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y="5143500" cx="9144000"/>
  <p:notesSz cx="6858000" cy="9144000"/>
  <p:embeddedFontLst>
    <p:embeddedFont>
      <p:font typeface="Amatic SC"/>
      <p:regular r:id="rId46"/>
      <p:bold r:id="rId47"/>
    </p:embeddedFont>
    <p:embeddedFont>
      <p:font typeface="Montserrat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D27F9E2-CE4C-4771-8B41-0BD88AF23A9D}">
  <a:tblStyle styleId="{AD27F9E2-CE4C-4771-8B41-0BD88AF23A9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D589B25F-DBF8-4003-AE5B-AC4ACD4D63A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AmaticSC-regular.fntdata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Montserrat-regular.fntdata"/><Relationship Id="rId47" Type="http://schemas.openxmlformats.org/officeDocument/2006/relationships/font" Target="fonts/AmaticSC-bold.fntdata"/><Relationship Id="rId49" Type="http://schemas.openxmlformats.org/officeDocument/2006/relationships/font" Target="fonts/Montserrat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Montserrat-boldItalic.fntdata"/><Relationship Id="rId50" Type="http://schemas.openxmlformats.org/officeDocument/2006/relationships/font" Target="fonts/Montserrat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5f391192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5f391192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5f391192_0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5f391192_0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5f391192_0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5f391192_0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5f391192_08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5f391192_0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ed75ccf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5ed75ccf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ed75ccf_02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ed75ccf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5ed75ccf_03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5ed75ccf_0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5ed75ccf_04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5ed75ccf_0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5ed75ccf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5ed75ccf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5ed75ccf_0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5ed75ccf_0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5ed75ccf_0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5ed75ccf_0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5ed75ccf_010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5ed75ccf_0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5ed75ccf_01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5ed75ccf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5ed75ccf_0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35ed75ccf_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5ed75ccf_013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5ed75ccf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ed75ccf_01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ed75ccf_0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dc57302b20_0_7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dc57302b2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dc57302b20_0_8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dc57302b2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dc57302b20_0_1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dc57302b20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dc57302b20_0_15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dc57302b20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391192_0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5f391192_0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dc57302b20_0_15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dc57302b20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dc57302b20_0_17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dc57302b20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dc57302b20_0_1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dc57302b20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dc57302b20_0_2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dc57302b20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dc57302b20_0_23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dc57302b20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dc57302b20_0_32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dc57302b20_0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ddff82e5f_0_49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2ddff82e5f_0_4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35694cd56_019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35694cd56_0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77c9797de1_19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77c9797de1_1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g134fb1cf8c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5" name="Google Shape;1145;g134fb1cf8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5f391192_0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5f391192_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g6f9aeffeb3_367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2" name="Google Shape;1152;g6f9aeffeb3_367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5f391192_0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5f391192_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5ed75ccf_0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5ed75ccf_0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5f391192_0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5f391192_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chemeClr val="accen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84100" y="125700"/>
            <a:ext cx="8775855" cy="4892131"/>
          </a:xfrm>
          <a:custGeom>
            <a:rect b="b" l="l" r="r" t="t"/>
            <a:pathLst>
              <a:path extrusionOk="0" h="51759" w="92849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/>
          <p:nvPr/>
        </p:nvSpPr>
        <p:spPr>
          <a:xfrm>
            <a:off x="3621350" y="3313600"/>
            <a:ext cx="1783794" cy="170374"/>
          </a:xfrm>
          <a:custGeom>
            <a:rect b="b" l="l" r="r" t="t"/>
            <a:pathLst>
              <a:path extrusionOk="0" h="1565" w="16385">
                <a:moveTo>
                  <a:pt x="112" y="652"/>
                </a:moveTo>
                <a:lnTo>
                  <a:pt x="75" y="671"/>
                </a:lnTo>
                <a:lnTo>
                  <a:pt x="19" y="708"/>
                </a:lnTo>
                <a:lnTo>
                  <a:pt x="1" y="745"/>
                </a:lnTo>
                <a:lnTo>
                  <a:pt x="1" y="801"/>
                </a:lnTo>
                <a:lnTo>
                  <a:pt x="1" y="876"/>
                </a:lnTo>
                <a:lnTo>
                  <a:pt x="19" y="913"/>
                </a:lnTo>
                <a:lnTo>
                  <a:pt x="57" y="950"/>
                </a:lnTo>
                <a:lnTo>
                  <a:pt x="131" y="987"/>
                </a:lnTo>
                <a:lnTo>
                  <a:pt x="187" y="987"/>
                </a:lnTo>
                <a:lnTo>
                  <a:pt x="261" y="950"/>
                </a:lnTo>
                <a:lnTo>
                  <a:pt x="317" y="894"/>
                </a:lnTo>
                <a:lnTo>
                  <a:pt x="336" y="838"/>
                </a:lnTo>
                <a:lnTo>
                  <a:pt x="336" y="764"/>
                </a:lnTo>
                <a:lnTo>
                  <a:pt x="317" y="727"/>
                </a:lnTo>
                <a:lnTo>
                  <a:pt x="280" y="689"/>
                </a:lnTo>
                <a:lnTo>
                  <a:pt x="224" y="671"/>
                </a:lnTo>
                <a:lnTo>
                  <a:pt x="168" y="652"/>
                </a:lnTo>
                <a:close/>
                <a:moveTo>
                  <a:pt x="16236" y="689"/>
                </a:moveTo>
                <a:lnTo>
                  <a:pt x="16161" y="708"/>
                </a:lnTo>
                <a:lnTo>
                  <a:pt x="16087" y="745"/>
                </a:lnTo>
                <a:lnTo>
                  <a:pt x="16031" y="801"/>
                </a:lnTo>
                <a:lnTo>
                  <a:pt x="15994" y="857"/>
                </a:lnTo>
                <a:lnTo>
                  <a:pt x="15975" y="931"/>
                </a:lnTo>
                <a:lnTo>
                  <a:pt x="15994" y="987"/>
                </a:lnTo>
                <a:lnTo>
                  <a:pt x="16049" y="1043"/>
                </a:lnTo>
                <a:lnTo>
                  <a:pt x="16124" y="1080"/>
                </a:lnTo>
                <a:lnTo>
                  <a:pt x="16180" y="1099"/>
                </a:lnTo>
                <a:lnTo>
                  <a:pt x="16217" y="1080"/>
                </a:lnTo>
                <a:lnTo>
                  <a:pt x="16291" y="1062"/>
                </a:lnTo>
                <a:lnTo>
                  <a:pt x="16347" y="987"/>
                </a:lnTo>
                <a:lnTo>
                  <a:pt x="16385" y="913"/>
                </a:lnTo>
                <a:lnTo>
                  <a:pt x="16385" y="838"/>
                </a:lnTo>
                <a:lnTo>
                  <a:pt x="16366" y="764"/>
                </a:lnTo>
                <a:lnTo>
                  <a:pt x="16310" y="708"/>
                </a:lnTo>
                <a:lnTo>
                  <a:pt x="16273" y="689"/>
                </a:lnTo>
                <a:close/>
                <a:moveTo>
                  <a:pt x="4655" y="1"/>
                </a:moveTo>
                <a:lnTo>
                  <a:pt x="4506" y="19"/>
                </a:lnTo>
                <a:lnTo>
                  <a:pt x="4357" y="56"/>
                </a:lnTo>
                <a:lnTo>
                  <a:pt x="4246" y="94"/>
                </a:lnTo>
                <a:lnTo>
                  <a:pt x="4134" y="168"/>
                </a:lnTo>
                <a:lnTo>
                  <a:pt x="4022" y="243"/>
                </a:lnTo>
                <a:lnTo>
                  <a:pt x="3929" y="336"/>
                </a:lnTo>
                <a:lnTo>
                  <a:pt x="3575" y="727"/>
                </a:lnTo>
                <a:lnTo>
                  <a:pt x="3408" y="876"/>
                </a:lnTo>
                <a:lnTo>
                  <a:pt x="3315" y="931"/>
                </a:lnTo>
                <a:lnTo>
                  <a:pt x="3203" y="987"/>
                </a:lnTo>
                <a:lnTo>
                  <a:pt x="3110" y="1025"/>
                </a:lnTo>
                <a:lnTo>
                  <a:pt x="2998" y="1025"/>
                </a:lnTo>
                <a:lnTo>
                  <a:pt x="2886" y="1006"/>
                </a:lnTo>
                <a:lnTo>
                  <a:pt x="2775" y="969"/>
                </a:lnTo>
                <a:lnTo>
                  <a:pt x="2682" y="894"/>
                </a:lnTo>
                <a:lnTo>
                  <a:pt x="2607" y="820"/>
                </a:lnTo>
                <a:lnTo>
                  <a:pt x="2458" y="652"/>
                </a:lnTo>
                <a:lnTo>
                  <a:pt x="2309" y="485"/>
                </a:lnTo>
                <a:lnTo>
                  <a:pt x="2235" y="410"/>
                </a:lnTo>
                <a:lnTo>
                  <a:pt x="2142" y="354"/>
                </a:lnTo>
                <a:lnTo>
                  <a:pt x="2011" y="298"/>
                </a:lnTo>
                <a:lnTo>
                  <a:pt x="1900" y="261"/>
                </a:lnTo>
                <a:lnTo>
                  <a:pt x="1658" y="261"/>
                </a:lnTo>
                <a:lnTo>
                  <a:pt x="1546" y="280"/>
                </a:lnTo>
                <a:lnTo>
                  <a:pt x="1434" y="317"/>
                </a:lnTo>
                <a:lnTo>
                  <a:pt x="1323" y="373"/>
                </a:lnTo>
                <a:lnTo>
                  <a:pt x="1211" y="429"/>
                </a:lnTo>
                <a:lnTo>
                  <a:pt x="1099" y="578"/>
                </a:lnTo>
                <a:lnTo>
                  <a:pt x="1006" y="689"/>
                </a:lnTo>
                <a:lnTo>
                  <a:pt x="932" y="820"/>
                </a:lnTo>
                <a:lnTo>
                  <a:pt x="876" y="950"/>
                </a:lnTo>
                <a:lnTo>
                  <a:pt x="857" y="1062"/>
                </a:lnTo>
                <a:lnTo>
                  <a:pt x="857" y="1099"/>
                </a:lnTo>
                <a:lnTo>
                  <a:pt x="857" y="1136"/>
                </a:lnTo>
                <a:lnTo>
                  <a:pt x="894" y="1174"/>
                </a:lnTo>
                <a:lnTo>
                  <a:pt x="969" y="1174"/>
                </a:lnTo>
                <a:lnTo>
                  <a:pt x="1006" y="1155"/>
                </a:lnTo>
                <a:lnTo>
                  <a:pt x="1062" y="1043"/>
                </a:lnTo>
                <a:lnTo>
                  <a:pt x="1118" y="931"/>
                </a:lnTo>
                <a:lnTo>
                  <a:pt x="1155" y="838"/>
                </a:lnTo>
                <a:lnTo>
                  <a:pt x="1211" y="764"/>
                </a:lnTo>
                <a:lnTo>
                  <a:pt x="1285" y="671"/>
                </a:lnTo>
                <a:lnTo>
                  <a:pt x="1378" y="615"/>
                </a:lnTo>
                <a:lnTo>
                  <a:pt x="1471" y="559"/>
                </a:lnTo>
                <a:lnTo>
                  <a:pt x="1602" y="522"/>
                </a:lnTo>
                <a:lnTo>
                  <a:pt x="1825" y="522"/>
                </a:lnTo>
                <a:lnTo>
                  <a:pt x="1937" y="559"/>
                </a:lnTo>
                <a:lnTo>
                  <a:pt x="2030" y="615"/>
                </a:lnTo>
                <a:lnTo>
                  <a:pt x="2142" y="671"/>
                </a:lnTo>
                <a:lnTo>
                  <a:pt x="2216" y="764"/>
                </a:lnTo>
                <a:lnTo>
                  <a:pt x="2309" y="838"/>
                </a:lnTo>
                <a:lnTo>
                  <a:pt x="2458" y="1043"/>
                </a:lnTo>
                <a:lnTo>
                  <a:pt x="2533" y="1118"/>
                </a:lnTo>
                <a:lnTo>
                  <a:pt x="2607" y="1211"/>
                </a:lnTo>
                <a:lnTo>
                  <a:pt x="2700" y="1267"/>
                </a:lnTo>
                <a:lnTo>
                  <a:pt x="2812" y="1322"/>
                </a:lnTo>
                <a:lnTo>
                  <a:pt x="2924" y="1341"/>
                </a:lnTo>
                <a:lnTo>
                  <a:pt x="3054" y="1341"/>
                </a:lnTo>
                <a:lnTo>
                  <a:pt x="3166" y="1322"/>
                </a:lnTo>
                <a:lnTo>
                  <a:pt x="3277" y="1285"/>
                </a:lnTo>
                <a:lnTo>
                  <a:pt x="3371" y="1248"/>
                </a:lnTo>
                <a:lnTo>
                  <a:pt x="3464" y="1174"/>
                </a:lnTo>
                <a:lnTo>
                  <a:pt x="3631" y="1043"/>
                </a:lnTo>
                <a:lnTo>
                  <a:pt x="3799" y="876"/>
                </a:lnTo>
                <a:lnTo>
                  <a:pt x="4078" y="578"/>
                </a:lnTo>
                <a:lnTo>
                  <a:pt x="4227" y="447"/>
                </a:lnTo>
                <a:lnTo>
                  <a:pt x="4376" y="336"/>
                </a:lnTo>
                <a:lnTo>
                  <a:pt x="4450" y="298"/>
                </a:lnTo>
                <a:lnTo>
                  <a:pt x="4543" y="261"/>
                </a:lnTo>
                <a:lnTo>
                  <a:pt x="4711" y="261"/>
                </a:lnTo>
                <a:lnTo>
                  <a:pt x="4786" y="280"/>
                </a:lnTo>
                <a:lnTo>
                  <a:pt x="4879" y="317"/>
                </a:lnTo>
                <a:lnTo>
                  <a:pt x="4953" y="392"/>
                </a:lnTo>
                <a:lnTo>
                  <a:pt x="5046" y="485"/>
                </a:lnTo>
                <a:lnTo>
                  <a:pt x="5195" y="671"/>
                </a:lnTo>
                <a:lnTo>
                  <a:pt x="5344" y="857"/>
                </a:lnTo>
                <a:lnTo>
                  <a:pt x="5474" y="1043"/>
                </a:lnTo>
                <a:lnTo>
                  <a:pt x="5623" y="1211"/>
                </a:lnTo>
                <a:lnTo>
                  <a:pt x="5716" y="1267"/>
                </a:lnTo>
                <a:lnTo>
                  <a:pt x="5810" y="1322"/>
                </a:lnTo>
                <a:lnTo>
                  <a:pt x="5903" y="1378"/>
                </a:lnTo>
                <a:lnTo>
                  <a:pt x="5996" y="1397"/>
                </a:lnTo>
                <a:lnTo>
                  <a:pt x="6107" y="1416"/>
                </a:lnTo>
                <a:lnTo>
                  <a:pt x="6219" y="1397"/>
                </a:lnTo>
                <a:lnTo>
                  <a:pt x="6349" y="1378"/>
                </a:lnTo>
                <a:lnTo>
                  <a:pt x="6498" y="1322"/>
                </a:lnTo>
                <a:lnTo>
                  <a:pt x="6591" y="1267"/>
                </a:lnTo>
                <a:lnTo>
                  <a:pt x="6703" y="1211"/>
                </a:lnTo>
                <a:lnTo>
                  <a:pt x="6908" y="1043"/>
                </a:lnTo>
                <a:lnTo>
                  <a:pt x="7131" y="894"/>
                </a:lnTo>
                <a:lnTo>
                  <a:pt x="7336" y="727"/>
                </a:lnTo>
                <a:lnTo>
                  <a:pt x="7448" y="671"/>
                </a:lnTo>
                <a:lnTo>
                  <a:pt x="7560" y="615"/>
                </a:lnTo>
                <a:lnTo>
                  <a:pt x="7671" y="578"/>
                </a:lnTo>
                <a:lnTo>
                  <a:pt x="7895" y="578"/>
                </a:lnTo>
                <a:lnTo>
                  <a:pt x="8006" y="615"/>
                </a:lnTo>
                <a:lnTo>
                  <a:pt x="8137" y="671"/>
                </a:lnTo>
                <a:lnTo>
                  <a:pt x="8248" y="764"/>
                </a:lnTo>
                <a:lnTo>
                  <a:pt x="8397" y="931"/>
                </a:lnTo>
                <a:lnTo>
                  <a:pt x="8528" y="1099"/>
                </a:lnTo>
                <a:lnTo>
                  <a:pt x="8677" y="1248"/>
                </a:lnTo>
                <a:lnTo>
                  <a:pt x="8826" y="1397"/>
                </a:lnTo>
                <a:lnTo>
                  <a:pt x="8900" y="1453"/>
                </a:lnTo>
                <a:lnTo>
                  <a:pt x="8993" y="1509"/>
                </a:lnTo>
                <a:lnTo>
                  <a:pt x="9068" y="1546"/>
                </a:lnTo>
                <a:lnTo>
                  <a:pt x="9161" y="1564"/>
                </a:lnTo>
                <a:lnTo>
                  <a:pt x="9272" y="1564"/>
                </a:lnTo>
                <a:lnTo>
                  <a:pt x="9366" y="1546"/>
                </a:lnTo>
                <a:lnTo>
                  <a:pt x="9477" y="1527"/>
                </a:lnTo>
                <a:lnTo>
                  <a:pt x="9608" y="1471"/>
                </a:lnTo>
                <a:lnTo>
                  <a:pt x="9757" y="1360"/>
                </a:lnTo>
                <a:lnTo>
                  <a:pt x="9924" y="1211"/>
                </a:lnTo>
                <a:lnTo>
                  <a:pt x="10110" y="1043"/>
                </a:lnTo>
                <a:lnTo>
                  <a:pt x="10296" y="876"/>
                </a:lnTo>
                <a:lnTo>
                  <a:pt x="10483" y="745"/>
                </a:lnTo>
                <a:lnTo>
                  <a:pt x="10576" y="708"/>
                </a:lnTo>
                <a:lnTo>
                  <a:pt x="10687" y="671"/>
                </a:lnTo>
                <a:lnTo>
                  <a:pt x="10781" y="652"/>
                </a:lnTo>
                <a:lnTo>
                  <a:pt x="10874" y="652"/>
                </a:lnTo>
                <a:lnTo>
                  <a:pt x="10967" y="689"/>
                </a:lnTo>
                <a:lnTo>
                  <a:pt x="11078" y="727"/>
                </a:lnTo>
                <a:lnTo>
                  <a:pt x="11172" y="801"/>
                </a:lnTo>
                <a:lnTo>
                  <a:pt x="11246" y="894"/>
                </a:lnTo>
                <a:lnTo>
                  <a:pt x="11395" y="1099"/>
                </a:lnTo>
                <a:lnTo>
                  <a:pt x="11544" y="1304"/>
                </a:lnTo>
                <a:lnTo>
                  <a:pt x="11637" y="1378"/>
                </a:lnTo>
                <a:lnTo>
                  <a:pt x="11730" y="1453"/>
                </a:lnTo>
                <a:lnTo>
                  <a:pt x="11879" y="1509"/>
                </a:lnTo>
                <a:lnTo>
                  <a:pt x="12028" y="1527"/>
                </a:lnTo>
                <a:lnTo>
                  <a:pt x="12177" y="1509"/>
                </a:lnTo>
                <a:lnTo>
                  <a:pt x="12326" y="1471"/>
                </a:lnTo>
                <a:lnTo>
                  <a:pt x="12456" y="1397"/>
                </a:lnTo>
                <a:lnTo>
                  <a:pt x="12586" y="1304"/>
                </a:lnTo>
                <a:lnTo>
                  <a:pt x="12810" y="1099"/>
                </a:lnTo>
                <a:lnTo>
                  <a:pt x="13015" y="894"/>
                </a:lnTo>
                <a:lnTo>
                  <a:pt x="13126" y="801"/>
                </a:lnTo>
                <a:lnTo>
                  <a:pt x="13238" y="708"/>
                </a:lnTo>
                <a:lnTo>
                  <a:pt x="13368" y="615"/>
                </a:lnTo>
                <a:lnTo>
                  <a:pt x="13517" y="578"/>
                </a:lnTo>
                <a:lnTo>
                  <a:pt x="13573" y="559"/>
                </a:lnTo>
                <a:lnTo>
                  <a:pt x="13648" y="559"/>
                </a:lnTo>
                <a:lnTo>
                  <a:pt x="13722" y="578"/>
                </a:lnTo>
                <a:lnTo>
                  <a:pt x="13778" y="615"/>
                </a:lnTo>
                <a:lnTo>
                  <a:pt x="13890" y="671"/>
                </a:lnTo>
                <a:lnTo>
                  <a:pt x="13964" y="764"/>
                </a:lnTo>
                <a:lnTo>
                  <a:pt x="14095" y="969"/>
                </a:lnTo>
                <a:lnTo>
                  <a:pt x="14169" y="1062"/>
                </a:lnTo>
                <a:lnTo>
                  <a:pt x="14243" y="1155"/>
                </a:lnTo>
                <a:lnTo>
                  <a:pt x="14337" y="1248"/>
                </a:lnTo>
                <a:lnTo>
                  <a:pt x="14448" y="1304"/>
                </a:lnTo>
                <a:lnTo>
                  <a:pt x="14597" y="1341"/>
                </a:lnTo>
                <a:lnTo>
                  <a:pt x="14746" y="1360"/>
                </a:lnTo>
                <a:lnTo>
                  <a:pt x="14895" y="1341"/>
                </a:lnTo>
                <a:lnTo>
                  <a:pt x="15025" y="1304"/>
                </a:lnTo>
                <a:lnTo>
                  <a:pt x="15156" y="1229"/>
                </a:lnTo>
                <a:lnTo>
                  <a:pt x="15286" y="1155"/>
                </a:lnTo>
                <a:lnTo>
                  <a:pt x="15398" y="1062"/>
                </a:lnTo>
                <a:lnTo>
                  <a:pt x="15510" y="950"/>
                </a:lnTo>
                <a:lnTo>
                  <a:pt x="15677" y="745"/>
                </a:lnTo>
                <a:lnTo>
                  <a:pt x="15770" y="634"/>
                </a:lnTo>
                <a:lnTo>
                  <a:pt x="15826" y="503"/>
                </a:lnTo>
                <a:lnTo>
                  <a:pt x="15882" y="410"/>
                </a:lnTo>
                <a:lnTo>
                  <a:pt x="15900" y="354"/>
                </a:lnTo>
                <a:lnTo>
                  <a:pt x="15882" y="298"/>
                </a:lnTo>
                <a:lnTo>
                  <a:pt x="15845" y="243"/>
                </a:lnTo>
                <a:lnTo>
                  <a:pt x="15770" y="205"/>
                </a:lnTo>
                <a:lnTo>
                  <a:pt x="15714" y="224"/>
                </a:lnTo>
                <a:lnTo>
                  <a:pt x="15677" y="243"/>
                </a:lnTo>
                <a:lnTo>
                  <a:pt x="15658" y="280"/>
                </a:lnTo>
                <a:lnTo>
                  <a:pt x="15528" y="466"/>
                </a:lnTo>
                <a:lnTo>
                  <a:pt x="15379" y="652"/>
                </a:lnTo>
                <a:lnTo>
                  <a:pt x="15212" y="820"/>
                </a:lnTo>
                <a:lnTo>
                  <a:pt x="15044" y="969"/>
                </a:lnTo>
                <a:lnTo>
                  <a:pt x="14951" y="1025"/>
                </a:lnTo>
                <a:lnTo>
                  <a:pt x="14858" y="1043"/>
                </a:lnTo>
                <a:lnTo>
                  <a:pt x="14765" y="1062"/>
                </a:lnTo>
                <a:lnTo>
                  <a:pt x="14653" y="1062"/>
                </a:lnTo>
                <a:lnTo>
                  <a:pt x="14560" y="1043"/>
                </a:lnTo>
                <a:lnTo>
                  <a:pt x="14467" y="987"/>
                </a:lnTo>
                <a:lnTo>
                  <a:pt x="14355" y="913"/>
                </a:lnTo>
                <a:lnTo>
                  <a:pt x="14262" y="801"/>
                </a:lnTo>
                <a:lnTo>
                  <a:pt x="14113" y="634"/>
                </a:lnTo>
                <a:lnTo>
                  <a:pt x="14039" y="540"/>
                </a:lnTo>
                <a:lnTo>
                  <a:pt x="13964" y="466"/>
                </a:lnTo>
                <a:lnTo>
                  <a:pt x="13871" y="410"/>
                </a:lnTo>
                <a:lnTo>
                  <a:pt x="13778" y="373"/>
                </a:lnTo>
                <a:lnTo>
                  <a:pt x="13666" y="336"/>
                </a:lnTo>
                <a:lnTo>
                  <a:pt x="13536" y="336"/>
                </a:lnTo>
                <a:lnTo>
                  <a:pt x="13424" y="354"/>
                </a:lnTo>
                <a:lnTo>
                  <a:pt x="13331" y="392"/>
                </a:lnTo>
                <a:lnTo>
                  <a:pt x="13238" y="429"/>
                </a:lnTo>
                <a:lnTo>
                  <a:pt x="13145" y="485"/>
                </a:lnTo>
                <a:lnTo>
                  <a:pt x="12977" y="615"/>
                </a:lnTo>
                <a:lnTo>
                  <a:pt x="12810" y="764"/>
                </a:lnTo>
                <a:lnTo>
                  <a:pt x="12661" y="913"/>
                </a:lnTo>
                <a:lnTo>
                  <a:pt x="12493" y="1043"/>
                </a:lnTo>
                <a:lnTo>
                  <a:pt x="12400" y="1118"/>
                </a:lnTo>
                <a:lnTo>
                  <a:pt x="12307" y="1174"/>
                </a:lnTo>
                <a:lnTo>
                  <a:pt x="12214" y="1211"/>
                </a:lnTo>
                <a:lnTo>
                  <a:pt x="12102" y="1248"/>
                </a:lnTo>
                <a:lnTo>
                  <a:pt x="11991" y="1248"/>
                </a:lnTo>
                <a:lnTo>
                  <a:pt x="11898" y="1229"/>
                </a:lnTo>
                <a:lnTo>
                  <a:pt x="11805" y="1192"/>
                </a:lnTo>
                <a:lnTo>
                  <a:pt x="11730" y="1118"/>
                </a:lnTo>
                <a:lnTo>
                  <a:pt x="11656" y="1043"/>
                </a:lnTo>
                <a:lnTo>
                  <a:pt x="11600" y="969"/>
                </a:lnTo>
                <a:lnTo>
                  <a:pt x="11469" y="783"/>
                </a:lnTo>
                <a:lnTo>
                  <a:pt x="11376" y="671"/>
                </a:lnTo>
                <a:lnTo>
                  <a:pt x="11283" y="578"/>
                </a:lnTo>
                <a:lnTo>
                  <a:pt x="11190" y="503"/>
                </a:lnTo>
                <a:lnTo>
                  <a:pt x="11097" y="447"/>
                </a:lnTo>
                <a:lnTo>
                  <a:pt x="10985" y="429"/>
                </a:lnTo>
                <a:lnTo>
                  <a:pt x="10892" y="410"/>
                </a:lnTo>
                <a:lnTo>
                  <a:pt x="10706" y="410"/>
                </a:lnTo>
                <a:lnTo>
                  <a:pt x="10613" y="447"/>
                </a:lnTo>
                <a:lnTo>
                  <a:pt x="10501" y="485"/>
                </a:lnTo>
                <a:lnTo>
                  <a:pt x="10315" y="596"/>
                </a:lnTo>
                <a:lnTo>
                  <a:pt x="10110" y="727"/>
                </a:lnTo>
                <a:lnTo>
                  <a:pt x="9924" y="894"/>
                </a:lnTo>
                <a:lnTo>
                  <a:pt x="9775" y="1006"/>
                </a:lnTo>
                <a:lnTo>
                  <a:pt x="9608" y="1136"/>
                </a:lnTo>
                <a:lnTo>
                  <a:pt x="9533" y="1192"/>
                </a:lnTo>
                <a:lnTo>
                  <a:pt x="9440" y="1229"/>
                </a:lnTo>
                <a:lnTo>
                  <a:pt x="9347" y="1248"/>
                </a:lnTo>
                <a:lnTo>
                  <a:pt x="9254" y="1267"/>
                </a:lnTo>
                <a:lnTo>
                  <a:pt x="9142" y="1267"/>
                </a:lnTo>
                <a:lnTo>
                  <a:pt x="9049" y="1229"/>
                </a:lnTo>
                <a:lnTo>
                  <a:pt x="8956" y="1174"/>
                </a:lnTo>
                <a:lnTo>
                  <a:pt x="8863" y="1118"/>
                </a:lnTo>
                <a:lnTo>
                  <a:pt x="8714" y="950"/>
                </a:lnTo>
                <a:lnTo>
                  <a:pt x="8584" y="801"/>
                </a:lnTo>
                <a:lnTo>
                  <a:pt x="8435" y="615"/>
                </a:lnTo>
                <a:lnTo>
                  <a:pt x="8267" y="466"/>
                </a:lnTo>
                <a:lnTo>
                  <a:pt x="8155" y="392"/>
                </a:lnTo>
                <a:lnTo>
                  <a:pt x="8062" y="354"/>
                </a:lnTo>
                <a:lnTo>
                  <a:pt x="7951" y="317"/>
                </a:lnTo>
                <a:lnTo>
                  <a:pt x="7820" y="298"/>
                </a:lnTo>
                <a:lnTo>
                  <a:pt x="7690" y="317"/>
                </a:lnTo>
                <a:lnTo>
                  <a:pt x="7541" y="336"/>
                </a:lnTo>
                <a:lnTo>
                  <a:pt x="7411" y="392"/>
                </a:lnTo>
                <a:lnTo>
                  <a:pt x="7280" y="466"/>
                </a:lnTo>
                <a:lnTo>
                  <a:pt x="7057" y="615"/>
                </a:lnTo>
                <a:lnTo>
                  <a:pt x="6833" y="783"/>
                </a:lnTo>
                <a:lnTo>
                  <a:pt x="6629" y="931"/>
                </a:lnTo>
                <a:lnTo>
                  <a:pt x="6517" y="1006"/>
                </a:lnTo>
                <a:lnTo>
                  <a:pt x="6405" y="1062"/>
                </a:lnTo>
                <a:lnTo>
                  <a:pt x="6294" y="1099"/>
                </a:lnTo>
                <a:lnTo>
                  <a:pt x="6182" y="1118"/>
                </a:lnTo>
                <a:lnTo>
                  <a:pt x="6052" y="1118"/>
                </a:lnTo>
                <a:lnTo>
                  <a:pt x="5921" y="1080"/>
                </a:lnTo>
                <a:lnTo>
                  <a:pt x="5828" y="1025"/>
                </a:lnTo>
                <a:lnTo>
                  <a:pt x="5754" y="950"/>
                </a:lnTo>
                <a:lnTo>
                  <a:pt x="5661" y="876"/>
                </a:lnTo>
                <a:lnTo>
                  <a:pt x="5586" y="783"/>
                </a:lnTo>
                <a:lnTo>
                  <a:pt x="5325" y="410"/>
                </a:lnTo>
                <a:lnTo>
                  <a:pt x="5232" y="298"/>
                </a:lnTo>
                <a:lnTo>
                  <a:pt x="5139" y="205"/>
                </a:lnTo>
                <a:lnTo>
                  <a:pt x="5028" y="131"/>
                </a:lnTo>
                <a:lnTo>
                  <a:pt x="4897" y="56"/>
                </a:lnTo>
                <a:lnTo>
                  <a:pt x="4786" y="19"/>
                </a:lnTo>
                <a:lnTo>
                  <a:pt x="46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ackground">
  <p:cSld name="BLANK_1">
    <p:bg>
      <p:bgPr>
        <a:solidFill>
          <a:srgbClr val="C3CED9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209475" y="134125"/>
            <a:ext cx="8724927" cy="4875183"/>
          </a:xfrm>
          <a:custGeom>
            <a:rect b="b" l="l" r="r" t="t"/>
            <a:pathLst>
              <a:path extrusionOk="0" h="51517" w="92198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209475" y="134125"/>
            <a:ext cx="8724927" cy="4875183"/>
          </a:xfrm>
          <a:custGeom>
            <a:rect b="b" l="l" r="r" t="t"/>
            <a:pathLst>
              <a:path extrusionOk="0" h="51517" w="92198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 txBox="1"/>
          <p:nvPr>
            <p:ph type="ctrTitle"/>
          </p:nvPr>
        </p:nvSpPr>
        <p:spPr>
          <a:xfrm>
            <a:off x="1215000" y="1659550"/>
            <a:ext cx="67140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1215000" y="3144854"/>
            <a:ext cx="6714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7" name="Google Shape;17;p3"/>
          <p:cNvSpPr/>
          <p:nvPr/>
        </p:nvSpPr>
        <p:spPr>
          <a:xfrm>
            <a:off x="3752613" y="2875113"/>
            <a:ext cx="1638687" cy="155249"/>
          </a:xfrm>
          <a:custGeom>
            <a:rect b="b" l="l" r="r" t="t"/>
            <a:pathLst>
              <a:path extrusionOk="0" h="1286" w="13574">
                <a:moveTo>
                  <a:pt x="12549" y="1"/>
                </a:moveTo>
                <a:lnTo>
                  <a:pt x="12475" y="19"/>
                </a:lnTo>
                <a:lnTo>
                  <a:pt x="12419" y="75"/>
                </a:lnTo>
                <a:lnTo>
                  <a:pt x="12363" y="112"/>
                </a:lnTo>
                <a:lnTo>
                  <a:pt x="12252" y="261"/>
                </a:lnTo>
                <a:lnTo>
                  <a:pt x="12140" y="410"/>
                </a:lnTo>
                <a:lnTo>
                  <a:pt x="12028" y="578"/>
                </a:lnTo>
                <a:lnTo>
                  <a:pt x="11935" y="727"/>
                </a:lnTo>
                <a:lnTo>
                  <a:pt x="11823" y="839"/>
                </a:lnTo>
                <a:lnTo>
                  <a:pt x="11768" y="876"/>
                </a:lnTo>
                <a:lnTo>
                  <a:pt x="11693" y="894"/>
                </a:lnTo>
                <a:lnTo>
                  <a:pt x="11637" y="894"/>
                </a:lnTo>
                <a:lnTo>
                  <a:pt x="11581" y="876"/>
                </a:lnTo>
                <a:lnTo>
                  <a:pt x="11507" y="839"/>
                </a:lnTo>
                <a:lnTo>
                  <a:pt x="11451" y="801"/>
                </a:lnTo>
                <a:lnTo>
                  <a:pt x="11358" y="690"/>
                </a:lnTo>
                <a:lnTo>
                  <a:pt x="11246" y="541"/>
                </a:lnTo>
                <a:lnTo>
                  <a:pt x="11060" y="261"/>
                </a:lnTo>
                <a:lnTo>
                  <a:pt x="10967" y="168"/>
                </a:lnTo>
                <a:lnTo>
                  <a:pt x="10930" y="131"/>
                </a:lnTo>
                <a:lnTo>
                  <a:pt x="10874" y="112"/>
                </a:lnTo>
                <a:lnTo>
                  <a:pt x="10837" y="112"/>
                </a:lnTo>
                <a:lnTo>
                  <a:pt x="10781" y="131"/>
                </a:lnTo>
                <a:lnTo>
                  <a:pt x="10650" y="187"/>
                </a:lnTo>
                <a:lnTo>
                  <a:pt x="10501" y="299"/>
                </a:lnTo>
                <a:lnTo>
                  <a:pt x="10371" y="429"/>
                </a:lnTo>
                <a:lnTo>
                  <a:pt x="10111" y="708"/>
                </a:lnTo>
                <a:lnTo>
                  <a:pt x="9943" y="894"/>
                </a:lnTo>
                <a:lnTo>
                  <a:pt x="9775" y="671"/>
                </a:lnTo>
                <a:lnTo>
                  <a:pt x="9571" y="392"/>
                </a:lnTo>
                <a:lnTo>
                  <a:pt x="9477" y="261"/>
                </a:lnTo>
                <a:lnTo>
                  <a:pt x="9366" y="150"/>
                </a:lnTo>
                <a:lnTo>
                  <a:pt x="9273" y="75"/>
                </a:lnTo>
                <a:lnTo>
                  <a:pt x="9217" y="38"/>
                </a:lnTo>
                <a:lnTo>
                  <a:pt x="9124" y="38"/>
                </a:lnTo>
                <a:lnTo>
                  <a:pt x="9087" y="57"/>
                </a:lnTo>
                <a:lnTo>
                  <a:pt x="8956" y="150"/>
                </a:lnTo>
                <a:lnTo>
                  <a:pt x="8826" y="280"/>
                </a:lnTo>
                <a:lnTo>
                  <a:pt x="8658" y="448"/>
                </a:lnTo>
                <a:lnTo>
                  <a:pt x="8211" y="950"/>
                </a:lnTo>
                <a:lnTo>
                  <a:pt x="8081" y="745"/>
                </a:lnTo>
                <a:lnTo>
                  <a:pt x="7895" y="466"/>
                </a:lnTo>
                <a:lnTo>
                  <a:pt x="7690" y="224"/>
                </a:lnTo>
                <a:lnTo>
                  <a:pt x="7597" y="131"/>
                </a:lnTo>
                <a:lnTo>
                  <a:pt x="7523" y="75"/>
                </a:lnTo>
                <a:lnTo>
                  <a:pt x="7430" y="75"/>
                </a:lnTo>
                <a:lnTo>
                  <a:pt x="7336" y="94"/>
                </a:lnTo>
                <a:lnTo>
                  <a:pt x="7262" y="150"/>
                </a:lnTo>
                <a:lnTo>
                  <a:pt x="7169" y="224"/>
                </a:lnTo>
                <a:lnTo>
                  <a:pt x="7020" y="392"/>
                </a:lnTo>
                <a:lnTo>
                  <a:pt x="6871" y="559"/>
                </a:lnTo>
                <a:lnTo>
                  <a:pt x="6778" y="652"/>
                </a:lnTo>
                <a:lnTo>
                  <a:pt x="6685" y="727"/>
                </a:lnTo>
                <a:lnTo>
                  <a:pt x="6610" y="764"/>
                </a:lnTo>
                <a:lnTo>
                  <a:pt x="6536" y="783"/>
                </a:lnTo>
                <a:lnTo>
                  <a:pt x="6480" y="764"/>
                </a:lnTo>
                <a:lnTo>
                  <a:pt x="6406" y="708"/>
                </a:lnTo>
                <a:lnTo>
                  <a:pt x="6219" y="522"/>
                </a:lnTo>
                <a:lnTo>
                  <a:pt x="6126" y="373"/>
                </a:lnTo>
                <a:lnTo>
                  <a:pt x="6052" y="243"/>
                </a:lnTo>
                <a:lnTo>
                  <a:pt x="5996" y="168"/>
                </a:lnTo>
                <a:lnTo>
                  <a:pt x="5940" y="131"/>
                </a:lnTo>
                <a:lnTo>
                  <a:pt x="5884" y="94"/>
                </a:lnTo>
                <a:lnTo>
                  <a:pt x="5810" y="75"/>
                </a:lnTo>
                <a:lnTo>
                  <a:pt x="5717" y="75"/>
                </a:lnTo>
                <a:lnTo>
                  <a:pt x="5605" y="131"/>
                </a:lnTo>
                <a:lnTo>
                  <a:pt x="5475" y="205"/>
                </a:lnTo>
                <a:lnTo>
                  <a:pt x="5344" y="280"/>
                </a:lnTo>
                <a:lnTo>
                  <a:pt x="4935" y="596"/>
                </a:lnTo>
                <a:lnTo>
                  <a:pt x="4711" y="745"/>
                </a:lnTo>
                <a:lnTo>
                  <a:pt x="4618" y="801"/>
                </a:lnTo>
                <a:lnTo>
                  <a:pt x="4544" y="820"/>
                </a:lnTo>
                <a:lnTo>
                  <a:pt x="4469" y="820"/>
                </a:lnTo>
                <a:lnTo>
                  <a:pt x="4395" y="801"/>
                </a:lnTo>
                <a:lnTo>
                  <a:pt x="4302" y="727"/>
                </a:lnTo>
                <a:lnTo>
                  <a:pt x="4190" y="615"/>
                </a:lnTo>
                <a:lnTo>
                  <a:pt x="4115" y="522"/>
                </a:lnTo>
                <a:lnTo>
                  <a:pt x="4078" y="448"/>
                </a:lnTo>
                <a:lnTo>
                  <a:pt x="4004" y="317"/>
                </a:lnTo>
                <a:lnTo>
                  <a:pt x="3948" y="261"/>
                </a:lnTo>
                <a:lnTo>
                  <a:pt x="3892" y="224"/>
                </a:lnTo>
                <a:lnTo>
                  <a:pt x="3725" y="224"/>
                </a:lnTo>
                <a:lnTo>
                  <a:pt x="3631" y="261"/>
                </a:lnTo>
                <a:lnTo>
                  <a:pt x="3538" y="317"/>
                </a:lnTo>
                <a:lnTo>
                  <a:pt x="3427" y="392"/>
                </a:lnTo>
                <a:lnTo>
                  <a:pt x="3334" y="485"/>
                </a:lnTo>
                <a:lnTo>
                  <a:pt x="3147" y="671"/>
                </a:lnTo>
                <a:lnTo>
                  <a:pt x="3017" y="839"/>
                </a:lnTo>
                <a:lnTo>
                  <a:pt x="2756" y="541"/>
                </a:lnTo>
                <a:lnTo>
                  <a:pt x="2626" y="410"/>
                </a:lnTo>
                <a:lnTo>
                  <a:pt x="2477" y="317"/>
                </a:lnTo>
                <a:lnTo>
                  <a:pt x="2421" y="280"/>
                </a:lnTo>
                <a:lnTo>
                  <a:pt x="2347" y="261"/>
                </a:lnTo>
                <a:lnTo>
                  <a:pt x="2198" y="261"/>
                </a:lnTo>
                <a:lnTo>
                  <a:pt x="2123" y="280"/>
                </a:lnTo>
                <a:lnTo>
                  <a:pt x="2030" y="299"/>
                </a:lnTo>
                <a:lnTo>
                  <a:pt x="1937" y="354"/>
                </a:lnTo>
                <a:lnTo>
                  <a:pt x="1844" y="429"/>
                </a:lnTo>
                <a:lnTo>
                  <a:pt x="1714" y="541"/>
                </a:lnTo>
                <a:lnTo>
                  <a:pt x="1621" y="634"/>
                </a:lnTo>
                <a:lnTo>
                  <a:pt x="1565" y="690"/>
                </a:lnTo>
                <a:lnTo>
                  <a:pt x="1509" y="745"/>
                </a:lnTo>
                <a:lnTo>
                  <a:pt x="1453" y="745"/>
                </a:lnTo>
                <a:lnTo>
                  <a:pt x="1379" y="727"/>
                </a:lnTo>
                <a:lnTo>
                  <a:pt x="1137" y="578"/>
                </a:lnTo>
                <a:lnTo>
                  <a:pt x="839" y="354"/>
                </a:lnTo>
                <a:lnTo>
                  <a:pt x="671" y="261"/>
                </a:lnTo>
                <a:lnTo>
                  <a:pt x="597" y="243"/>
                </a:lnTo>
                <a:lnTo>
                  <a:pt x="485" y="243"/>
                </a:lnTo>
                <a:lnTo>
                  <a:pt x="429" y="280"/>
                </a:lnTo>
                <a:lnTo>
                  <a:pt x="317" y="410"/>
                </a:lnTo>
                <a:lnTo>
                  <a:pt x="206" y="578"/>
                </a:lnTo>
                <a:lnTo>
                  <a:pt x="113" y="764"/>
                </a:lnTo>
                <a:lnTo>
                  <a:pt x="38" y="950"/>
                </a:lnTo>
                <a:lnTo>
                  <a:pt x="1" y="1099"/>
                </a:lnTo>
                <a:lnTo>
                  <a:pt x="1" y="1174"/>
                </a:lnTo>
                <a:lnTo>
                  <a:pt x="1" y="1211"/>
                </a:lnTo>
                <a:lnTo>
                  <a:pt x="38" y="1229"/>
                </a:lnTo>
                <a:lnTo>
                  <a:pt x="75" y="1248"/>
                </a:lnTo>
                <a:lnTo>
                  <a:pt x="150" y="1211"/>
                </a:lnTo>
                <a:lnTo>
                  <a:pt x="206" y="1155"/>
                </a:lnTo>
                <a:lnTo>
                  <a:pt x="262" y="1062"/>
                </a:lnTo>
                <a:lnTo>
                  <a:pt x="299" y="987"/>
                </a:lnTo>
                <a:lnTo>
                  <a:pt x="392" y="801"/>
                </a:lnTo>
                <a:lnTo>
                  <a:pt x="448" y="727"/>
                </a:lnTo>
                <a:lnTo>
                  <a:pt x="504" y="671"/>
                </a:lnTo>
                <a:lnTo>
                  <a:pt x="597" y="634"/>
                </a:lnTo>
                <a:lnTo>
                  <a:pt x="671" y="652"/>
                </a:lnTo>
                <a:lnTo>
                  <a:pt x="764" y="690"/>
                </a:lnTo>
                <a:lnTo>
                  <a:pt x="876" y="745"/>
                </a:lnTo>
                <a:lnTo>
                  <a:pt x="1062" y="876"/>
                </a:lnTo>
                <a:lnTo>
                  <a:pt x="1248" y="1006"/>
                </a:lnTo>
                <a:lnTo>
                  <a:pt x="1434" y="1099"/>
                </a:lnTo>
                <a:lnTo>
                  <a:pt x="1565" y="1118"/>
                </a:lnTo>
                <a:lnTo>
                  <a:pt x="1602" y="1118"/>
                </a:lnTo>
                <a:lnTo>
                  <a:pt x="1639" y="1099"/>
                </a:lnTo>
                <a:lnTo>
                  <a:pt x="1695" y="1043"/>
                </a:lnTo>
                <a:lnTo>
                  <a:pt x="1825" y="857"/>
                </a:lnTo>
                <a:lnTo>
                  <a:pt x="1919" y="764"/>
                </a:lnTo>
                <a:lnTo>
                  <a:pt x="2049" y="652"/>
                </a:lnTo>
                <a:lnTo>
                  <a:pt x="2123" y="615"/>
                </a:lnTo>
                <a:lnTo>
                  <a:pt x="2198" y="596"/>
                </a:lnTo>
                <a:lnTo>
                  <a:pt x="2254" y="578"/>
                </a:lnTo>
                <a:lnTo>
                  <a:pt x="2310" y="596"/>
                </a:lnTo>
                <a:lnTo>
                  <a:pt x="2403" y="634"/>
                </a:lnTo>
                <a:lnTo>
                  <a:pt x="2496" y="690"/>
                </a:lnTo>
                <a:lnTo>
                  <a:pt x="2645" y="876"/>
                </a:lnTo>
                <a:lnTo>
                  <a:pt x="2738" y="969"/>
                </a:lnTo>
                <a:lnTo>
                  <a:pt x="2849" y="1062"/>
                </a:lnTo>
                <a:lnTo>
                  <a:pt x="2924" y="1081"/>
                </a:lnTo>
                <a:lnTo>
                  <a:pt x="2998" y="1099"/>
                </a:lnTo>
                <a:lnTo>
                  <a:pt x="3054" y="1099"/>
                </a:lnTo>
                <a:lnTo>
                  <a:pt x="3110" y="1081"/>
                </a:lnTo>
                <a:lnTo>
                  <a:pt x="3240" y="1006"/>
                </a:lnTo>
                <a:lnTo>
                  <a:pt x="3334" y="894"/>
                </a:lnTo>
                <a:lnTo>
                  <a:pt x="3557" y="634"/>
                </a:lnTo>
                <a:lnTo>
                  <a:pt x="3669" y="522"/>
                </a:lnTo>
                <a:lnTo>
                  <a:pt x="3818" y="410"/>
                </a:lnTo>
                <a:lnTo>
                  <a:pt x="3948" y="634"/>
                </a:lnTo>
                <a:lnTo>
                  <a:pt x="4022" y="764"/>
                </a:lnTo>
                <a:lnTo>
                  <a:pt x="4115" y="894"/>
                </a:lnTo>
                <a:lnTo>
                  <a:pt x="4227" y="1006"/>
                </a:lnTo>
                <a:lnTo>
                  <a:pt x="4339" y="1099"/>
                </a:lnTo>
                <a:lnTo>
                  <a:pt x="4469" y="1155"/>
                </a:lnTo>
                <a:lnTo>
                  <a:pt x="4581" y="1155"/>
                </a:lnTo>
                <a:lnTo>
                  <a:pt x="4693" y="1118"/>
                </a:lnTo>
                <a:lnTo>
                  <a:pt x="4842" y="1043"/>
                </a:lnTo>
                <a:lnTo>
                  <a:pt x="5009" y="913"/>
                </a:lnTo>
                <a:lnTo>
                  <a:pt x="5195" y="783"/>
                </a:lnTo>
                <a:lnTo>
                  <a:pt x="5549" y="503"/>
                </a:lnTo>
                <a:lnTo>
                  <a:pt x="5698" y="373"/>
                </a:lnTo>
                <a:lnTo>
                  <a:pt x="5810" y="299"/>
                </a:lnTo>
                <a:lnTo>
                  <a:pt x="5940" y="522"/>
                </a:lnTo>
                <a:lnTo>
                  <a:pt x="6126" y="801"/>
                </a:lnTo>
                <a:lnTo>
                  <a:pt x="6238" y="932"/>
                </a:lnTo>
                <a:lnTo>
                  <a:pt x="6350" y="1043"/>
                </a:lnTo>
                <a:lnTo>
                  <a:pt x="6461" y="1118"/>
                </a:lnTo>
                <a:lnTo>
                  <a:pt x="6517" y="1136"/>
                </a:lnTo>
                <a:lnTo>
                  <a:pt x="6573" y="1155"/>
                </a:lnTo>
                <a:lnTo>
                  <a:pt x="6629" y="1136"/>
                </a:lnTo>
                <a:lnTo>
                  <a:pt x="6685" y="1118"/>
                </a:lnTo>
                <a:lnTo>
                  <a:pt x="6796" y="1043"/>
                </a:lnTo>
                <a:lnTo>
                  <a:pt x="6908" y="932"/>
                </a:lnTo>
                <a:lnTo>
                  <a:pt x="7039" y="783"/>
                </a:lnTo>
                <a:lnTo>
                  <a:pt x="7262" y="485"/>
                </a:lnTo>
                <a:lnTo>
                  <a:pt x="7430" y="280"/>
                </a:lnTo>
                <a:lnTo>
                  <a:pt x="7560" y="522"/>
                </a:lnTo>
                <a:lnTo>
                  <a:pt x="7765" y="857"/>
                </a:lnTo>
                <a:lnTo>
                  <a:pt x="7876" y="1025"/>
                </a:lnTo>
                <a:lnTo>
                  <a:pt x="7988" y="1174"/>
                </a:lnTo>
                <a:lnTo>
                  <a:pt x="8100" y="1267"/>
                </a:lnTo>
                <a:lnTo>
                  <a:pt x="8137" y="1285"/>
                </a:lnTo>
                <a:lnTo>
                  <a:pt x="8230" y="1285"/>
                </a:lnTo>
                <a:lnTo>
                  <a:pt x="8305" y="1248"/>
                </a:lnTo>
                <a:lnTo>
                  <a:pt x="8435" y="1155"/>
                </a:lnTo>
                <a:lnTo>
                  <a:pt x="8565" y="1025"/>
                </a:lnTo>
                <a:lnTo>
                  <a:pt x="8714" y="876"/>
                </a:lnTo>
                <a:lnTo>
                  <a:pt x="8975" y="541"/>
                </a:lnTo>
                <a:lnTo>
                  <a:pt x="9180" y="299"/>
                </a:lnTo>
                <a:lnTo>
                  <a:pt x="9310" y="522"/>
                </a:lnTo>
                <a:lnTo>
                  <a:pt x="9496" y="839"/>
                </a:lnTo>
                <a:lnTo>
                  <a:pt x="9608" y="969"/>
                </a:lnTo>
                <a:lnTo>
                  <a:pt x="9720" y="1081"/>
                </a:lnTo>
                <a:lnTo>
                  <a:pt x="9831" y="1174"/>
                </a:lnTo>
                <a:lnTo>
                  <a:pt x="9887" y="1192"/>
                </a:lnTo>
                <a:lnTo>
                  <a:pt x="9980" y="1192"/>
                </a:lnTo>
                <a:lnTo>
                  <a:pt x="10017" y="1174"/>
                </a:lnTo>
                <a:lnTo>
                  <a:pt x="10129" y="1081"/>
                </a:lnTo>
                <a:lnTo>
                  <a:pt x="10390" y="820"/>
                </a:lnTo>
                <a:lnTo>
                  <a:pt x="10650" y="522"/>
                </a:lnTo>
                <a:lnTo>
                  <a:pt x="10837" y="336"/>
                </a:lnTo>
                <a:lnTo>
                  <a:pt x="10986" y="559"/>
                </a:lnTo>
                <a:lnTo>
                  <a:pt x="11190" y="820"/>
                </a:lnTo>
                <a:lnTo>
                  <a:pt x="11302" y="950"/>
                </a:lnTo>
                <a:lnTo>
                  <a:pt x="11432" y="1043"/>
                </a:lnTo>
                <a:lnTo>
                  <a:pt x="11544" y="1118"/>
                </a:lnTo>
                <a:lnTo>
                  <a:pt x="11600" y="1136"/>
                </a:lnTo>
                <a:lnTo>
                  <a:pt x="11656" y="1155"/>
                </a:lnTo>
                <a:lnTo>
                  <a:pt x="11730" y="1136"/>
                </a:lnTo>
                <a:lnTo>
                  <a:pt x="11786" y="1118"/>
                </a:lnTo>
                <a:lnTo>
                  <a:pt x="11916" y="1043"/>
                </a:lnTo>
                <a:lnTo>
                  <a:pt x="12047" y="932"/>
                </a:lnTo>
                <a:lnTo>
                  <a:pt x="12177" y="801"/>
                </a:lnTo>
                <a:lnTo>
                  <a:pt x="12419" y="503"/>
                </a:lnTo>
                <a:lnTo>
                  <a:pt x="12605" y="280"/>
                </a:lnTo>
                <a:lnTo>
                  <a:pt x="12940" y="690"/>
                </a:lnTo>
                <a:lnTo>
                  <a:pt x="13034" y="801"/>
                </a:lnTo>
                <a:lnTo>
                  <a:pt x="13145" y="894"/>
                </a:lnTo>
                <a:lnTo>
                  <a:pt x="13238" y="969"/>
                </a:lnTo>
                <a:lnTo>
                  <a:pt x="13313" y="1006"/>
                </a:lnTo>
                <a:lnTo>
                  <a:pt x="13406" y="1006"/>
                </a:lnTo>
                <a:lnTo>
                  <a:pt x="13518" y="969"/>
                </a:lnTo>
                <a:lnTo>
                  <a:pt x="13555" y="950"/>
                </a:lnTo>
                <a:lnTo>
                  <a:pt x="13573" y="913"/>
                </a:lnTo>
                <a:lnTo>
                  <a:pt x="13555" y="857"/>
                </a:lnTo>
                <a:lnTo>
                  <a:pt x="13518" y="801"/>
                </a:lnTo>
                <a:lnTo>
                  <a:pt x="13331" y="634"/>
                </a:lnTo>
                <a:lnTo>
                  <a:pt x="13071" y="354"/>
                </a:lnTo>
                <a:lnTo>
                  <a:pt x="12940" y="224"/>
                </a:lnTo>
                <a:lnTo>
                  <a:pt x="12810" y="112"/>
                </a:lnTo>
                <a:lnTo>
                  <a:pt x="12698" y="19"/>
                </a:lnTo>
                <a:lnTo>
                  <a:pt x="1266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ADDED4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184100" y="125700"/>
            <a:ext cx="8775855" cy="4892131"/>
          </a:xfrm>
          <a:custGeom>
            <a:rect b="b" l="l" r="r" t="t"/>
            <a:pathLst>
              <a:path extrusionOk="0" h="51759" w="92849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1812050" y="827475"/>
            <a:ext cx="5520000" cy="354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SzPts val="3000"/>
              <a:buChar char="‐"/>
              <a:defRPr i="1" sz="3000"/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9pPr>
          </a:lstStyle>
          <a:p/>
        </p:txBody>
      </p:sp>
      <p:sp>
        <p:nvSpPr>
          <p:cNvPr id="21" name="Google Shape;21;p4"/>
          <p:cNvSpPr txBox="1"/>
          <p:nvPr/>
        </p:nvSpPr>
        <p:spPr>
          <a:xfrm>
            <a:off x="3593400" y="4003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6"/>
                </a:solidFill>
                <a:latin typeface="Muli"/>
                <a:ea typeface="Muli"/>
                <a:cs typeface="Muli"/>
                <a:sym typeface="Muli"/>
              </a:rPr>
              <a:t>“</a:t>
            </a:r>
            <a:endParaRPr sz="9600">
              <a:solidFill>
                <a:schemeClr val="accent6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4012023" y="4275600"/>
            <a:ext cx="1119955" cy="92150"/>
          </a:xfrm>
          <a:custGeom>
            <a:rect b="b" l="l" r="r" t="t"/>
            <a:pathLst>
              <a:path extrusionOk="0" h="1100" w="13369">
                <a:moveTo>
                  <a:pt x="12903" y="466"/>
                </a:moveTo>
                <a:lnTo>
                  <a:pt x="12456" y="522"/>
                </a:lnTo>
                <a:lnTo>
                  <a:pt x="11935" y="559"/>
                </a:lnTo>
                <a:lnTo>
                  <a:pt x="11414" y="578"/>
                </a:lnTo>
                <a:lnTo>
                  <a:pt x="10315" y="578"/>
                </a:lnTo>
                <a:lnTo>
                  <a:pt x="10129" y="559"/>
                </a:lnTo>
                <a:lnTo>
                  <a:pt x="9850" y="578"/>
                </a:lnTo>
                <a:lnTo>
                  <a:pt x="9719" y="578"/>
                </a:lnTo>
                <a:lnTo>
                  <a:pt x="9608" y="615"/>
                </a:lnTo>
                <a:lnTo>
                  <a:pt x="9570" y="634"/>
                </a:lnTo>
                <a:lnTo>
                  <a:pt x="9552" y="652"/>
                </a:lnTo>
                <a:lnTo>
                  <a:pt x="9552" y="690"/>
                </a:lnTo>
                <a:lnTo>
                  <a:pt x="9552" y="708"/>
                </a:lnTo>
                <a:lnTo>
                  <a:pt x="9589" y="746"/>
                </a:lnTo>
                <a:lnTo>
                  <a:pt x="9645" y="746"/>
                </a:lnTo>
                <a:lnTo>
                  <a:pt x="9794" y="764"/>
                </a:lnTo>
                <a:lnTo>
                  <a:pt x="10036" y="783"/>
                </a:lnTo>
                <a:lnTo>
                  <a:pt x="10557" y="801"/>
                </a:lnTo>
                <a:lnTo>
                  <a:pt x="11060" y="801"/>
                </a:lnTo>
                <a:lnTo>
                  <a:pt x="11581" y="783"/>
                </a:lnTo>
                <a:lnTo>
                  <a:pt x="12587" y="727"/>
                </a:lnTo>
                <a:lnTo>
                  <a:pt x="12810" y="727"/>
                </a:lnTo>
                <a:lnTo>
                  <a:pt x="13052" y="708"/>
                </a:lnTo>
                <a:lnTo>
                  <a:pt x="13127" y="671"/>
                </a:lnTo>
                <a:lnTo>
                  <a:pt x="13257" y="615"/>
                </a:lnTo>
                <a:lnTo>
                  <a:pt x="13313" y="597"/>
                </a:lnTo>
                <a:lnTo>
                  <a:pt x="13350" y="559"/>
                </a:lnTo>
                <a:lnTo>
                  <a:pt x="13369" y="522"/>
                </a:lnTo>
                <a:lnTo>
                  <a:pt x="13331" y="504"/>
                </a:lnTo>
                <a:lnTo>
                  <a:pt x="13220" y="485"/>
                </a:lnTo>
                <a:lnTo>
                  <a:pt x="13108" y="466"/>
                </a:lnTo>
                <a:close/>
                <a:moveTo>
                  <a:pt x="8398" y="317"/>
                </a:moveTo>
                <a:lnTo>
                  <a:pt x="8360" y="336"/>
                </a:lnTo>
                <a:lnTo>
                  <a:pt x="8304" y="355"/>
                </a:lnTo>
                <a:lnTo>
                  <a:pt x="8267" y="373"/>
                </a:lnTo>
                <a:lnTo>
                  <a:pt x="8249" y="410"/>
                </a:lnTo>
                <a:lnTo>
                  <a:pt x="8193" y="522"/>
                </a:lnTo>
                <a:lnTo>
                  <a:pt x="8193" y="634"/>
                </a:lnTo>
                <a:lnTo>
                  <a:pt x="8211" y="746"/>
                </a:lnTo>
                <a:lnTo>
                  <a:pt x="8249" y="801"/>
                </a:lnTo>
                <a:lnTo>
                  <a:pt x="8286" y="839"/>
                </a:lnTo>
                <a:lnTo>
                  <a:pt x="8323" y="857"/>
                </a:lnTo>
                <a:lnTo>
                  <a:pt x="8398" y="876"/>
                </a:lnTo>
                <a:lnTo>
                  <a:pt x="8491" y="876"/>
                </a:lnTo>
                <a:lnTo>
                  <a:pt x="8584" y="820"/>
                </a:lnTo>
                <a:lnTo>
                  <a:pt x="8658" y="746"/>
                </a:lnTo>
                <a:lnTo>
                  <a:pt x="8695" y="634"/>
                </a:lnTo>
                <a:lnTo>
                  <a:pt x="8714" y="541"/>
                </a:lnTo>
                <a:lnTo>
                  <a:pt x="8677" y="466"/>
                </a:lnTo>
                <a:lnTo>
                  <a:pt x="8658" y="429"/>
                </a:lnTo>
                <a:lnTo>
                  <a:pt x="8621" y="392"/>
                </a:lnTo>
                <a:lnTo>
                  <a:pt x="8584" y="373"/>
                </a:lnTo>
                <a:lnTo>
                  <a:pt x="8528" y="373"/>
                </a:lnTo>
                <a:lnTo>
                  <a:pt x="8453" y="336"/>
                </a:lnTo>
                <a:lnTo>
                  <a:pt x="8398" y="317"/>
                </a:lnTo>
                <a:close/>
                <a:moveTo>
                  <a:pt x="3203" y="578"/>
                </a:moveTo>
                <a:lnTo>
                  <a:pt x="2645" y="597"/>
                </a:lnTo>
                <a:lnTo>
                  <a:pt x="2086" y="634"/>
                </a:lnTo>
                <a:lnTo>
                  <a:pt x="1527" y="671"/>
                </a:lnTo>
                <a:lnTo>
                  <a:pt x="1230" y="671"/>
                </a:lnTo>
                <a:lnTo>
                  <a:pt x="950" y="652"/>
                </a:lnTo>
                <a:lnTo>
                  <a:pt x="392" y="634"/>
                </a:lnTo>
                <a:lnTo>
                  <a:pt x="150" y="634"/>
                </a:lnTo>
                <a:lnTo>
                  <a:pt x="94" y="652"/>
                </a:lnTo>
                <a:lnTo>
                  <a:pt x="38" y="652"/>
                </a:lnTo>
                <a:lnTo>
                  <a:pt x="19" y="690"/>
                </a:lnTo>
                <a:lnTo>
                  <a:pt x="1" y="727"/>
                </a:lnTo>
                <a:lnTo>
                  <a:pt x="19" y="764"/>
                </a:lnTo>
                <a:lnTo>
                  <a:pt x="75" y="783"/>
                </a:lnTo>
                <a:lnTo>
                  <a:pt x="187" y="839"/>
                </a:lnTo>
                <a:lnTo>
                  <a:pt x="392" y="895"/>
                </a:lnTo>
                <a:lnTo>
                  <a:pt x="615" y="932"/>
                </a:lnTo>
                <a:lnTo>
                  <a:pt x="839" y="950"/>
                </a:lnTo>
                <a:lnTo>
                  <a:pt x="1081" y="950"/>
                </a:lnTo>
                <a:lnTo>
                  <a:pt x="1304" y="932"/>
                </a:lnTo>
                <a:lnTo>
                  <a:pt x="1769" y="895"/>
                </a:lnTo>
                <a:lnTo>
                  <a:pt x="2235" y="839"/>
                </a:lnTo>
                <a:lnTo>
                  <a:pt x="2756" y="801"/>
                </a:lnTo>
                <a:lnTo>
                  <a:pt x="3278" y="783"/>
                </a:lnTo>
                <a:lnTo>
                  <a:pt x="3557" y="801"/>
                </a:lnTo>
                <a:lnTo>
                  <a:pt x="3762" y="801"/>
                </a:lnTo>
                <a:lnTo>
                  <a:pt x="3799" y="783"/>
                </a:lnTo>
                <a:lnTo>
                  <a:pt x="3836" y="727"/>
                </a:lnTo>
                <a:lnTo>
                  <a:pt x="3836" y="671"/>
                </a:lnTo>
                <a:lnTo>
                  <a:pt x="3817" y="634"/>
                </a:lnTo>
                <a:lnTo>
                  <a:pt x="3762" y="597"/>
                </a:lnTo>
                <a:lnTo>
                  <a:pt x="3482" y="597"/>
                </a:lnTo>
                <a:lnTo>
                  <a:pt x="3203" y="578"/>
                </a:lnTo>
                <a:close/>
                <a:moveTo>
                  <a:pt x="4637" y="355"/>
                </a:moveTo>
                <a:lnTo>
                  <a:pt x="4581" y="373"/>
                </a:lnTo>
                <a:lnTo>
                  <a:pt x="4544" y="392"/>
                </a:lnTo>
                <a:lnTo>
                  <a:pt x="4488" y="429"/>
                </a:lnTo>
                <a:lnTo>
                  <a:pt x="4432" y="541"/>
                </a:lnTo>
                <a:lnTo>
                  <a:pt x="4413" y="652"/>
                </a:lnTo>
                <a:lnTo>
                  <a:pt x="4432" y="764"/>
                </a:lnTo>
                <a:lnTo>
                  <a:pt x="4450" y="820"/>
                </a:lnTo>
                <a:lnTo>
                  <a:pt x="4469" y="876"/>
                </a:lnTo>
                <a:lnTo>
                  <a:pt x="4506" y="913"/>
                </a:lnTo>
                <a:lnTo>
                  <a:pt x="4562" y="932"/>
                </a:lnTo>
                <a:lnTo>
                  <a:pt x="4618" y="950"/>
                </a:lnTo>
                <a:lnTo>
                  <a:pt x="4693" y="950"/>
                </a:lnTo>
                <a:lnTo>
                  <a:pt x="4748" y="932"/>
                </a:lnTo>
                <a:lnTo>
                  <a:pt x="4804" y="895"/>
                </a:lnTo>
                <a:lnTo>
                  <a:pt x="4879" y="820"/>
                </a:lnTo>
                <a:lnTo>
                  <a:pt x="4935" y="708"/>
                </a:lnTo>
                <a:lnTo>
                  <a:pt x="4972" y="597"/>
                </a:lnTo>
                <a:lnTo>
                  <a:pt x="4972" y="485"/>
                </a:lnTo>
                <a:lnTo>
                  <a:pt x="4953" y="448"/>
                </a:lnTo>
                <a:lnTo>
                  <a:pt x="4916" y="392"/>
                </a:lnTo>
                <a:lnTo>
                  <a:pt x="4879" y="373"/>
                </a:lnTo>
                <a:lnTo>
                  <a:pt x="4841" y="355"/>
                </a:lnTo>
                <a:close/>
                <a:moveTo>
                  <a:pt x="6647" y="1"/>
                </a:moveTo>
                <a:lnTo>
                  <a:pt x="6536" y="19"/>
                </a:lnTo>
                <a:lnTo>
                  <a:pt x="6424" y="75"/>
                </a:lnTo>
                <a:lnTo>
                  <a:pt x="6238" y="187"/>
                </a:lnTo>
                <a:lnTo>
                  <a:pt x="6089" y="317"/>
                </a:lnTo>
                <a:lnTo>
                  <a:pt x="6033" y="392"/>
                </a:lnTo>
                <a:lnTo>
                  <a:pt x="5977" y="485"/>
                </a:lnTo>
                <a:lnTo>
                  <a:pt x="5959" y="578"/>
                </a:lnTo>
                <a:lnTo>
                  <a:pt x="5940" y="690"/>
                </a:lnTo>
                <a:lnTo>
                  <a:pt x="5959" y="820"/>
                </a:lnTo>
                <a:lnTo>
                  <a:pt x="5996" y="913"/>
                </a:lnTo>
                <a:lnTo>
                  <a:pt x="6052" y="988"/>
                </a:lnTo>
                <a:lnTo>
                  <a:pt x="6145" y="1043"/>
                </a:lnTo>
                <a:lnTo>
                  <a:pt x="6238" y="1081"/>
                </a:lnTo>
                <a:lnTo>
                  <a:pt x="6350" y="1099"/>
                </a:lnTo>
                <a:lnTo>
                  <a:pt x="6573" y="1099"/>
                </a:lnTo>
                <a:lnTo>
                  <a:pt x="6722" y="1081"/>
                </a:lnTo>
                <a:lnTo>
                  <a:pt x="6834" y="1043"/>
                </a:lnTo>
                <a:lnTo>
                  <a:pt x="6945" y="988"/>
                </a:lnTo>
                <a:lnTo>
                  <a:pt x="7057" y="913"/>
                </a:lnTo>
                <a:lnTo>
                  <a:pt x="7131" y="801"/>
                </a:lnTo>
                <a:lnTo>
                  <a:pt x="7187" y="690"/>
                </a:lnTo>
                <a:lnTo>
                  <a:pt x="7206" y="559"/>
                </a:lnTo>
                <a:lnTo>
                  <a:pt x="7187" y="429"/>
                </a:lnTo>
                <a:lnTo>
                  <a:pt x="7131" y="299"/>
                </a:lnTo>
                <a:lnTo>
                  <a:pt x="7076" y="206"/>
                </a:lnTo>
                <a:lnTo>
                  <a:pt x="6983" y="113"/>
                </a:lnTo>
                <a:lnTo>
                  <a:pt x="6889" y="57"/>
                </a:lnTo>
                <a:lnTo>
                  <a:pt x="6778" y="19"/>
                </a:lnTo>
                <a:lnTo>
                  <a:pt x="664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200"/>
              <a:buChar char="‐"/>
              <a:defRPr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Char char="‐"/>
              <a:defRPr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Char char="‐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157350" y="125700"/>
            <a:ext cx="8829185" cy="4892151"/>
          </a:xfrm>
          <a:custGeom>
            <a:rect b="b" l="l" r="r" t="t"/>
            <a:pathLst>
              <a:path extrusionOk="0" h="51033" w="92105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/>
          <p:nvPr/>
        </p:nvSpPr>
        <p:spPr>
          <a:xfrm>
            <a:off x="117200" y="115225"/>
            <a:ext cx="8909558" cy="4913024"/>
          </a:xfrm>
          <a:custGeom>
            <a:rect b="b" l="l" r="r" t="t"/>
            <a:pathLst>
              <a:path extrusionOk="0" h="51200" w="92849">
                <a:moveTo>
                  <a:pt x="15026" y="1005"/>
                </a:moveTo>
                <a:lnTo>
                  <a:pt x="15026" y="1005"/>
                </a:lnTo>
                <a:lnTo>
                  <a:pt x="15026" y="1005"/>
                </a:lnTo>
                <a:close/>
                <a:moveTo>
                  <a:pt x="15026" y="1005"/>
                </a:moveTo>
                <a:lnTo>
                  <a:pt x="14970" y="1099"/>
                </a:lnTo>
                <a:lnTo>
                  <a:pt x="14978" y="1087"/>
                </a:lnTo>
                <a:lnTo>
                  <a:pt x="15026" y="1005"/>
                </a:lnTo>
                <a:close/>
                <a:moveTo>
                  <a:pt x="14970" y="1099"/>
                </a:moveTo>
                <a:lnTo>
                  <a:pt x="14970" y="1099"/>
                </a:lnTo>
                <a:lnTo>
                  <a:pt x="14970" y="1099"/>
                </a:lnTo>
                <a:close/>
                <a:moveTo>
                  <a:pt x="37907" y="112"/>
                </a:moveTo>
                <a:lnTo>
                  <a:pt x="37851" y="130"/>
                </a:lnTo>
                <a:lnTo>
                  <a:pt x="37758" y="168"/>
                </a:lnTo>
                <a:lnTo>
                  <a:pt x="37535" y="298"/>
                </a:lnTo>
                <a:lnTo>
                  <a:pt x="37274" y="503"/>
                </a:lnTo>
                <a:lnTo>
                  <a:pt x="37013" y="708"/>
                </a:lnTo>
                <a:lnTo>
                  <a:pt x="36771" y="931"/>
                </a:lnTo>
                <a:lnTo>
                  <a:pt x="36474" y="1210"/>
                </a:lnTo>
                <a:lnTo>
                  <a:pt x="36436" y="1266"/>
                </a:lnTo>
                <a:lnTo>
                  <a:pt x="36436" y="1285"/>
                </a:lnTo>
                <a:lnTo>
                  <a:pt x="36455" y="1285"/>
                </a:lnTo>
                <a:lnTo>
                  <a:pt x="36548" y="1266"/>
                </a:lnTo>
                <a:lnTo>
                  <a:pt x="36660" y="1210"/>
                </a:lnTo>
                <a:lnTo>
                  <a:pt x="36902" y="1099"/>
                </a:lnTo>
                <a:lnTo>
                  <a:pt x="37051" y="1005"/>
                </a:lnTo>
                <a:lnTo>
                  <a:pt x="37274" y="857"/>
                </a:lnTo>
                <a:lnTo>
                  <a:pt x="37591" y="633"/>
                </a:lnTo>
                <a:lnTo>
                  <a:pt x="37740" y="521"/>
                </a:lnTo>
                <a:lnTo>
                  <a:pt x="37851" y="391"/>
                </a:lnTo>
                <a:lnTo>
                  <a:pt x="37944" y="279"/>
                </a:lnTo>
                <a:lnTo>
                  <a:pt x="37963" y="242"/>
                </a:lnTo>
                <a:lnTo>
                  <a:pt x="37982" y="186"/>
                </a:lnTo>
                <a:lnTo>
                  <a:pt x="37963" y="130"/>
                </a:lnTo>
                <a:lnTo>
                  <a:pt x="37907" y="112"/>
                </a:lnTo>
                <a:close/>
                <a:moveTo>
                  <a:pt x="26885" y="1396"/>
                </a:moveTo>
                <a:lnTo>
                  <a:pt x="26867" y="1452"/>
                </a:lnTo>
                <a:lnTo>
                  <a:pt x="26885" y="1415"/>
                </a:lnTo>
                <a:lnTo>
                  <a:pt x="26885" y="1396"/>
                </a:lnTo>
                <a:close/>
                <a:moveTo>
                  <a:pt x="34537" y="149"/>
                </a:moveTo>
                <a:lnTo>
                  <a:pt x="34481" y="168"/>
                </a:lnTo>
                <a:lnTo>
                  <a:pt x="34388" y="205"/>
                </a:lnTo>
                <a:lnTo>
                  <a:pt x="34314" y="279"/>
                </a:lnTo>
                <a:lnTo>
                  <a:pt x="34109" y="466"/>
                </a:lnTo>
                <a:lnTo>
                  <a:pt x="33904" y="708"/>
                </a:lnTo>
                <a:lnTo>
                  <a:pt x="33532" y="1192"/>
                </a:lnTo>
                <a:lnTo>
                  <a:pt x="33364" y="1452"/>
                </a:lnTo>
                <a:lnTo>
                  <a:pt x="33625" y="1229"/>
                </a:lnTo>
                <a:lnTo>
                  <a:pt x="34072" y="838"/>
                </a:lnTo>
                <a:lnTo>
                  <a:pt x="34295" y="633"/>
                </a:lnTo>
                <a:lnTo>
                  <a:pt x="34481" y="428"/>
                </a:lnTo>
                <a:lnTo>
                  <a:pt x="34556" y="354"/>
                </a:lnTo>
                <a:lnTo>
                  <a:pt x="34593" y="279"/>
                </a:lnTo>
                <a:lnTo>
                  <a:pt x="34612" y="223"/>
                </a:lnTo>
                <a:lnTo>
                  <a:pt x="34593" y="186"/>
                </a:lnTo>
                <a:lnTo>
                  <a:pt x="34537" y="149"/>
                </a:lnTo>
                <a:close/>
                <a:moveTo>
                  <a:pt x="22361" y="242"/>
                </a:moveTo>
                <a:lnTo>
                  <a:pt x="22287" y="261"/>
                </a:lnTo>
                <a:lnTo>
                  <a:pt x="22193" y="317"/>
                </a:lnTo>
                <a:lnTo>
                  <a:pt x="22119" y="410"/>
                </a:lnTo>
                <a:lnTo>
                  <a:pt x="22045" y="503"/>
                </a:lnTo>
                <a:lnTo>
                  <a:pt x="21877" y="745"/>
                </a:lnTo>
                <a:lnTo>
                  <a:pt x="21747" y="1005"/>
                </a:lnTo>
                <a:lnTo>
                  <a:pt x="21654" y="1229"/>
                </a:lnTo>
                <a:lnTo>
                  <a:pt x="21560" y="1452"/>
                </a:lnTo>
                <a:lnTo>
                  <a:pt x="21784" y="1266"/>
                </a:lnTo>
                <a:lnTo>
                  <a:pt x="22138" y="912"/>
                </a:lnTo>
                <a:lnTo>
                  <a:pt x="22324" y="708"/>
                </a:lnTo>
                <a:lnTo>
                  <a:pt x="22454" y="540"/>
                </a:lnTo>
                <a:lnTo>
                  <a:pt x="22491" y="466"/>
                </a:lnTo>
                <a:lnTo>
                  <a:pt x="22529" y="391"/>
                </a:lnTo>
                <a:lnTo>
                  <a:pt x="22529" y="335"/>
                </a:lnTo>
                <a:lnTo>
                  <a:pt x="22510" y="298"/>
                </a:lnTo>
                <a:lnTo>
                  <a:pt x="22436" y="242"/>
                </a:lnTo>
                <a:close/>
                <a:moveTo>
                  <a:pt x="33364" y="1452"/>
                </a:moveTo>
                <a:lnTo>
                  <a:pt x="33364" y="1452"/>
                </a:lnTo>
                <a:lnTo>
                  <a:pt x="33364" y="1452"/>
                </a:lnTo>
                <a:close/>
                <a:moveTo>
                  <a:pt x="66858" y="242"/>
                </a:moveTo>
                <a:lnTo>
                  <a:pt x="66784" y="261"/>
                </a:lnTo>
                <a:lnTo>
                  <a:pt x="66691" y="317"/>
                </a:lnTo>
                <a:lnTo>
                  <a:pt x="66616" y="410"/>
                </a:lnTo>
                <a:lnTo>
                  <a:pt x="66542" y="503"/>
                </a:lnTo>
                <a:lnTo>
                  <a:pt x="66393" y="745"/>
                </a:lnTo>
                <a:lnTo>
                  <a:pt x="66262" y="1005"/>
                </a:lnTo>
                <a:lnTo>
                  <a:pt x="66151" y="1229"/>
                </a:lnTo>
                <a:lnTo>
                  <a:pt x="66076" y="1452"/>
                </a:lnTo>
                <a:lnTo>
                  <a:pt x="66281" y="1266"/>
                </a:lnTo>
                <a:lnTo>
                  <a:pt x="66653" y="912"/>
                </a:lnTo>
                <a:lnTo>
                  <a:pt x="66821" y="708"/>
                </a:lnTo>
                <a:lnTo>
                  <a:pt x="66951" y="540"/>
                </a:lnTo>
                <a:lnTo>
                  <a:pt x="67007" y="466"/>
                </a:lnTo>
                <a:lnTo>
                  <a:pt x="67026" y="391"/>
                </a:lnTo>
                <a:lnTo>
                  <a:pt x="67026" y="335"/>
                </a:lnTo>
                <a:lnTo>
                  <a:pt x="67007" y="298"/>
                </a:lnTo>
                <a:lnTo>
                  <a:pt x="66933" y="242"/>
                </a:lnTo>
                <a:close/>
                <a:moveTo>
                  <a:pt x="36771" y="354"/>
                </a:moveTo>
                <a:lnTo>
                  <a:pt x="36678" y="372"/>
                </a:lnTo>
                <a:lnTo>
                  <a:pt x="36585" y="428"/>
                </a:lnTo>
                <a:lnTo>
                  <a:pt x="36343" y="596"/>
                </a:lnTo>
                <a:lnTo>
                  <a:pt x="36101" y="801"/>
                </a:lnTo>
                <a:lnTo>
                  <a:pt x="35636" y="1229"/>
                </a:lnTo>
                <a:lnTo>
                  <a:pt x="35375" y="1471"/>
                </a:lnTo>
                <a:lnTo>
                  <a:pt x="35673" y="1303"/>
                </a:lnTo>
                <a:lnTo>
                  <a:pt x="36231" y="987"/>
                </a:lnTo>
                <a:lnTo>
                  <a:pt x="36511" y="801"/>
                </a:lnTo>
                <a:lnTo>
                  <a:pt x="36753" y="633"/>
                </a:lnTo>
                <a:lnTo>
                  <a:pt x="36827" y="559"/>
                </a:lnTo>
                <a:lnTo>
                  <a:pt x="36883" y="484"/>
                </a:lnTo>
                <a:lnTo>
                  <a:pt x="36920" y="428"/>
                </a:lnTo>
                <a:lnTo>
                  <a:pt x="36902" y="391"/>
                </a:lnTo>
                <a:lnTo>
                  <a:pt x="36846" y="354"/>
                </a:lnTo>
                <a:close/>
                <a:moveTo>
                  <a:pt x="61478" y="335"/>
                </a:moveTo>
                <a:lnTo>
                  <a:pt x="61384" y="372"/>
                </a:lnTo>
                <a:lnTo>
                  <a:pt x="61291" y="410"/>
                </a:lnTo>
                <a:lnTo>
                  <a:pt x="61217" y="484"/>
                </a:lnTo>
                <a:lnTo>
                  <a:pt x="61049" y="670"/>
                </a:lnTo>
                <a:lnTo>
                  <a:pt x="60900" y="875"/>
                </a:lnTo>
                <a:lnTo>
                  <a:pt x="60789" y="1099"/>
                </a:lnTo>
                <a:lnTo>
                  <a:pt x="60696" y="1285"/>
                </a:lnTo>
                <a:lnTo>
                  <a:pt x="60640" y="1415"/>
                </a:lnTo>
                <a:lnTo>
                  <a:pt x="60640" y="1471"/>
                </a:lnTo>
                <a:lnTo>
                  <a:pt x="60751" y="1396"/>
                </a:lnTo>
                <a:lnTo>
                  <a:pt x="60900" y="1266"/>
                </a:lnTo>
                <a:lnTo>
                  <a:pt x="61087" y="1099"/>
                </a:lnTo>
                <a:lnTo>
                  <a:pt x="61273" y="894"/>
                </a:lnTo>
                <a:lnTo>
                  <a:pt x="61440" y="689"/>
                </a:lnTo>
                <a:lnTo>
                  <a:pt x="61552" y="521"/>
                </a:lnTo>
                <a:lnTo>
                  <a:pt x="61589" y="447"/>
                </a:lnTo>
                <a:lnTo>
                  <a:pt x="61589" y="391"/>
                </a:lnTo>
                <a:lnTo>
                  <a:pt x="61589" y="354"/>
                </a:lnTo>
                <a:lnTo>
                  <a:pt x="61552" y="335"/>
                </a:lnTo>
                <a:close/>
                <a:moveTo>
                  <a:pt x="16962" y="335"/>
                </a:moveTo>
                <a:lnTo>
                  <a:pt x="16887" y="372"/>
                </a:lnTo>
                <a:lnTo>
                  <a:pt x="16794" y="410"/>
                </a:lnTo>
                <a:lnTo>
                  <a:pt x="16701" y="484"/>
                </a:lnTo>
                <a:lnTo>
                  <a:pt x="16552" y="670"/>
                </a:lnTo>
                <a:lnTo>
                  <a:pt x="16403" y="875"/>
                </a:lnTo>
                <a:lnTo>
                  <a:pt x="16273" y="1099"/>
                </a:lnTo>
                <a:lnTo>
                  <a:pt x="16198" y="1285"/>
                </a:lnTo>
                <a:lnTo>
                  <a:pt x="16143" y="1415"/>
                </a:lnTo>
                <a:lnTo>
                  <a:pt x="16143" y="1471"/>
                </a:lnTo>
                <a:lnTo>
                  <a:pt x="16236" y="1396"/>
                </a:lnTo>
                <a:lnTo>
                  <a:pt x="16403" y="1266"/>
                </a:lnTo>
                <a:lnTo>
                  <a:pt x="16589" y="1099"/>
                </a:lnTo>
                <a:lnTo>
                  <a:pt x="16776" y="894"/>
                </a:lnTo>
                <a:lnTo>
                  <a:pt x="16925" y="689"/>
                </a:lnTo>
                <a:lnTo>
                  <a:pt x="17055" y="521"/>
                </a:lnTo>
                <a:lnTo>
                  <a:pt x="17073" y="447"/>
                </a:lnTo>
                <a:lnTo>
                  <a:pt x="17092" y="391"/>
                </a:lnTo>
                <a:lnTo>
                  <a:pt x="17092" y="354"/>
                </a:lnTo>
                <a:lnTo>
                  <a:pt x="17055" y="335"/>
                </a:lnTo>
                <a:close/>
                <a:moveTo>
                  <a:pt x="46229" y="298"/>
                </a:moveTo>
                <a:lnTo>
                  <a:pt x="46174" y="317"/>
                </a:lnTo>
                <a:lnTo>
                  <a:pt x="46118" y="354"/>
                </a:lnTo>
                <a:lnTo>
                  <a:pt x="46062" y="428"/>
                </a:lnTo>
                <a:lnTo>
                  <a:pt x="45931" y="614"/>
                </a:lnTo>
                <a:lnTo>
                  <a:pt x="45801" y="857"/>
                </a:lnTo>
                <a:lnTo>
                  <a:pt x="45689" y="1099"/>
                </a:lnTo>
                <a:lnTo>
                  <a:pt x="45615" y="1303"/>
                </a:lnTo>
                <a:lnTo>
                  <a:pt x="45578" y="1434"/>
                </a:lnTo>
                <a:lnTo>
                  <a:pt x="45578" y="1471"/>
                </a:lnTo>
                <a:lnTo>
                  <a:pt x="45596" y="1471"/>
                </a:lnTo>
                <a:lnTo>
                  <a:pt x="45764" y="1266"/>
                </a:lnTo>
                <a:lnTo>
                  <a:pt x="46043" y="912"/>
                </a:lnTo>
                <a:lnTo>
                  <a:pt x="46174" y="708"/>
                </a:lnTo>
                <a:lnTo>
                  <a:pt x="46267" y="540"/>
                </a:lnTo>
                <a:lnTo>
                  <a:pt x="46304" y="391"/>
                </a:lnTo>
                <a:lnTo>
                  <a:pt x="46304" y="354"/>
                </a:lnTo>
                <a:lnTo>
                  <a:pt x="46285" y="317"/>
                </a:lnTo>
                <a:lnTo>
                  <a:pt x="46229" y="298"/>
                </a:lnTo>
                <a:close/>
                <a:moveTo>
                  <a:pt x="60640" y="1471"/>
                </a:moveTo>
                <a:lnTo>
                  <a:pt x="60640" y="1471"/>
                </a:lnTo>
                <a:lnTo>
                  <a:pt x="60640" y="1471"/>
                </a:lnTo>
                <a:close/>
                <a:moveTo>
                  <a:pt x="20201" y="372"/>
                </a:moveTo>
                <a:lnTo>
                  <a:pt x="20145" y="410"/>
                </a:lnTo>
                <a:lnTo>
                  <a:pt x="20071" y="466"/>
                </a:lnTo>
                <a:lnTo>
                  <a:pt x="19922" y="614"/>
                </a:lnTo>
                <a:lnTo>
                  <a:pt x="19773" y="819"/>
                </a:lnTo>
                <a:lnTo>
                  <a:pt x="19624" y="1043"/>
                </a:lnTo>
                <a:lnTo>
                  <a:pt x="19494" y="1247"/>
                </a:lnTo>
                <a:lnTo>
                  <a:pt x="19419" y="1415"/>
                </a:lnTo>
                <a:lnTo>
                  <a:pt x="19382" y="1508"/>
                </a:lnTo>
                <a:lnTo>
                  <a:pt x="19401" y="1508"/>
                </a:lnTo>
                <a:lnTo>
                  <a:pt x="19457" y="1471"/>
                </a:lnTo>
                <a:lnTo>
                  <a:pt x="19624" y="1322"/>
                </a:lnTo>
                <a:lnTo>
                  <a:pt x="19885" y="1080"/>
                </a:lnTo>
                <a:lnTo>
                  <a:pt x="20015" y="950"/>
                </a:lnTo>
                <a:lnTo>
                  <a:pt x="20183" y="763"/>
                </a:lnTo>
                <a:lnTo>
                  <a:pt x="20257" y="652"/>
                </a:lnTo>
                <a:lnTo>
                  <a:pt x="20313" y="559"/>
                </a:lnTo>
                <a:lnTo>
                  <a:pt x="20313" y="466"/>
                </a:lnTo>
                <a:lnTo>
                  <a:pt x="20313" y="428"/>
                </a:lnTo>
                <a:lnTo>
                  <a:pt x="20294" y="391"/>
                </a:lnTo>
                <a:lnTo>
                  <a:pt x="20257" y="372"/>
                </a:lnTo>
                <a:close/>
                <a:moveTo>
                  <a:pt x="38745" y="410"/>
                </a:moveTo>
                <a:lnTo>
                  <a:pt x="38652" y="428"/>
                </a:lnTo>
                <a:lnTo>
                  <a:pt x="38559" y="521"/>
                </a:lnTo>
                <a:lnTo>
                  <a:pt x="38447" y="614"/>
                </a:lnTo>
                <a:lnTo>
                  <a:pt x="38242" y="819"/>
                </a:lnTo>
                <a:lnTo>
                  <a:pt x="38131" y="950"/>
                </a:lnTo>
                <a:lnTo>
                  <a:pt x="38037" y="1080"/>
                </a:lnTo>
                <a:lnTo>
                  <a:pt x="37907" y="1285"/>
                </a:lnTo>
                <a:lnTo>
                  <a:pt x="37851" y="1396"/>
                </a:lnTo>
                <a:lnTo>
                  <a:pt x="37814" y="1471"/>
                </a:lnTo>
                <a:lnTo>
                  <a:pt x="37814" y="1508"/>
                </a:lnTo>
                <a:lnTo>
                  <a:pt x="37870" y="1508"/>
                </a:lnTo>
                <a:lnTo>
                  <a:pt x="38093" y="1322"/>
                </a:lnTo>
                <a:lnTo>
                  <a:pt x="38447" y="1005"/>
                </a:lnTo>
                <a:lnTo>
                  <a:pt x="38615" y="819"/>
                </a:lnTo>
                <a:lnTo>
                  <a:pt x="38764" y="652"/>
                </a:lnTo>
                <a:lnTo>
                  <a:pt x="38801" y="577"/>
                </a:lnTo>
                <a:lnTo>
                  <a:pt x="38838" y="521"/>
                </a:lnTo>
                <a:lnTo>
                  <a:pt x="38838" y="466"/>
                </a:lnTo>
                <a:lnTo>
                  <a:pt x="38819" y="428"/>
                </a:lnTo>
                <a:lnTo>
                  <a:pt x="38782" y="410"/>
                </a:lnTo>
                <a:close/>
                <a:moveTo>
                  <a:pt x="41966" y="149"/>
                </a:moveTo>
                <a:lnTo>
                  <a:pt x="41891" y="186"/>
                </a:lnTo>
                <a:lnTo>
                  <a:pt x="41798" y="242"/>
                </a:lnTo>
                <a:lnTo>
                  <a:pt x="41705" y="335"/>
                </a:lnTo>
                <a:lnTo>
                  <a:pt x="41612" y="447"/>
                </a:lnTo>
                <a:lnTo>
                  <a:pt x="41445" y="708"/>
                </a:lnTo>
                <a:lnTo>
                  <a:pt x="41277" y="987"/>
                </a:lnTo>
                <a:lnTo>
                  <a:pt x="41147" y="1247"/>
                </a:lnTo>
                <a:lnTo>
                  <a:pt x="41016" y="1508"/>
                </a:lnTo>
                <a:lnTo>
                  <a:pt x="41240" y="1285"/>
                </a:lnTo>
                <a:lnTo>
                  <a:pt x="41649" y="857"/>
                </a:lnTo>
                <a:lnTo>
                  <a:pt x="41836" y="633"/>
                </a:lnTo>
                <a:lnTo>
                  <a:pt x="42003" y="428"/>
                </a:lnTo>
                <a:lnTo>
                  <a:pt x="42115" y="261"/>
                </a:lnTo>
                <a:lnTo>
                  <a:pt x="42133" y="223"/>
                </a:lnTo>
                <a:lnTo>
                  <a:pt x="42133" y="186"/>
                </a:lnTo>
                <a:lnTo>
                  <a:pt x="42059" y="149"/>
                </a:lnTo>
                <a:close/>
                <a:moveTo>
                  <a:pt x="64699" y="372"/>
                </a:moveTo>
                <a:lnTo>
                  <a:pt x="64643" y="410"/>
                </a:lnTo>
                <a:lnTo>
                  <a:pt x="64587" y="466"/>
                </a:lnTo>
                <a:lnTo>
                  <a:pt x="64438" y="614"/>
                </a:lnTo>
                <a:lnTo>
                  <a:pt x="64270" y="819"/>
                </a:lnTo>
                <a:lnTo>
                  <a:pt x="64121" y="1043"/>
                </a:lnTo>
                <a:lnTo>
                  <a:pt x="64010" y="1247"/>
                </a:lnTo>
                <a:lnTo>
                  <a:pt x="63917" y="1415"/>
                </a:lnTo>
                <a:lnTo>
                  <a:pt x="63879" y="1508"/>
                </a:lnTo>
                <a:lnTo>
                  <a:pt x="63917" y="1508"/>
                </a:lnTo>
                <a:lnTo>
                  <a:pt x="63954" y="1471"/>
                </a:lnTo>
                <a:lnTo>
                  <a:pt x="64140" y="1322"/>
                </a:lnTo>
                <a:lnTo>
                  <a:pt x="64401" y="1080"/>
                </a:lnTo>
                <a:lnTo>
                  <a:pt x="64512" y="950"/>
                </a:lnTo>
                <a:lnTo>
                  <a:pt x="64680" y="763"/>
                </a:lnTo>
                <a:lnTo>
                  <a:pt x="64754" y="652"/>
                </a:lnTo>
                <a:lnTo>
                  <a:pt x="64810" y="559"/>
                </a:lnTo>
                <a:lnTo>
                  <a:pt x="64829" y="466"/>
                </a:lnTo>
                <a:lnTo>
                  <a:pt x="64810" y="428"/>
                </a:lnTo>
                <a:lnTo>
                  <a:pt x="64792" y="391"/>
                </a:lnTo>
                <a:lnTo>
                  <a:pt x="64754" y="372"/>
                </a:lnTo>
                <a:close/>
                <a:moveTo>
                  <a:pt x="2924" y="149"/>
                </a:moveTo>
                <a:lnTo>
                  <a:pt x="2812" y="186"/>
                </a:lnTo>
                <a:lnTo>
                  <a:pt x="2700" y="223"/>
                </a:lnTo>
                <a:lnTo>
                  <a:pt x="2607" y="298"/>
                </a:lnTo>
                <a:lnTo>
                  <a:pt x="2533" y="372"/>
                </a:lnTo>
                <a:lnTo>
                  <a:pt x="2440" y="466"/>
                </a:lnTo>
                <a:lnTo>
                  <a:pt x="2365" y="559"/>
                </a:lnTo>
                <a:lnTo>
                  <a:pt x="2235" y="782"/>
                </a:lnTo>
                <a:lnTo>
                  <a:pt x="2123" y="1005"/>
                </a:lnTo>
                <a:lnTo>
                  <a:pt x="2030" y="1229"/>
                </a:lnTo>
                <a:lnTo>
                  <a:pt x="1956" y="1396"/>
                </a:lnTo>
                <a:lnTo>
                  <a:pt x="1881" y="1527"/>
                </a:lnTo>
                <a:lnTo>
                  <a:pt x="2272" y="1080"/>
                </a:lnTo>
                <a:lnTo>
                  <a:pt x="2477" y="875"/>
                </a:lnTo>
                <a:lnTo>
                  <a:pt x="2682" y="670"/>
                </a:lnTo>
                <a:lnTo>
                  <a:pt x="2849" y="521"/>
                </a:lnTo>
                <a:lnTo>
                  <a:pt x="3054" y="335"/>
                </a:lnTo>
                <a:lnTo>
                  <a:pt x="3110" y="261"/>
                </a:lnTo>
                <a:lnTo>
                  <a:pt x="3129" y="223"/>
                </a:lnTo>
                <a:lnTo>
                  <a:pt x="3129" y="186"/>
                </a:lnTo>
                <a:lnTo>
                  <a:pt x="3110" y="168"/>
                </a:lnTo>
                <a:lnTo>
                  <a:pt x="3073" y="149"/>
                </a:lnTo>
                <a:close/>
                <a:moveTo>
                  <a:pt x="47421" y="149"/>
                </a:moveTo>
                <a:lnTo>
                  <a:pt x="47309" y="186"/>
                </a:lnTo>
                <a:lnTo>
                  <a:pt x="47216" y="223"/>
                </a:lnTo>
                <a:lnTo>
                  <a:pt x="47123" y="298"/>
                </a:lnTo>
                <a:lnTo>
                  <a:pt x="47030" y="372"/>
                </a:lnTo>
                <a:lnTo>
                  <a:pt x="46937" y="466"/>
                </a:lnTo>
                <a:lnTo>
                  <a:pt x="46881" y="559"/>
                </a:lnTo>
                <a:lnTo>
                  <a:pt x="46751" y="782"/>
                </a:lnTo>
                <a:lnTo>
                  <a:pt x="46639" y="1005"/>
                </a:lnTo>
                <a:lnTo>
                  <a:pt x="46546" y="1229"/>
                </a:lnTo>
                <a:lnTo>
                  <a:pt x="46453" y="1396"/>
                </a:lnTo>
                <a:lnTo>
                  <a:pt x="46378" y="1527"/>
                </a:lnTo>
                <a:lnTo>
                  <a:pt x="46769" y="1080"/>
                </a:lnTo>
                <a:lnTo>
                  <a:pt x="46974" y="875"/>
                </a:lnTo>
                <a:lnTo>
                  <a:pt x="47179" y="670"/>
                </a:lnTo>
                <a:lnTo>
                  <a:pt x="47346" y="521"/>
                </a:lnTo>
                <a:lnTo>
                  <a:pt x="47551" y="335"/>
                </a:lnTo>
                <a:lnTo>
                  <a:pt x="47607" y="261"/>
                </a:lnTo>
                <a:lnTo>
                  <a:pt x="47626" y="223"/>
                </a:lnTo>
                <a:lnTo>
                  <a:pt x="47626" y="186"/>
                </a:lnTo>
                <a:lnTo>
                  <a:pt x="47607" y="168"/>
                </a:lnTo>
                <a:lnTo>
                  <a:pt x="47570" y="149"/>
                </a:lnTo>
                <a:close/>
                <a:moveTo>
                  <a:pt x="16105" y="56"/>
                </a:moveTo>
                <a:lnTo>
                  <a:pt x="16050" y="75"/>
                </a:lnTo>
                <a:lnTo>
                  <a:pt x="15919" y="149"/>
                </a:lnTo>
                <a:lnTo>
                  <a:pt x="15789" y="261"/>
                </a:lnTo>
                <a:lnTo>
                  <a:pt x="15565" y="484"/>
                </a:lnTo>
                <a:lnTo>
                  <a:pt x="15416" y="614"/>
                </a:lnTo>
                <a:lnTo>
                  <a:pt x="15193" y="857"/>
                </a:lnTo>
                <a:lnTo>
                  <a:pt x="15063" y="968"/>
                </a:lnTo>
                <a:lnTo>
                  <a:pt x="14978" y="1087"/>
                </a:lnTo>
                <a:lnTo>
                  <a:pt x="14895" y="1229"/>
                </a:lnTo>
                <a:lnTo>
                  <a:pt x="14839" y="1359"/>
                </a:lnTo>
                <a:lnTo>
                  <a:pt x="14802" y="1471"/>
                </a:lnTo>
                <a:lnTo>
                  <a:pt x="14802" y="1508"/>
                </a:lnTo>
                <a:lnTo>
                  <a:pt x="14802" y="1527"/>
                </a:lnTo>
                <a:lnTo>
                  <a:pt x="14839" y="1508"/>
                </a:lnTo>
                <a:lnTo>
                  <a:pt x="14895" y="1490"/>
                </a:lnTo>
                <a:lnTo>
                  <a:pt x="15193" y="1247"/>
                </a:lnTo>
                <a:lnTo>
                  <a:pt x="15677" y="819"/>
                </a:lnTo>
                <a:lnTo>
                  <a:pt x="15919" y="596"/>
                </a:lnTo>
                <a:lnTo>
                  <a:pt x="16105" y="391"/>
                </a:lnTo>
                <a:lnTo>
                  <a:pt x="16161" y="298"/>
                </a:lnTo>
                <a:lnTo>
                  <a:pt x="16217" y="223"/>
                </a:lnTo>
                <a:lnTo>
                  <a:pt x="16236" y="149"/>
                </a:lnTo>
                <a:lnTo>
                  <a:pt x="16217" y="93"/>
                </a:lnTo>
                <a:lnTo>
                  <a:pt x="16180" y="75"/>
                </a:lnTo>
                <a:lnTo>
                  <a:pt x="16143" y="56"/>
                </a:lnTo>
                <a:close/>
                <a:moveTo>
                  <a:pt x="35543" y="261"/>
                </a:moveTo>
                <a:lnTo>
                  <a:pt x="35450" y="279"/>
                </a:lnTo>
                <a:lnTo>
                  <a:pt x="35338" y="335"/>
                </a:lnTo>
                <a:lnTo>
                  <a:pt x="35245" y="410"/>
                </a:lnTo>
                <a:lnTo>
                  <a:pt x="35133" y="503"/>
                </a:lnTo>
                <a:lnTo>
                  <a:pt x="34947" y="689"/>
                </a:lnTo>
                <a:lnTo>
                  <a:pt x="34798" y="838"/>
                </a:lnTo>
                <a:lnTo>
                  <a:pt x="34686" y="1005"/>
                </a:lnTo>
                <a:lnTo>
                  <a:pt x="34519" y="1247"/>
                </a:lnTo>
                <a:lnTo>
                  <a:pt x="34407" y="1471"/>
                </a:lnTo>
                <a:lnTo>
                  <a:pt x="34388" y="1527"/>
                </a:lnTo>
                <a:lnTo>
                  <a:pt x="34407" y="1527"/>
                </a:lnTo>
                <a:lnTo>
                  <a:pt x="35338" y="745"/>
                </a:lnTo>
                <a:lnTo>
                  <a:pt x="35505" y="614"/>
                </a:lnTo>
                <a:lnTo>
                  <a:pt x="35598" y="521"/>
                </a:lnTo>
                <a:lnTo>
                  <a:pt x="35692" y="447"/>
                </a:lnTo>
                <a:lnTo>
                  <a:pt x="35747" y="372"/>
                </a:lnTo>
                <a:lnTo>
                  <a:pt x="35747" y="335"/>
                </a:lnTo>
                <a:lnTo>
                  <a:pt x="35747" y="298"/>
                </a:lnTo>
                <a:lnTo>
                  <a:pt x="35729" y="279"/>
                </a:lnTo>
                <a:lnTo>
                  <a:pt x="35692" y="261"/>
                </a:lnTo>
                <a:close/>
                <a:moveTo>
                  <a:pt x="42971" y="261"/>
                </a:moveTo>
                <a:lnTo>
                  <a:pt x="42860" y="317"/>
                </a:lnTo>
                <a:lnTo>
                  <a:pt x="42748" y="410"/>
                </a:lnTo>
                <a:lnTo>
                  <a:pt x="42636" y="521"/>
                </a:lnTo>
                <a:lnTo>
                  <a:pt x="42450" y="763"/>
                </a:lnTo>
                <a:lnTo>
                  <a:pt x="42320" y="931"/>
                </a:lnTo>
                <a:lnTo>
                  <a:pt x="42264" y="1080"/>
                </a:lnTo>
                <a:lnTo>
                  <a:pt x="42171" y="1322"/>
                </a:lnTo>
                <a:lnTo>
                  <a:pt x="42152" y="1434"/>
                </a:lnTo>
                <a:lnTo>
                  <a:pt x="42152" y="1508"/>
                </a:lnTo>
                <a:lnTo>
                  <a:pt x="42152" y="1527"/>
                </a:lnTo>
                <a:lnTo>
                  <a:pt x="42171" y="1527"/>
                </a:lnTo>
                <a:lnTo>
                  <a:pt x="42245" y="1490"/>
                </a:lnTo>
                <a:lnTo>
                  <a:pt x="42487" y="1229"/>
                </a:lnTo>
                <a:lnTo>
                  <a:pt x="42655" y="1043"/>
                </a:lnTo>
                <a:lnTo>
                  <a:pt x="42841" y="838"/>
                </a:lnTo>
                <a:lnTo>
                  <a:pt x="42990" y="633"/>
                </a:lnTo>
                <a:lnTo>
                  <a:pt x="43102" y="466"/>
                </a:lnTo>
                <a:lnTo>
                  <a:pt x="43120" y="391"/>
                </a:lnTo>
                <a:lnTo>
                  <a:pt x="43139" y="335"/>
                </a:lnTo>
                <a:lnTo>
                  <a:pt x="43120" y="279"/>
                </a:lnTo>
                <a:lnTo>
                  <a:pt x="43064" y="261"/>
                </a:lnTo>
                <a:close/>
                <a:moveTo>
                  <a:pt x="46378" y="1527"/>
                </a:moveTo>
                <a:lnTo>
                  <a:pt x="46378" y="1527"/>
                </a:lnTo>
                <a:lnTo>
                  <a:pt x="46378" y="1527"/>
                </a:lnTo>
                <a:close/>
                <a:moveTo>
                  <a:pt x="60603" y="56"/>
                </a:moveTo>
                <a:lnTo>
                  <a:pt x="60547" y="75"/>
                </a:lnTo>
                <a:lnTo>
                  <a:pt x="60435" y="149"/>
                </a:lnTo>
                <a:lnTo>
                  <a:pt x="60305" y="261"/>
                </a:lnTo>
                <a:lnTo>
                  <a:pt x="60063" y="484"/>
                </a:lnTo>
                <a:lnTo>
                  <a:pt x="59914" y="614"/>
                </a:lnTo>
                <a:lnTo>
                  <a:pt x="59690" y="857"/>
                </a:lnTo>
                <a:lnTo>
                  <a:pt x="59579" y="968"/>
                </a:lnTo>
                <a:lnTo>
                  <a:pt x="59485" y="1099"/>
                </a:lnTo>
                <a:lnTo>
                  <a:pt x="59523" y="1005"/>
                </a:lnTo>
                <a:lnTo>
                  <a:pt x="59411" y="1229"/>
                </a:lnTo>
                <a:lnTo>
                  <a:pt x="59336" y="1359"/>
                </a:lnTo>
                <a:lnTo>
                  <a:pt x="59299" y="1471"/>
                </a:lnTo>
                <a:lnTo>
                  <a:pt x="59299" y="1508"/>
                </a:lnTo>
                <a:lnTo>
                  <a:pt x="59318" y="1527"/>
                </a:lnTo>
                <a:lnTo>
                  <a:pt x="59355" y="1508"/>
                </a:lnTo>
                <a:lnTo>
                  <a:pt x="59392" y="1490"/>
                </a:lnTo>
                <a:lnTo>
                  <a:pt x="59690" y="1247"/>
                </a:lnTo>
                <a:lnTo>
                  <a:pt x="60174" y="819"/>
                </a:lnTo>
                <a:lnTo>
                  <a:pt x="60416" y="596"/>
                </a:lnTo>
                <a:lnTo>
                  <a:pt x="60603" y="391"/>
                </a:lnTo>
                <a:lnTo>
                  <a:pt x="60677" y="298"/>
                </a:lnTo>
                <a:lnTo>
                  <a:pt x="60714" y="223"/>
                </a:lnTo>
                <a:lnTo>
                  <a:pt x="60733" y="149"/>
                </a:lnTo>
                <a:lnTo>
                  <a:pt x="60714" y="93"/>
                </a:lnTo>
                <a:lnTo>
                  <a:pt x="60696" y="75"/>
                </a:lnTo>
                <a:lnTo>
                  <a:pt x="60658" y="56"/>
                </a:lnTo>
                <a:close/>
                <a:moveTo>
                  <a:pt x="4004" y="242"/>
                </a:moveTo>
                <a:lnTo>
                  <a:pt x="3929" y="279"/>
                </a:lnTo>
                <a:lnTo>
                  <a:pt x="3836" y="335"/>
                </a:lnTo>
                <a:lnTo>
                  <a:pt x="3762" y="410"/>
                </a:lnTo>
                <a:lnTo>
                  <a:pt x="3594" y="614"/>
                </a:lnTo>
                <a:lnTo>
                  <a:pt x="3426" y="857"/>
                </a:lnTo>
                <a:lnTo>
                  <a:pt x="3278" y="1099"/>
                </a:lnTo>
                <a:lnTo>
                  <a:pt x="3166" y="1322"/>
                </a:lnTo>
                <a:lnTo>
                  <a:pt x="3035" y="1545"/>
                </a:lnTo>
                <a:lnTo>
                  <a:pt x="3296" y="1322"/>
                </a:lnTo>
                <a:lnTo>
                  <a:pt x="3520" y="1117"/>
                </a:lnTo>
                <a:lnTo>
                  <a:pt x="3724" y="912"/>
                </a:lnTo>
                <a:lnTo>
                  <a:pt x="3929" y="689"/>
                </a:lnTo>
                <a:lnTo>
                  <a:pt x="4078" y="484"/>
                </a:lnTo>
                <a:lnTo>
                  <a:pt x="4115" y="410"/>
                </a:lnTo>
                <a:lnTo>
                  <a:pt x="4134" y="335"/>
                </a:lnTo>
                <a:lnTo>
                  <a:pt x="4115" y="279"/>
                </a:lnTo>
                <a:lnTo>
                  <a:pt x="4078" y="261"/>
                </a:lnTo>
                <a:lnTo>
                  <a:pt x="4004" y="242"/>
                </a:lnTo>
                <a:close/>
                <a:moveTo>
                  <a:pt x="40756" y="447"/>
                </a:moveTo>
                <a:lnTo>
                  <a:pt x="40644" y="466"/>
                </a:lnTo>
                <a:lnTo>
                  <a:pt x="40569" y="484"/>
                </a:lnTo>
                <a:lnTo>
                  <a:pt x="40495" y="540"/>
                </a:lnTo>
                <a:lnTo>
                  <a:pt x="40421" y="596"/>
                </a:lnTo>
                <a:lnTo>
                  <a:pt x="40365" y="689"/>
                </a:lnTo>
                <a:lnTo>
                  <a:pt x="40309" y="763"/>
                </a:lnTo>
                <a:lnTo>
                  <a:pt x="40234" y="950"/>
                </a:lnTo>
                <a:lnTo>
                  <a:pt x="40179" y="1154"/>
                </a:lnTo>
                <a:lnTo>
                  <a:pt x="40141" y="1341"/>
                </a:lnTo>
                <a:lnTo>
                  <a:pt x="40104" y="1471"/>
                </a:lnTo>
                <a:lnTo>
                  <a:pt x="40067" y="1545"/>
                </a:lnTo>
                <a:lnTo>
                  <a:pt x="40067" y="1545"/>
                </a:lnTo>
                <a:lnTo>
                  <a:pt x="40309" y="1303"/>
                </a:lnTo>
                <a:lnTo>
                  <a:pt x="40476" y="1117"/>
                </a:lnTo>
                <a:lnTo>
                  <a:pt x="40663" y="931"/>
                </a:lnTo>
                <a:lnTo>
                  <a:pt x="40793" y="763"/>
                </a:lnTo>
                <a:lnTo>
                  <a:pt x="40849" y="670"/>
                </a:lnTo>
                <a:lnTo>
                  <a:pt x="40867" y="596"/>
                </a:lnTo>
                <a:lnTo>
                  <a:pt x="40886" y="540"/>
                </a:lnTo>
                <a:lnTo>
                  <a:pt x="40867" y="503"/>
                </a:lnTo>
                <a:lnTo>
                  <a:pt x="40830" y="466"/>
                </a:lnTo>
                <a:lnTo>
                  <a:pt x="40756" y="447"/>
                </a:lnTo>
                <a:close/>
                <a:moveTo>
                  <a:pt x="48501" y="242"/>
                </a:moveTo>
                <a:lnTo>
                  <a:pt x="48426" y="279"/>
                </a:lnTo>
                <a:lnTo>
                  <a:pt x="48352" y="335"/>
                </a:lnTo>
                <a:lnTo>
                  <a:pt x="48259" y="410"/>
                </a:lnTo>
                <a:lnTo>
                  <a:pt x="48091" y="614"/>
                </a:lnTo>
                <a:lnTo>
                  <a:pt x="47924" y="857"/>
                </a:lnTo>
                <a:lnTo>
                  <a:pt x="47775" y="1099"/>
                </a:lnTo>
                <a:lnTo>
                  <a:pt x="47663" y="1322"/>
                </a:lnTo>
                <a:lnTo>
                  <a:pt x="47551" y="1545"/>
                </a:lnTo>
                <a:lnTo>
                  <a:pt x="47551" y="1545"/>
                </a:lnTo>
                <a:lnTo>
                  <a:pt x="47812" y="1322"/>
                </a:lnTo>
                <a:lnTo>
                  <a:pt x="48017" y="1117"/>
                </a:lnTo>
                <a:lnTo>
                  <a:pt x="48240" y="912"/>
                </a:lnTo>
                <a:lnTo>
                  <a:pt x="48426" y="689"/>
                </a:lnTo>
                <a:lnTo>
                  <a:pt x="48575" y="484"/>
                </a:lnTo>
                <a:lnTo>
                  <a:pt x="48612" y="410"/>
                </a:lnTo>
                <a:lnTo>
                  <a:pt x="48631" y="335"/>
                </a:lnTo>
                <a:lnTo>
                  <a:pt x="48631" y="279"/>
                </a:lnTo>
                <a:lnTo>
                  <a:pt x="48575" y="261"/>
                </a:lnTo>
                <a:lnTo>
                  <a:pt x="48501" y="242"/>
                </a:lnTo>
                <a:close/>
                <a:moveTo>
                  <a:pt x="3035" y="1545"/>
                </a:moveTo>
                <a:lnTo>
                  <a:pt x="3035" y="1545"/>
                </a:lnTo>
                <a:lnTo>
                  <a:pt x="3035" y="1545"/>
                </a:lnTo>
                <a:close/>
                <a:moveTo>
                  <a:pt x="23683" y="168"/>
                </a:moveTo>
                <a:lnTo>
                  <a:pt x="23571" y="186"/>
                </a:lnTo>
                <a:lnTo>
                  <a:pt x="23478" y="242"/>
                </a:lnTo>
                <a:lnTo>
                  <a:pt x="23348" y="335"/>
                </a:lnTo>
                <a:lnTo>
                  <a:pt x="23236" y="447"/>
                </a:lnTo>
                <a:lnTo>
                  <a:pt x="22975" y="726"/>
                </a:lnTo>
                <a:lnTo>
                  <a:pt x="22752" y="1024"/>
                </a:lnTo>
                <a:lnTo>
                  <a:pt x="22566" y="1303"/>
                </a:lnTo>
                <a:lnTo>
                  <a:pt x="22454" y="1490"/>
                </a:lnTo>
                <a:lnTo>
                  <a:pt x="22436" y="1527"/>
                </a:lnTo>
                <a:lnTo>
                  <a:pt x="22436" y="1545"/>
                </a:lnTo>
                <a:lnTo>
                  <a:pt x="22566" y="1471"/>
                </a:lnTo>
                <a:lnTo>
                  <a:pt x="22752" y="1322"/>
                </a:lnTo>
                <a:lnTo>
                  <a:pt x="23217" y="912"/>
                </a:lnTo>
                <a:lnTo>
                  <a:pt x="23459" y="708"/>
                </a:lnTo>
                <a:lnTo>
                  <a:pt x="23664" y="503"/>
                </a:lnTo>
                <a:lnTo>
                  <a:pt x="23776" y="335"/>
                </a:lnTo>
                <a:lnTo>
                  <a:pt x="23813" y="279"/>
                </a:lnTo>
                <a:lnTo>
                  <a:pt x="23813" y="242"/>
                </a:lnTo>
                <a:lnTo>
                  <a:pt x="23795" y="205"/>
                </a:lnTo>
                <a:lnTo>
                  <a:pt x="23757" y="186"/>
                </a:lnTo>
                <a:lnTo>
                  <a:pt x="23720" y="168"/>
                </a:lnTo>
                <a:close/>
                <a:moveTo>
                  <a:pt x="68180" y="168"/>
                </a:moveTo>
                <a:lnTo>
                  <a:pt x="68087" y="186"/>
                </a:lnTo>
                <a:lnTo>
                  <a:pt x="67975" y="242"/>
                </a:lnTo>
                <a:lnTo>
                  <a:pt x="67864" y="335"/>
                </a:lnTo>
                <a:lnTo>
                  <a:pt x="67733" y="447"/>
                </a:lnTo>
                <a:lnTo>
                  <a:pt x="67491" y="726"/>
                </a:lnTo>
                <a:lnTo>
                  <a:pt x="67249" y="1024"/>
                </a:lnTo>
                <a:lnTo>
                  <a:pt x="67063" y="1303"/>
                </a:lnTo>
                <a:lnTo>
                  <a:pt x="66951" y="1490"/>
                </a:lnTo>
                <a:lnTo>
                  <a:pt x="66933" y="1527"/>
                </a:lnTo>
                <a:lnTo>
                  <a:pt x="66933" y="1545"/>
                </a:lnTo>
                <a:lnTo>
                  <a:pt x="66951" y="1545"/>
                </a:lnTo>
                <a:lnTo>
                  <a:pt x="67063" y="1471"/>
                </a:lnTo>
                <a:lnTo>
                  <a:pt x="67249" y="1322"/>
                </a:lnTo>
                <a:lnTo>
                  <a:pt x="67733" y="912"/>
                </a:lnTo>
                <a:lnTo>
                  <a:pt x="67957" y="708"/>
                </a:lnTo>
                <a:lnTo>
                  <a:pt x="68161" y="503"/>
                </a:lnTo>
                <a:lnTo>
                  <a:pt x="68292" y="335"/>
                </a:lnTo>
                <a:lnTo>
                  <a:pt x="68310" y="279"/>
                </a:lnTo>
                <a:lnTo>
                  <a:pt x="68310" y="242"/>
                </a:lnTo>
                <a:lnTo>
                  <a:pt x="68292" y="205"/>
                </a:lnTo>
                <a:lnTo>
                  <a:pt x="68255" y="186"/>
                </a:lnTo>
                <a:lnTo>
                  <a:pt x="68217" y="168"/>
                </a:lnTo>
                <a:close/>
                <a:moveTo>
                  <a:pt x="6163" y="279"/>
                </a:moveTo>
                <a:lnTo>
                  <a:pt x="6089" y="317"/>
                </a:lnTo>
                <a:lnTo>
                  <a:pt x="5996" y="391"/>
                </a:lnTo>
                <a:lnTo>
                  <a:pt x="5828" y="577"/>
                </a:lnTo>
                <a:lnTo>
                  <a:pt x="5661" y="819"/>
                </a:lnTo>
                <a:lnTo>
                  <a:pt x="5493" y="1080"/>
                </a:lnTo>
                <a:lnTo>
                  <a:pt x="5363" y="1322"/>
                </a:lnTo>
                <a:lnTo>
                  <a:pt x="5214" y="1583"/>
                </a:lnTo>
                <a:lnTo>
                  <a:pt x="5493" y="1359"/>
                </a:lnTo>
                <a:lnTo>
                  <a:pt x="5698" y="1192"/>
                </a:lnTo>
                <a:lnTo>
                  <a:pt x="5903" y="987"/>
                </a:lnTo>
                <a:lnTo>
                  <a:pt x="6089" y="801"/>
                </a:lnTo>
                <a:lnTo>
                  <a:pt x="6238" y="614"/>
                </a:lnTo>
                <a:lnTo>
                  <a:pt x="6294" y="521"/>
                </a:lnTo>
                <a:lnTo>
                  <a:pt x="6312" y="447"/>
                </a:lnTo>
                <a:lnTo>
                  <a:pt x="6312" y="372"/>
                </a:lnTo>
                <a:lnTo>
                  <a:pt x="6275" y="317"/>
                </a:lnTo>
                <a:lnTo>
                  <a:pt x="6219" y="279"/>
                </a:lnTo>
                <a:close/>
                <a:moveTo>
                  <a:pt x="7299" y="0"/>
                </a:moveTo>
                <a:lnTo>
                  <a:pt x="7225" y="19"/>
                </a:lnTo>
                <a:lnTo>
                  <a:pt x="7131" y="37"/>
                </a:lnTo>
                <a:lnTo>
                  <a:pt x="7057" y="93"/>
                </a:lnTo>
                <a:lnTo>
                  <a:pt x="6983" y="168"/>
                </a:lnTo>
                <a:lnTo>
                  <a:pt x="6908" y="279"/>
                </a:lnTo>
                <a:lnTo>
                  <a:pt x="6759" y="521"/>
                </a:lnTo>
                <a:lnTo>
                  <a:pt x="6629" y="801"/>
                </a:lnTo>
                <a:lnTo>
                  <a:pt x="6443" y="1322"/>
                </a:lnTo>
                <a:lnTo>
                  <a:pt x="6368" y="1490"/>
                </a:lnTo>
                <a:lnTo>
                  <a:pt x="6331" y="1583"/>
                </a:lnTo>
                <a:lnTo>
                  <a:pt x="6331" y="1583"/>
                </a:lnTo>
                <a:lnTo>
                  <a:pt x="6536" y="1359"/>
                </a:lnTo>
                <a:lnTo>
                  <a:pt x="6722" y="1117"/>
                </a:lnTo>
                <a:lnTo>
                  <a:pt x="7094" y="633"/>
                </a:lnTo>
                <a:lnTo>
                  <a:pt x="7187" y="503"/>
                </a:lnTo>
                <a:lnTo>
                  <a:pt x="7262" y="410"/>
                </a:lnTo>
                <a:lnTo>
                  <a:pt x="7336" y="279"/>
                </a:lnTo>
                <a:lnTo>
                  <a:pt x="7392" y="168"/>
                </a:lnTo>
                <a:lnTo>
                  <a:pt x="7392" y="130"/>
                </a:lnTo>
                <a:lnTo>
                  <a:pt x="7392" y="75"/>
                </a:lnTo>
                <a:lnTo>
                  <a:pt x="7373" y="37"/>
                </a:lnTo>
                <a:lnTo>
                  <a:pt x="7355" y="19"/>
                </a:lnTo>
                <a:lnTo>
                  <a:pt x="7299" y="0"/>
                </a:lnTo>
                <a:close/>
                <a:moveTo>
                  <a:pt x="14932" y="279"/>
                </a:moveTo>
                <a:lnTo>
                  <a:pt x="14877" y="298"/>
                </a:lnTo>
                <a:lnTo>
                  <a:pt x="14802" y="335"/>
                </a:lnTo>
                <a:lnTo>
                  <a:pt x="14709" y="410"/>
                </a:lnTo>
                <a:lnTo>
                  <a:pt x="14541" y="614"/>
                </a:lnTo>
                <a:lnTo>
                  <a:pt x="14355" y="857"/>
                </a:lnTo>
                <a:lnTo>
                  <a:pt x="14188" y="1117"/>
                </a:lnTo>
                <a:lnTo>
                  <a:pt x="14039" y="1359"/>
                </a:lnTo>
                <a:lnTo>
                  <a:pt x="13908" y="1583"/>
                </a:lnTo>
                <a:lnTo>
                  <a:pt x="14132" y="1378"/>
                </a:lnTo>
                <a:lnTo>
                  <a:pt x="14560" y="987"/>
                </a:lnTo>
                <a:lnTo>
                  <a:pt x="14746" y="782"/>
                </a:lnTo>
                <a:lnTo>
                  <a:pt x="14914" y="577"/>
                </a:lnTo>
                <a:lnTo>
                  <a:pt x="14970" y="503"/>
                </a:lnTo>
                <a:lnTo>
                  <a:pt x="14988" y="428"/>
                </a:lnTo>
                <a:lnTo>
                  <a:pt x="15007" y="354"/>
                </a:lnTo>
                <a:lnTo>
                  <a:pt x="14988" y="317"/>
                </a:lnTo>
                <a:lnTo>
                  <a:pt x="14932" y="279"/>
                </a:lnTo>
                <a:close/>
                <a:moveTo>
                  <a:pt x="50660" y="279"/>
                </a:moveTo>
                <a:lnTo>
                  <a:pt x="50586" y="317"/>
                </a:lnTo>
                <a:lnTo>
                  <a:pt x="50512" y="391"/>
                </a:lnTo>
                <a:lnTo>
                  <a:pt x="50344" y="577"/>
                </a:lnTo>
                <a:lnTo>
                  <a:pt x="50158" y="819"/>
                </a:lnTo>
                <a:lnTo>
                  <a:pt x="50009" y="1080"/>
                </a:lnTo>
                <a:lnTo>
                  <a:pt x="49860" y="1322"/>
                </a:lnTo>
                <a:lnTo>
                  <a:pt x="49711" y="1583"/>
                </a:lnTo>
                <a:lnTo>
                  <a:pt x="49990" y="1359"/>
                </a:lnTo>
                <a:lnTo>
                  <a:pt x="50195" y="1192"/>
                </a:lnTo>
                <a:lnTo>
                  <a:pt x="50400" y="987"/>
                </a:lnTo>
                <a:lnTo>
                  <a:pt x="50605" y="801"/>
                </a:lnTo>
                <a:lnTo>
                  <a:pt x="50735" y="614"/>
                </a:lnTo>
                <a:lnTo>
                  <a:pt x="50791" y="521"/>
                </a:lnTo>
                <a:lnTo>
                  <a:pt x="50809" y="447"/>
                </a:lnTo>
                <a:lnTo>
                  <a:pt x="50809" y="372"/>
                </a:lnTo>
                <a:lnTo>
                  <a:pt x="50772" y="317"/>
                </a:lnTo>
                <a:lnTo>
                  <a:pt x="50716" y="279"/>
                </a:lnTo>
                <a:close/>
                <a:moveTo>
                  <a:pt x="51796" y="0"/>
                </a:moveTo>
                <a:lnTo>
                  <a:pt x="51722" y="19"/>
                </a:lnTo>
                <a:lnTo>
                  <a:pt x="51647" y="37"/>
                </a:lnTo>
                <a:lnTo>
                  <a:pt x="51554" y="93"/>
                </a:lnTo>
                <a:lnTo>
                  <a:pt x="51480" y="168"/>
                </a:lnTo>
                <a:lnTo>
                  <a:pt x="51405" y="279"/>
                </a:lnTo>
                <a:lnTo>
                  <a:pt x="51256" y="521"/>
                </a:lnTo>
                <a:lnTo>
                  <a:pt x="51145" y="801"/>
                </a:lnTo>
                <a:lnTo>
                  <a:pt x="50940" y="1322"/>
                </a:lnTo>
                <a:lnTo>
                  <a:pt x="50884" y="1490"/>
                </a:lnTo>
                <a:lnTo>
                  <a:pt x="50828" y="1583"/>
                </a:lnTo>
                <a:lnTo>
                  <a:pt x="51033" y="1359"/>
                </a:lnTo>
                <a:lnTo>
                  <a:pt x="51238" y="1117"/>
                </a:lnTo>
                <a:lnTo>
                  <a:pt x="51591" y="633"/>
                </a:lnTo>
                <a:lnTo>
                  <a:pt x="51684" y="503"/>
                </a:lnTo>
                <a:lnTo>
                  <a:pt x="51759" y="410"/>
                </a:lnTo>
                <a:lnTo>
                  <a:pt x="51833" y="279"/>
                </a:lnTo>
                <a:lnTo>
                  <a:pt x="51889" y="168"/>
                </a:lnTo>
                <a:lnTo>
                  <a:pt x="51908" y="130"/>
                </a:lnTo>
                <a:lnTo>
                  <a:pt x="51908" y="75"/>
                </a:lnTo>
                <a:lnTo>
                  <a:pt x="51889" y="37"/>
                </a:lnTo>
                <a:lnTo>
                  <a:pt x="51852" y="19"/>
                </a:lnTo>
                <a:lnTo>
                  <a:pt x="51796" y="0"/>
                </a:lnTo>
                <a:close/>
                <a:moveTo>
                  <a:pt x="59430" y="279"/>
                </a:moveTo>
                <a:lnTo>
                  <a:pt x="59374" y="298"/>
                </a:lnTo>
                <a:lnTo>
                  <a:pt x="59299" y="335"/>
                </a:lnTo>
                <a:lnTo>
                  <a:pt x="59225" y="410"/>
                </a:lnTo>
                <a:lnTo>
                  <a:pt x="59039" y="614"/>
                </a:lnTo>
                <a:lnTo>
                  <a:pt x="58852" y="857"/>
                </a:lnTo>
                <a:lnTo>
                  <a:pt x="58685" y="1117"/>
                </a:lnTo>
                <a:lnTo>
                  <a:pt x="58536" y="1359"/>
                </a:lnTo>
                <a:lnTo>
                  <a:pt x="58406" y="1583"/>
                </a:lnTo>
                <a:lnTo>
                  <a:pt x="58648" y="1378"/>
                </a:lnTo>
                <a:lnTo>
                  <a:pt x="59057" y="987"/>
                </a:lnTo>
                <a:lnTo>
                  <a:pt x="59243" y="782"/>
                </a:lnTo>
                <a:lnTo>
                  <a:pt x="59411" y="577"/>
                </a:lnTo>
                <a:lnTo>
                  <a:pt x="59467" y="503"/>
                </a:lnTo>
                <a:lnTo>
                  <a:pt x="59504" y="428"/>
                </a:lnTo>
                <a:lnTo>
                  <a:pt x="59504" y="354"/>
                </a:lnTo>
                <a:lnTo>
                  <a:pt x="59485" y="317"/>
                </a:lnTo>
                <a:lnTo>
                  <a:pt x="59430" y="279"/>
                </a:lnTo>
                <a:close/>
                <a:moveTo>
                  <a:pt x="5214" y="1583"/>
                </a:moveTo>
                <a:lnTo>
                  <a:pt x="5214" y="1583"/>
                </a:lnTo>
                <a:lnTo>
                  <a:pt x="5214" y="1583"/>
                </a:lnTo>
                <a:close/>
                <a:moveTo>
                  <a:pt x="13908" y="1583"/>
                </a:moveTo>
                <a:lnTo>
                  <a:pt x="13908" y="1583"/>
                </a:lnTo>
                <a:lnTo>
                  <a:pt x="13908" y="1583"/>
                </a:lnTo>
                <a:close/>
                <a:moveTo>
                  <a:pt x="45243" y="298"/>
                </a:moveTo>
                <a:lnTo>
                  <a:pt x="45150" y="354"/>
                </a:lnTo>
                <a:lnTo>
                  <a:pt x="45038" y="447"/>
                </a:lnTo>
                <a:lnTo>
                  <a:pt x="44945" y="559"/>
                </a:lnTo>
                <a:lnTo>
                  <a:pt x="44759" y="801"/>
                </a:lnTo>
                <a:lnTo>
                  <a:pt x="44647" y="968"/>
                </a:lnTo>
                <a:lnTo>
                  <a:pt x="44554" y="1099"/>
                </a:lnTo>
                <a:lnTo>
                  <a:pt x="44442" y="1341"/>
                </a:lnTo>
                <a:lnTo>
                  <a:pt x="44349" y="1527"/>
                </a:lnTo>
                <a:lnTo>
                  <a:pt x="44349" y="1583"/>
                </a:lnTo>
                <a:lnTo>
                  <a:pt x="44386" y="1564"/>
                </a:lnTo>
                <a:lnTo>
                  <a:pt x="44591" y="1359"/>
                </a:lnTo>
                <a:lnTo>
                  <a:pt x="44963" y="968"/>
                </a:lnTo>
                <a:lnTo>
                  <a:pt x="45131" y="745"/>
                </a:lnTo>
                <a:lnTo>
                  <a:pt x="45261" y="559"/>
                </a:lnTo>
                <a:lnTo>
                  <a:pt x="45317" y="484"/>
                </a:lnTo>
                <a:lnTo>
                  <a:pt x="45336" y="410"/>
                </a:lnTo>
                <a:lnTo>
                  <a:pt x="45336" y="354"/>
                </a:lnTo>
                <a:lnTo>
                  <a:pt x="45317" y="317"/>
                </a:lnTo>
                <a:lnTo>
                  <a:pt x="45280" y="298"/>
                </a:lnTo>
                <a:close/>
                <a:moveTo>
                  <a:pt x="49711" y="1583"/>
                </a:moveTo>
                <a:lnTo>
                  <a:pt x="49711" y="1583"/>
                </a:lnTo>
                <a:lnTo>
                  <a:pt x="49711" y="1583"/>
                </a:lnTo>
                <a:close/>
                <a:moveTo>
                  <a:pt x="50828" y="1583"/>
                </a:moveTo>
                <a:lnTo>
                  <a:pt x="50828" y="1583"/>
                </a:lnTo>
                <a:lnTo>
                  <a:pt x="50828" y="1583"/>
                </a:lnTo>
                <a:close/>
                <a:moveTo>
                  <a:pt x="58406" y="1583"/>
                </a:moveTo>
                <a:lnTo>
                  <a:pt x="58406" y="1583"/>
                </a:lnTo>
                <a:lnTo>
                  <a:pt x="58406" y="1583"/>
                </a:lnTo>
                <a:close/>
                <a:moveTo>
                  <a:pt x="13704" y="261"/>
                </a:moveTo>
                <a:lnTo>
                  <a:pt x="13592" y="298"/>
                </a:lnTo>
                <a:lnTo>
                  <a:pt x="13517" y="354"/>
                </a:lnTo>
                <a:lnTo>
                  <a:pt x="13424" y="428"/>
                </a:lnTo>
                <a:lnTo>
                  <a:pt x="13350" y="521"/>
                </a:lnTo>
                <a:lnTo>
                  <a:pt x="13275" y="633"/>
                </a:lnTo>
                <a:lnTo>
                  <a:pt x="13145" y="857"/>
                </a:lnTo>
                <a:lnTo>
                  <a:pt x="13033" y="1099"/>
                </a:lnTo>
                <a:lnTo>
                  <a:pt x="12940" y="1322"/>
                </a:lnTo>
                <a:lnTo>
                  <a:pt x="12866" y="1508"/>
                </a:lnTo>
                <a:lnTo>
                  <a:pt x="12829" y="1601"/>
                </a:lnTo>
                <a:lnTo>
                  <a:pt x="12829" y="1601"/>
                </a:lnTo>
                <a:lnTo>
                  <a:pt x="13089" y="1322"/>
                </a:lnTo>
                <a:lnTo>
                  <a:pt x="13499" y="875"/>
                </a:lnTo>
                <a:lnTo>
                  <a:pt x="13685" y="652"/>
                </a:lnTo>
                <a:lnTo>
                  <a:pt x="13815" y="466"/>
                </a:lnTo>
                <a:lnTo>
                  <a:pt x="13853" y="391"/>
                </a:lnTo>
                <a:lnTo>
                  <a:pt x="13871" y="317"/>
                </a:lnTo>
                <a:lnTo>
                  <a:pt x="13853" y="279"/>
                </a:lnTo>
                <a:lnTo>
                  <a:pt x="13797" y="261"/>
                </a:lnTo>
                <a:close/>
                <a:moveTo>
                  <a:pt x="58201" y="261"/>
                </a:moveTo>
                <a:lnTo>
                  <a:pt x="58108" y="298"/>
                </a:lnTo>
                <a:lnTo>
                  <a:pt x="58015" y="354"/>
                </a:lnTo>
                <a:lnTo>
                  <a:pt x="57922" y="428"/>
                </a:lnTo>
                <a:lnTo>
                  <a:pt x="57847" y="521"/>
                </a:lnTo>
                <a:lnTo>
                  <a:pt x="57773" y="633"/>
                </a:lnTo>
                <a:lnTo>
                  <a:pt x="57642" y="857"/>
                </a:lnTo>
                <a:lnTo>
                  <a:pt x="57531" y="1099"/>
                </a:lnTo>
                <a:lnTo>
                  <a:pt x="57437" y="1322"/>
                </a:lnTo>
                <a:lnTo>
                  <a:pt x="57382" y="1508"/>
                </a:lnTo>
                <a:lnTo>
                  <a:pt x="57326" y="1601"/>
                </a:lnTo>
                <a:lnTo>
                  <a:pt x="57586" y="1322"/>
                </a:lnTo>
                <a:lnTo>
                  <a:pt x="57996" y="875"/>
                </a:lnTo>
                <a:lnTo>
                  <a:pt x="58182" y="652"/>
                </a:lnTo>
                <a:lnTo>
                  <a:pt x="58331" y="466"/>
                </a:lnTo>
                <a:lnTo>
                  <a:pt x="58368" y="391"/>
                </a:lnTo>
                <a:lnTo>
                  <a:pt x="58368" y="317"/>
                </a:lnTo>
                <a:lnTo>
                  <a:pt x="58350" y="279"/>
                </a:lnTo>
                <a:lnTo>
                  <a:pt x="58294" y="261"/>
                </a:lnTo>
                <a:close/>
                <a:moveTo>
                  <a:pt x="57326" y="1601"/>
                </a:moveTo>
                <a:lnTo>
                  <a:pt x="57326" y="1601"/>
                </a:lnTo>
                <a:lnTo>
                  <a:pt x="57326" y="1601"/>
                </a:lnTo>
                <a:close/>
                <a:moveTo>
                  <a:pt x="11618" y="298"/>
                </a:moveTo>
                <a:lnTo>
                  <a:pt x="11507" y="317"/>
                </a:lnTo>
                <a:lnTo>
                  <a:pt x="11414" y="372"/>
                </a:lnTo>
                <a:lnTo>
                  <a:pt x="11302" y="447"/>
                </a:lnTo>
                <a:lnTo>
                  <a:pt x="11209" y="540"/>
                </a:lnTo>
                <a:lnTo>
                  <a:pt x="11116" y="652"/>
                </a:lnTo>
                <a:lnTo>
                  <a:pt x="10948" y="875"/>
                </a:lnTo>
                <a:lnTo>
                  <a:pt x="10799" y="1136"/>
                </a:lnTo>
                <a:lnTo>
                  <a:pt x="10669" y="1359"/>
                </a:lnTo>
                <a:lnTo>
                  <a:pt x="10594" y="1527"/>
                </a:lnTo>
                <a:lnTo>
                  <a:pt x="10539" y="1620"/>
                </a:lnTo>
                <a:lnTo>
                  <a:pt x="10762" y="1396"/>
                </a:lnTo>
                <a:lnTo>
                  <a:pt x="11004" y="1192"/>
                </a:lnTo>
                <a:lnTo>
                  <a:pt x="11507" y="782"/>
                </a:lnTo>
                <a:lnTo>
                  <a:pt x="11637" y="670"/>
                </a:lnTo>
                <a:lnTo>
                  <a:pt x="11730" y="614"/>
                </a:lnTo>
                <a:lnTo>
                  <a:pt x="11805" y="540"/>
                </a:lnTo>
                <a:lnTo>
                  <a:pt x="11860" y="466"/>
                </a:lnTo>
                <a:lnTo>
                  <a:pt x="11860" y="428"/>
                </a:lnTo>
                <a:lnTo>
                  <a:pt x="11860" y="410"/>
                </a:lnTo>
                <a:lnTo>
                  <a:pt x="11860" y="372"/>
                </a:lnTo>
                <a:lnTo>
                  <a:pt x="11823" y="354"/>
                </a:lnTo>
                <a:lnTo>
                  <a:pt x="11711" y="298"/>
                </a:lnTo>
                <a:close/>
                <a:moveTo>
                  <a:pt x="18228" y="372"/>
                </a:moveTo>
                <a:lnTo>
                  <a:pt x="18172" y="391"/>
                </a:lnTo>
                <a:lnTo>
                  <a:pt x="18097" y="428"/>
                </a:lnTo>
                <a:lnTo>
                  <a:pt x="18004" y="503"/>
                </a:lnTo>
                <a:lnTo>
                  <a:pt x="17818" y="689"/>
                </a:lnTo>
                <a:lnTo>
                  <a:pt x="17632" y="931"/>
                </a:lnTo>
                <a:lnTo>
                  <a:pt x="17278" y="1396"/>
                </a:lnTo>
                <a:lnTo>
                  <a:pt x="17129" y="1620"/>
                </a:lnTo>
                <a:lnTo>
                  <a:pt x="17129" y="1620"/>
                </a:lnTo>
                <a:lnTo>
                  <a:pt x="17390" y="1434"/>
                </a:lnTo>
                <a:lnTo>
                  <a:pt x="17613" y="1266"/>
                </a:lnTo>
                <a:lnTo>
                  <a:pt x="17837" y="1061"/>
                </a:lnTo>
                <a:lnTo>
                  <a:pt x="18042" y="875"/>
                </a:lnTo>
                <a:lnTo>
                  <a:pt x="18191" y="670"/>
                </a:lnTo>
                <a:lnTo>
                  <a:pt x="18246" y="596"/>
                </a:lnTo>
                <a:lnTo>
                  <a:pt x="18284" y="521"/>
                </a:lnTo>
                <a:lnTo>
                  <a:pt x="18284" y="447"/>
                </a:lnTo>
                <a:lnTo>
                  <a:pt x="18265" y="391"/>
                </a:lnTo>
                <a:lnTo>
                  <a:pt x="18228" y="372"/>
                </a:lnTo>
                <a:close/>
                <a:moveTo>
                  <a:pt x="19140" y="298"/>
                </a:moveTo>
                <a:lnTo>
                  <a:pt x="19084" y="317"/>
                </a:lnTo>
                <a:lnTo>
                  <a:pt x="19010" y="372"/>
                </a:lnTo>
                <a:lnTo>
                  <a:pt x="18898" y="466"/>
                </a:lnTo>
                <a:lnTo>
                  <a:pt x="18805" y="577"/>
                </a:lnTo>
                <a:lnTo>
                  <a:pt x="18637" y="838"/>
                </a:lnTo>
                <a:lnTo>
                  <a:pt x="18526" y="1005"/>
                </a:lnTo>
                <a:lnTo>
                  <a:pt x="18377" y="1378"/>
                </a:lnTo>
                <a:lnTo>
                  <a:pt x="18321" y="1583"/>
                </a:lnTo>
                <a:lnTo>
                  <a:pt x="18321" y="1620"/>
                </a:lnTo>
                <a:lnTo>
                  <a:pt x="18340" y="1601"/>
                </a:lnTo>
                <a:lnTo>
                  <a:pt x="18582" y="1303"/>
                </a:lnTo>
                <a:lnTo>
                  <a:pt x="18917" y="894"/>
                </a:lnTo>
                <a:lnTo>
                  <a:pt x="19066" y="689"/>
                </a:lnTo>
                <a:lnTo>
                  <a:pt x="19177" y="503"/>
                </a:lnTo>
                <a:lnTo>
                  <a:pt x="19215" y="428"/>
                </a:lnTo>
                <a:lnTo>
                  <a:pt x="19215" y="372"/>
                </a:lnTo>
                <a:lnTo>
                  <a:pt x="19215" y="317"/>
                </a:lnTo>
                <a:lnTo>
                  <a:pt x="19177" y="298"/>
                </a:lnTo>
                <a:close/>
                <a:moveTo>
                  <a:pt x="56116" y="298"/>
                </a:moveTo>
                <a:lnTo>
                  <a:pt x="56004" y="317"/>
                </a:lnTo>
                <a:lnTo>
                  <a:pt x="55911" y="372"/>
                </a:lnTo>
                <a:lnTo>
                  <a:pt x="55818" y="447"/>
                </a:lnTo>
                <a:lnTo>
                  <a:pt x="55706" y="540"/>
                </a:lnTo>
                <a:lnTo>
                  <a:pt x="55613" y="652"/>
                </a:lnTo>
                <a:lnTo>
                  <a:pt x="55445" y="875"/>
                </a:lnTo>
                <a:lnTo>
                  <a:pt x="55296" y="1136"/>
                </a:lnTo>
                <a:lnTo>
                  <a:pt x="55185" y="1359"/>
                </a:lnTo>
                <a:lnTo>
                  <a:pt x="55092" y="1527"/>
                </a:lnTo>
                <a:lnTo>
                  <a:pt x="55036" y="1620"/>
                </a:lnTo>
                <a:lnTo>
                  <a:pt x="55036" y="1620"/>
                </a:lnTo>
                <a:lnTo>
                  <a:pt x="55259" y="1396"/>
                </a:lnTo>
                <a:lnTo>
                  <a:pt x="55501" y="1192"/>
                </a:lnTo>
                <a:lnTo>
                  <a:pt x="56004" y="782"/>
                </a:lnTo>
                <a:lnTo>
                  <a:pt x="56134" y="670"/>
                </a:lnTo>
                <a:lnTo>
                  <a:pt x="56227" y="614"/>
                </a:lnTo>
                <a:lnTo>
                  <a:pt x="56302" y="540"/>
                </a:lnTo>
                <a:lnTo>
                  <a:pt x="56358" y="466"/>
                </a:lnTo>
                <a:lnTo>
                  <a:pt x="56376" y="428"/>
                </a:lnTo>
                <a:lnTo>
                  <a:pt x="56376" y="410"/>
                </a:lnTo>
                <a:lnTo>
                  <a:pt x="56358" y="372"/>
                </a:lnTo>
                <a:lnTo>
                  <a:pt x="56320" y="354"/>
                </a:lnTo>
                <a:lnTo>
                  <a:pt x="56227" y="298"/>
                </a:lnTo>
                <a:close/>
                <a:moveTo>
                  <a:pt x="62725" y="372"/>
                </a:moveTo>
                <a:lnTo>
                  <a:pt x="62669" y="391"/>
                </a:lnTo>
                <a:lnTo>
                  <a:pt x="62595" y="428"/>
                </a:lnTo>
                <a:lnTo>
                  <a:pt x="62520" y="503"/>
                </a:lnTo>
                <a:lnTo>
                  <a:pt x="62334" y="689"/>
                </a:lnTo>
                <a:lnTo>
                  <a:pt x="62129" y="931"/>
                </a:lnTo>
                <a:lnTo>
                  <a:pt x="61775" y="1396"/>
                </a:lnTo>
                <a:lnTo>
                  <a:pt x="61627" y="1620"/>
                </a:lnTo>
                <a:lnTo>
                  <a:pt x="61906" y="1434"/>
                </a:lnTo>
                <a:lnTo>
                  <a:pt x="62111" y="1266"/>
                </a:lnTo>
                <a:lnTo>
                  <a:pt x="62334" y="1061"/>
                </a:lnTo>
                <a:lnTo>
                  <a:pt x="62539" y="875"/>
                </a:lnTo>
                <a:lnTo>
                  <a:pt x="62706" y="670"/>
                </a:lnTo>
                <a:lnTo>
                  <a:pt x="62762" y="596"/>
                </a:lnTo>
                <a:lnTo>
                  <a:pt x="62781" y="521"/>
                </a:lnTo>
                <a:lnTo>
                  <a:pt x="62799" y="447"/>
                </a:lnTo>
                <a:lnTo>
                  <a:pt x="62762" y="391"/>
                </a:lnTo>
                <a:lnTo>
                  <a:pt x="62725" y="372"/>
                </a:lnTo>
                <a:close/>
                <a:moveTo>
                  <a:pt x="63637" y="298"/>
                </a:moveTo>
                <a:lnTo>
                  <a:pt x="63600" y="317"/>
                </a:lnTo>
                <a:lnTo>
                  <a:pt x="63507" y="372"/>
                </a:lnTo>
                <a:lnTo>
                  <a:pt x="63414" y="466"/>
                </a:lnTo>
                <a:lnTo>
                  <a:pt x="63321" y="577"/>
                </a:lnTo>
                <a:lnTo>
                  <a:pt x="63135" y="838"/>
                </a:lnTo>
                <a:lnTo>
                  <a:pt x="63041" y="1005"/>
                </a:lnTo>
                <a:lnTo>
                  <a:pt x="62893" y="1378"/>
                </a:lnTo>
                <a:lnTo>
                  <a:pt x="62818" y="1583"/>
                </a:lnTo>
                <a:lnTo>
                  <a:pt x="62818" y="1620"/>
                </a:lnTo>
                <a:lnTo>
                  <a:pt x="62837" y="1601"/>
                </a:lnTo>
                <a:lnTo>
                  <a:pt x="63079" y="1303"/>
                </a:lnTo>
                <a:lnTo>
                  <a:pt x="63414" y="894"/>
                </a:lnTo>
                <a:lnTo>
                  <a:pt x="63581" y="689"/>
                </a:lnTo>
                <a:lnTo>
                  <a:pt x="63675" y="503"/>
                </a:lnTo>
                <a:lnTo>
                  <a:pt x="63712" y="428"/>
                </a:lnTo>
                <a:lnTo>
                  <a:pt x="63730" y="372"/>
                </a:lnTo>
                <a:lnTo>
                  <a:pt x="63712" y="317"/>
                </a:lnTo>
                <a:lnTo>
                  <a:pt x="63675" y="298"/>
                </a:lnTo>
                <a:close/>
                <a:moveTo>
                  <a:pt x="66002" y="112"/>
                </a:moveTo>
                <a:lnTo>
                  <a:pt x="65946" y="130"/>
                </a:lnTo>
                <a:lnTo>
                  <a:pt x="65890" y="149"/>
                </a:lnTo>
                <a:lnTo>
                  <a:pt x="65760" y="242"/>
                </a:lnTo>
                <a:lnTo>
                  <a:pt x="65611" y="372"/>
                </a:lnTo>
                <a:lnTo>
                  <a:pt x="65350" y="652"/>
                </a:lnTo>
                <a:lnTo>
                  <a:pt x="65220" y="801"/>
                </a:lnTo>
                <a:lnTo>
                  <a:pt x="65015" y="1061"/>
                </a:lnTo>
                <a:lnTo>
                  <a:pt x="64922" y="1192"/>
                </a:lnTo>
                <a:lnTo>
                  <a:pt x="64885" y="1266"/>
                </a:lnTo>
                <a:lnTo>
                  <a:pt x="64866" y="1341"/>
                </a:lnTo>
                <a:lnTo>
                  <a:pt x="64866" y="1303"/>
                </a:lnTo>
                <a:lnTo>
                  <a:pt x="64847" y="1341"/>
                </a:lnTo>
                <a:lnTo>
                  <a:pt x="64810" y="1471"/>
                </a:lnTo>
                <a:lnTo>
                  <a:pt x="64810" y="1545"/>
                </a:lnTo>
                <a:lnTo>
                  <a:pt x="64810" y="1601"/>
                </a:lnTo>
                <a:lnTo>
                  <a:pt x="64829" y="1620"/>
                </a:lnTo>
                <a:lnTo>
                  <a:pt x="64829" y="1601"/>
                </a:lnTo>
                <a:lnTo>
                  <a:pt x="64885" y="1564"/>
                </a:lnTo>
                <a:lnTo>
                  <a:pt x="65555" y="857"/>
                </a:lnTo>
                <a:lnTo>
                  <a:pt x="65778" y="614"/>
                </a:lnTo>
                <a:lnTo>
                  <a:pt x="65946" y="410"/>
                </a:lnTo>
                <a:lnTo>
                  <a:pt x="66058" y="242"/>
                </a:lnTo>
                <a:lnTo>
                  <a:pt x="66076" y="186"/>
                </a:lnTo>
                <a:lnTo>
                  <a:pt x="66076" y="149"/>
                </a:lnTo>
                <a:lnTo>
                  <a:pt x="66039" y="130"/>
                </a:lnTo>
                <a:lnTo>
                  <a:pt x="66002" y="112"/>
                </a:lnTo>
                <a:close/>
                <a:moveTo>
                  <a:pt x="10539" y="1620"/>
                </a:moveTo>
                <a:lnTo>
                  <a:pt x="10539" y="1620"/>
                </a:lnTo>
                <a:lnTo>
                  <a:pt x="10539" y="1620"/>
                </a:lnTo>
                <a:close/>
                <a:moveTo>
                  <a:pt x="18321" y="1620"/>
                </a:moveTo>
                <a:lnTo>
                  <a:pt x="18321" y="1620"/>
                </a:lnTo>
                <a:lnTo>
                  <a:pt x="18321" y="1620"/>
                </a:lnTo>
                <a:close/>
                <a:moveTo>
                  <a:pt x="21505" y="112"/>
                </a:moveTo>
                <a:lnTo>
                  <a:pt x="21449" y="130"/>
                </a:lnTo>
                <a:lnTo>
                  <a:pt x="21393" y="149"/>
                </a:lnTo>
                <a:lnTo>
                  <a:pt x="21263" y="242"/>
                </a:lnTo>
                <a:lnTo>
                  <a:pt x="21114" y="372"/>
                </a:lnTo>
                <a:lnTo>
                  <a:pt x="20853" y="652"/>
                </a:lnTo>
                <a:lnTo>
                  <a:pt x="20723" y="801"/>
                </a:lnTo>
                <a:lnTo>
                  <a:pt x="20518" y="1061"/>
                </a:lnTo>
                <a:lnTo>
                  <a:pt x="20425" y="1192"/>
                </a:lnTo>
                <a:lnTo>
                  <a:pt x="20388" y="1266"/>
                </a:lnTo>
                <a:lnTo>
                  <a:pt x="20369" y="1341"/>
                </a:lnTo>
                <a:lnTo>
                  <a:pt x="20369" y="1303"/>
                </a:lnTo>
                <a:lnTo>
                  <a:pt x="20350" y="1341"/>
                </a:lnTo>
                <a:lnTo>
                  <a:pt x="20313" y="1471"/>
                </a:lnTo>
                <a:lnTo>
                  <a:pt x="20313" y="1545"/>
                </a:lnTo>
                <a:lnTo>
                  <a:pt x="20313" y="1601"/>
                </a:lnTo>
                <a:lnTo>
                  <a:pt x="20313" y="1620"/>
                </a:lnTo>
                <a:lnTo>
                  <a:pt x="20332" y="1601"/>
                </a:lnTo>
                <a:lnTo>
                  <a:pt x="20388" y="1564"/>
                </a:lnTo>
                <a:lnTo>
                  <a:pt x="21058" y="857"/>
                </a:lnTo>
                <a:lnTo>
                  <a:pt x="21263" y="614"/>
                </a:lnTo>
                <a:lnTo>
                  <a:pt x="21449" y="410"/>
                </a:lnTo>
                <a:lnTo>
                  <a:pt x="21560" y="242"/>
                </a:lnTo>
                <a:lnTo>
                  <a:pt x="21579" y="186"/>
                </a:lnTo>
                <a:lnTo>
                  <a:pt x="21579" y="149"/>
                </a:lnTo>
                <a:lnTo>
                  <a:pt x="21542" y="130"/>
                </a:lnTo>
                <a:lnTo>
                  <a:pt x="21505" y="112"/>
                </a:lnTo>
                <a:close/>
                <a:moveTo>
                  <a:pt x="61627" y="1620"/>
                </a:moveTo>
                <a:lnTo>
                  <a:pt x="61627" y="1620"/>
                </a:lnTo>
                <a:lnTo>
                  <a:pt x="61627" y="1620"/>
                </a:lnTo>
                <a:close/>
                <a:moveTo>
                  <a:pt x="62818" y="1620"/>
                </a:moveTo>
                <a:lnTo>
                  <a:pt x="62818" y="1620"/>
                </a:lnTo>
                <a:lnTo>
                  <a:pt x="62818" y="1620"/>
                </a:lnTo>
                <a:close/>
                <a:moveTo>
                  <a:pt x="64829" y="1620"/>
                </a:moveTo>
                <a:lnTo>
                  <a:pt x="64829" y="1620"/>
                </a:lnTo>
                <a:lnTo>
                  <a:pt x="64829" y="1620"/>
                </a:lnTo>
                <a:close/>
                <a:moveTo>
                  <a:pt x="8304" y="279"/>
                </a:moveTo>
                <a:lnTo>
                  <a:pt x="8211" y="298"/>
                </a:lnTo>
                <a:lnTo>
                  <a:pt x="8137" y="335"/>
                </a:lnTo>
                <a:lnTo>
                  <a:pt x="8044" y="410"/>
                </a:lnTo>
                <a:lnTo>
                  <a:pt x="7951" y="503"/>
                </a:lnTo>
                <a:lnTo>
                  <a:pt x="7764" y="689"/>
                </a:lnTo>
                <a:lnTo>
                  <a:pt x="7653" y="838"/>
                </a:lnTo>
                <a:lnTo>
                  <a:pt x="7448" y="1080"/>
                </a:lnTo>
                <a:lnTo>
                  <a:pt x="7373" y="1229"/>
                </a:lnTo>
                <a:lnTo>
                  <a:pt x="7336" y="1285"/>
                </a:lnTo>
                <a:lnTo>
                  <a:pt x="7336" y="1359"/>
                </a:lnTo>
                <a:lnTo>
                  <a:pt x="7318" y="1415"/>
                </a:lnTo>
                <a:lnTo>
                  <a:pt x="7318" y="1545"/>
                </a:lnTo>
                <a:lnTo>
                  <a:pt x="7336" y="1601"/>
                </a:lnTo>
                <a:lnTo>
                  <a:pt x="7355" y="1638"/>
                </a:lnTo>
                <a:lnTo>
                  <a:pt x="7392" y="1620"/>
                </a:lnTo>
                <a:lnTo>
                  <a:pt x="7467" y="1583"/>
                </a:lnTo>
                <a:lnTo>
                  <a:pt x="7746" y="1303"/>
                </a:lnTo>
                <a:lnTo>
                  <a:pt x="7951" y="1099"/>
                </a:lnTo>
                <a:lnTo>
                  <a:pt x="8174" y="875"/>
                </a:lnTo>
                <a:lnTo>
                  <a:pt x="8342" y="652"/>
                </a:lnTo>
                <a:lnTo>
                  <a:pt x="8397" y="559"/>
                </a:lnTo>
                <a:lnTo>
                  <a:pt x="8435" y="466"/>
                </a:lnTo>
                <a:lnTo>
                  <a:pt x="8453" y="391"/>
                </a:lnTo>
                <a:lnTo>
                  <a:pt x="8435" y="335"/>
                </a:lnTo>
                <a:lnTo>
                  <a:pt x="8397" y="298"/>
                </a:lnTo>
                <a:lnTo>
                  <a:pt x="8304" y="279"/>
                </a:lnTo>
                <a:close/>
                <a:moveTo>
                  <a:pt x="10576" y="466"/>
                </a:moveTo>
                <a:lnTo>
                  <a:pt x="10520" y="484"/>
                </a:lnTo>
                <a:lnTo>
                  <a:pt x="10445" y="521"/>
                </a:lnTo>
                <a:lnTo>
                  <a:pt x="10352" y="577"/>
                </a:lnTo>
                <a:lnTo>
                  <a:pt x="10259" y="670"/>
                </a:lnTo>
                <a:lnTo>
                  <a:pt x="10054" y="894"/>
                </a:lnTo>
                <a:lnTo>
                  <a:pt x="9850" y="1154"/>
                </a:lnTo>
                <a:lnTo>
                  <a:pt x="9682" y="1396"/>
                </a:lnTo>
                <a:lnTo>
                  <a:pt x="9552" y="1601"/>
                </a:lnTo>
                <a:lnTo>
                  <a:pt x="9533" y="1638"/>
                </a:lnTo>
                <a:lnTo>
                  <a:pt x="9570" y="1601"/>
                </a:lnTo>
                <a:lnTo>
                  <a:pt x="9719" y="1452"/>
                </a:lnTo>
                <a:lnTo>
                  <a:pt x="10129" y="1154"/>
                </a:lnTo>
                <a:lnTo>
                  <a:pt x="10352" y="1005"/>
                </a:lnTo>
                <a:lnTo>
                  <a:pt x="10520" y="857"/>
                </a:lnTo>
                <a:lnTo>
                  <a:pt x="10594" y="782"/>
                </a:lnTo>
                <a:lnTo>
                  <a:pt x="10632" y="708"/>
                </a:lnTo>
                <a:lnTo>
                  <a:pt x="10669" y="633"/>
                </a:lnTo>
                <a:lnTo>
                  <a:pt x="10669" y="577"/>
                </a:lnTo>
                <a:lnTo>
                  <a:pt x="10632" y="503"/>
                </a:lnTo>
                <a:lnTo>
                  <a:pt x="10576" y="466"/>
                </a:lnTo>
                <a:close/>
                <a:moveTo>
                  <a:pt x="39843" y="205"/>
                </a:moveTo>
                <a:lnTo>
                  <a:pt x="39788" y="223"/>
                </a:lnTo>
                <a:lnTo>
                  <a:pt x="39676" y="298"/>
                </a:lnTo>
                <a:lnTo>
                  <a:pt x="39564" y="391"/>
                </a:lnTo>
                <a:lnTo>
                  <a:pt x="39359" y="614"/>
                </a:lnTo>
                <a:lnTo>
                  <a:pt x="39229" y="763"/>
                </a:lnTo>
                <a:lnTo>
                  <a:pt x="39117" y="968"/>
                </a:lnTo>
                <a:lnTo>
                  <a:pt x="38950" y="1285"/>
                </a:lnTo>
                <a:lnTo>
                  <a:pt x="38894" y="1452"/>
                </a:lnTo>
                <a:lnTo>
                  <a:pt x="38857" y="1564"/>
                </a:lnTo>
                <a:lnTo>
                  <a:pt x="38838" y="1638"/>
                </a:lnTo>
                <a:lnTo>
                  <a:pt x="38857" y="1638"/>
                </a:lnTo>
                <a:lnTo>
                  <a:pt x="38894" y="1620"/>
                </a:lnTo>
                <a:lnTo>
                  <a:pt x="39117" y="1396"/>
                </a:lnTo>
                <a:lnTo>
                  <a:pt x="39508" y="931"/>
                </a:lnTo>
                <a:lnTo>
                  <a:pt x="39713" y="689"/>
                </a:lnTo>
                <a:lnTo>
                  <a:pt x="39862" y="484"/>
                </a:lnTo>
                <a:lnTo>
                  <a:pt x="39974" y="317"/>
                </a:lnTo>
                <a:lnTo>
                  <a:pt x="39992" y="261"/>
                </a:lnTo>
                <a:lnTo>
                  <a:pt x="39974" y="223"/>
                </a:lnTo>
                <a:lnTo>
                  <a:pt x="39936" y="205"/>
                </a:lnTo>
                <a:close/>
                <a:moveTo>
                  <a:pt x="52802" y="279"/>
                </a:moveTo>
                <a:lnTo>
                  <a:pt x="52727" y="298"/>
                </a:lnTo>
                <a:lnTo>
                  <a:pt x="52634" y="335"/>
                </a:lnTo>
                <a:lnTo>
                  <a:pt x="52541" y="410"/>
                </a:lnTo>
                <a:lnTo>
                  <a:pt x="52448" y="503"/>
                </a:lnTo>
                <a:lnTo>
                  <a:pt x="52280" y="689"/>
                </a:lnTo>
                <a:lnTo>
                  <a:pt x="52150" y="838"/>
                </a:lnTo>
                <a:lnTo>
                  <a:pt x="51945" y="1080"/>
                </a:lnTo>
                <a:lnTo>
                  <a:pt x="51871" y="1229"/>
                </a:lnTo>
                <a:lnTo>
                  <a:pt x="51852" y="1285"/>
                </a:lnTo>
                <a:lnTo>
                  <a:pt x="51833" y="1359"/>
                </a:lnTo>
                <a:lnTo>
                  <a:pt x="51815" y="1415"/>
                </a:lnTo>
                <a:lnTo>
                  <a:pt x="51815" y="1545"/>
                </a:lnTo>
                <a:lnTo>
                  <a:pt x="51833" y="1601"/>
                </a:lnTo>
                <a:lnTo>
                  <a:pt x="51852" y="1638"/>
                </a:lnTo>
                <a:lnTo>
                  <a:pt x="51889" y="1620"/>
                </a:lnTo>
                <a:lnTo>
                  <a:pt x="51964" y="1583"/>
                </a:lnTo>
                <a:lnTo>
                  <a:pt x="52262" y="1303"/>
                </a:lnTo>
                <a:lnTo>
                  <a:pt x="52466" y="1099"/>
                </a:lnTo>
                <a:lnTo>
                  <a:pt x="52671" y="875"/>
                </a:lnTo>
                <a:lnTo>
                  <a:pt x="52839" y="652"/>
                </a:lnTo>
                <a:lnTo>
                  <a:pt x="52895" y="559"/>
                </a:lnTo>
                <a:lnTo>
                  <a:pt x="52951" y="466"/>
                </a:lnTo>
                <a:lnTo>
                  <a:pt x="52951" y="391"/>
                </a:lnTo>
                <a:lnTo>
                  <a:pt x="52951" y="335"/>
                </a:lnTo>
                <a:lnTo>
                  <a:pt x="52895" y="298"/>
                </a:lnTo>
                <a:lnTo>
                  <a:pt x="52802" y="279"/>
                </a:lnTo>
                <a:close/>
                <a:moveTo>
                  <a:pt x="55092" y="466"/>
                </a:moveTo>
                <a:lnTo>
                  <a:pt x="55017" y="484"/>
                </a:lnTo>
                <a:lnTo>
                  <a:pt x="54943" y="521"/>
                </a:lnTo>
                <a:lnTo>
                  <a:pt x="54850" y="577"/>
                </a:lnTo>
                <a:lnTo>
                  <a:pt x="54756" y="670"/>
                </a:lnTo>
                <a:lnTo>
                  <a:pt x="54552" y="894"/>
                </a:lnTo>
                <a:lnTo>
                  <a:pt x="54347" y="1154"/>
                </a:lnTo>
                <a:lnTo>
                  <a:pt x="54179" y="1396"/>
                </a:lnTo>
                <a:lnTo>
                  <a:pt x="54049" y="1601"/>
                </a:lnTo>
                <a:lnTo>
                  <a:pt x="54030" y="1638"/>
                </a:lnTo>
                <a:lnTo>
                  <a:pt x="54068" y="1601"/>
                </a:lnTo>
                <a:lnTo>
                  <a:pt x="54217" y="1452"/>
                </a:lnTo>
                <a:lnTo>
                  <a:pt x="54645" y="1154"/>
                </a:lnTo>
                <a:lnTo>
                  <a:pt x="54850" y="1005"/>
                </a:lnTo>
                <a:lnTo>
                  <a:pt x="55017" y="857"/>
                </a:lnTo>
                <a:lnTo>
                  <a:pt x="55092" y="782"/>
                </a:lnTo>
                <a:lnTo>
                  <a:pt x="55129" y="708"/>
                </a:lnTo>
                <a:lnTo>
                  <a:pt x="55166" y="633"/>
                </a:lnTo>
                <a:lnTo>
                  <a:pt x="55166" y="577"/>
                </a:lnTo>
                <a:lnTo>
                  <a:pt x="55129" y="503"/>
                </a:lnTo>
                <a:lnTo>
                  <a:pt x="55092" y="466"/>
                </a:lnTo>
                <a:close/>
                <a:moveTo>
                  <a:pt x="78960" y="223"/>
                </a:moveTo>
                <a:lnTo>
                  <a:pt x="78867" y="298"/>
                </a:lnTo>
                <a:lnTo>
                  <a:pt x="78755" y="391"/>
                </a:lnTo>
                <a:lnTo>
                  <a:pt x="78643" y="521"/>
                </a:lnTo>
                <a:lnTo>
                  <a:pt x="78420" y="801"/>
                </a:lnTo>
                <a:lnTo>
                  <a:pt x="78308" y="950"/>
                </a:lnTo>
                <a:lnTo>
                  <a:pt x="78197" y="1099"/>
                </a:lnTo>
                <a:lnTo>
                  <a:pt x="78029" y="1359"/>
                </a:lnTo>
                <a:lnTo>
                  <a:pt x="77973" y="1490"/>
                </a:lnTo>
                <a:lnTo>
                  <a:pt x="77917" y="1583"/>
                </a:lnTo>
                <a:lnTo>
                  <a:pt x="77917" y="1620"/>
                </a:lnTo>
                <a:lnTo>
                  <a:pt x="77917" y="1638"/>
                </a:lnTo>
                <a:lnTo>
                  <a:pt x="77936" y="1638"/>
                </a:lnTo>
                <a:lnTo>
                  <a:pt x="77973" y="1620"/>
                </a:lnTo>
                <a:lnTo>
                  <a:pt x="78066" y="1545"/>
                </a:lnTo>
                <a:lnTo>
                  <a:pt x="78234" y="1396"/>
                </a:lnTo>
                <a:lnTo>
                  <a:pt x="78420" y="1210"/>
                </a:lnTo>
                <a:lnTo>
                  <a:pt x="78643" y="968"/>
                </a:lnTo>
                <a:lnTo>
                  <a:pt x="78830" y="745"/>
                </a:lnTo>
                <a:lnTo>
                  <a:pt x="78979" y="521"/>
                </a:lnTo>
                <a:lnTo>
                  <a:pt x="79034" y="428"/>
                </a:lnTo>
                <a:lnTo>
                  <a:pt x="79053" y="354"/>
                </a:lnTo>
                <a:lnTo>
                  <a:pt x="79053" y="279"/>
                </a:lnTo>
                <a:lnTo>
                  <a:pt x="79034" y="242"/>
                </a:lnTo>
                <a:lnTo>
                  <a:pt x="78997" y="223"/>
                </a:lnTo>
                <a:close/>
                <a:moveTo>
                  <a:pt x="87785" y="428"/>
                </a:moveTo>
                <a:lnTo>
                  <a:pt x="87692" y="447"/>
                </a:lnTo>
                <a:lnTo>
                  <a:pt x="87580" y="484"/>
                </a:lnTo>
                <a:lnTo>
                  <a:pt x="87468" y="559"/>
                </a:lnTo>
                <a:lnTo>
                  <a:pt x="87338" y="633"/>
                </a:lnTo>
                <a:lnTo>
                  <a:pt x="87077" y="857"/>
                </a:lnTo>
                <a:lnTo>
                  <a:pt x="86817" y="1099"/>
                </a:lnTo>
                <a:lnTo>
                  <a:pt x="86593" y="1322"/>
                </a:lnTo>
                <a:lnTo>
                  <a:pt x="86426" y="1508"/>
                </a:lnTo>
                <a:lnTo>
                  <a:pt x="86351" y="1638"/>
                </a:lnTo>
                <a:lnTo>
                  <a:pt x="86444" y="1564"/>
                </a:lnTo>
                <a:lnTo>
                  <a:pt x="86631" y="1415"/>
                </a:lnTo>
                <a:lnTo>
                  <a:pt x="87189" y="1061"/>
                </a:lnTo>
                <a:lnTo>
                  <a:pt x="87729" y="708"/>
                </a:lnTo>
                <a:lnTo>
                  <a:pt x="87897" y="577"/>
                </a:lnTo>
                <a:lnTo>
                  <a:pt x="87934" y="521"/>
                </a:lnTo>
                <a:lnTo>
                  <a:pt x="87934" y="503"/>
                </a:lnTo>
                <a:lnTo>
                  <a:pt x="87878" y="447"/>
                </a:lnTo>
                <a:lnTo>
                  <a:pt x="87785" y="428"/>
                </a:lnTo>
                <a:close/>
                <a:moveTo>
                  <a:pt x="54030" y="1638"/>
                </a:moveTo>
                <a:lnTo>
                  <a:pt x="54030" y="1638"/>
                </a:lnTo>
                <a:lnTo>
                  <a:pt x="54030" y="1638"/>
                </a:lnTo>
                <a:close/>
                <a:moveTo>
                  <a:pt x="49543" y="335"/>
                </a:moveTo>
                <a:lnTo>
                  <a:pt x="49450" y="372"/>
                </a:lnTo>
                <a:lnTo>
                  <a:pt x="49376" y="428"/>
                </a:lnTo>
                <a:lnTo>
                  <a:pt x="49283" y="521"/>
                </a:lnTo>
                <a:lnTo>
                  <a:pt x="49134" y="708"/>
                </a:lnTo>
                <a:lnTo>
                  <a:pt x="48985" y="950"/>
                </a:lnTo>
                <a:lnTo>
                  <a:pt x="48724" y="1415"/>
                </a:lnTo>
                <a:lnTo>
                  <a:pt x="48650" y="1583"/>
                </a:lnTo>
                <a:lnTo>
                  <a:pt x="48594" y="1676"/>
                </a:lnTo>
                <a:lnTo>
                  <a:pt x="48873" y="1396"/>
                </a:lnTo>
                <a:lnTo>
                  <a:pt x="49320" y="950"/>
                </a:lnTo>
                <a:lnTo>
                  <a:pt x="49506" y="726"/>
                </a:lnTo>
                <a:lnTo>
                  <a:pt x="49655" y="521"/>
                </a:lnTo>
                <a:lnTo>
                  <a:pt x="49692" y="447"/>
                </a:lnTo>
                <a:lnTo>
                  <a:pt x="49692" y="391"/>
                </a:lnTo>
                <a:lnTo>
                  <a:pt x="49674" y="354"/>
                </a:lnTo>
                <a:lnTo>
                  <a:pt x="49618" y="335"/>
                </a:lnTo>
                <a:close/>
                <a:moveTo>
                  <a:pt x="86668" y="223"/>
                </a:moveTo>
                <a:lnTo>
                  <a:pt x="86593" y="242"/>
                </a:lnTo>
                <a:lnTo>
                  <a:pt x="86519" y="279"/>
                </a:lnTo>
                <a:lnTo>
                  <a:pt x="86426" y="372"/>
                </a:lnTo>
                <a:lnTo>
                  <a:pt x="86202" y="596"/>
                </a:lnTo>
                <a:lnTo>
                  <a:pt x="85979" y="875"/>
                </a:lnTo>
                <a:lnTo>
                  <a:pt x="85774" y="1154"/>
                </a:lnTo>
                <a:lnTo>
                  <a:pt x="85588" y="1415"/>
                </a:lnTo>
                <a:lnTo>
                  <a:pt x="85420" y="1676"/>
                </a:lnTo>
                <a:lnTo>
                  <a:pt x="85718" y="1452"/>
                </a:lnTo>
                <a:lnTo>
                  <a:pt x="85942" y="1247"/>
                </a:lnTo>
                <a:lnTo>
                  <a:pt x="86202" y="1005"/>
                </a:lnTo>
                <a:lnTo>
                  <a:pt x="86444" y="763"/>
                </a:lnTo>
                <a:lnTo>
                  <a:pt x="86631" y="540"/>
                </a:lnTo>
                <a:lnTo>
                  <a:pt x="86686" y="447"/>
                </a:lnTo>
                <a:lnTo>
                  <a:pt x="86724" y="372"/>
                </a:lnTo>
                <a:lnTo>
                  <a:pt x="86742" y="298"/>
                </a:lnTo>
                <a:lnTo>
                  <a:pt x="86724" y="242"/>
                </a:lnTo>
                <a:lnTo>
                  <a:pt x="86705" y="223"/>
                </a:lnTo>
                <a:close/>
                <a:moveTo>
                  <a:pt x="5028" y="335"/>
                </a:moveTo>
                <a:lnTo>
                  <a:pt x="4953" y="372"/>
                </a:lnTo>
                <a:lnTo>
                  <a:pt x="4879" y="428"/>
                </a:lnTo>
                <a:lnTo>
                  <a:pt x="4786" y="521"/>
                </a:lnTo>
                <a:lnTo>
                  <a:pt x="4637" y="708"/>
                </a:lnTo>
                <a:lnTo>
                  <a:pt x="4488" y="950"/>
                </a:lnTo>
                <a:lnTo>
                  <a:pt x="4227" y="1415"/>
                </a:lnTo>
                <a:lnTo>
                  <a:pt x="4134" y="1583"/>
                </a:lnTo>
                <a:lnTo>
                  <a:pt x="4078" y="1676"/>
                </a:lnTo>
                <a:lnTo>
                  <a:pt x="4376" y="1396"/>
                </a:lnTo>
                <a:lnTo>
                  <a:pt x="4804" y="950"/>
                </a:lnTo>
                <a:lnTo>
                  <a:pt x="5009" y="726"/>
                </a:lnTo>
                <a:lnTo>
                  <a:pt x="5158" y="521"/>
                </a:lnTo>
                <a:lnTo>
                  <a:pt x="5177" y="447"/>
                </a:lnTo>
                <a:lnTo>
                  <a:pt x="5195" y="391"/>
                </a:lnTo>
                <a:lnTo>
                  <a:pt x="5177" y="354"/>
                </a:lnTo>
                <a:lnTo>
                  <a:pt x="5121" y="335"/>
                </a:lnTo>
                <a:close/>
                <a:moveTo>
                  <a:pt x="85420" y="1676"/>
                </a:moveTo>
                <a:lnTo>
                  <a:pt x="85420" y="1676"/>
                </a:lnTo>
                <a:lnTo>
                  <a:pt x="85420" y="1676"/>
                </a:lnTo>
                <a:close/>
                <a:moveTo>
                  <a:pt x="91229" y="317"/>
                </a:moveTo>
                <a:lnTo>
                  <a:pt x="91173" y="335"/>
                </a:lnTo>
                <a:lnTo>
                  <a:pt x="91080" y="372"/>
                </a:lnTo>
                <a:lnTo>
                  <a:pt x="90987" y="428"/>
                </a:lnTo>
                <a:lnTo>
                  <a:pt x="90727" y="614"/>
                </a:lnTo>
                <a:lnTo>
                  <a:pt x="90429" y="857"/>
                </a:lnTo>
                <a:lnTo>
                  <a:pt x="89870" y="1359"/>
                </a:lnTo>
                <a:lnTo>
                  <a:pt x="89554" y="1676"/>
                </a:lnTo>
                <a:lnTo>
                  <a:pt x="89647" y="1638"/>
                </a:lnTo>
                <a:lnTo>
                  <a:pt x="89907" y="1490"/>
                </a:lnTo>
                <a:lnTo>
                  <a:pt x="90205" y="1303"/>
                </a:lnTo>
                <a:lnTo>
                  <a:pt x="90410" y="1173"/>
                </a:lnTo>
                <a:lnTo>
                  <a:pt x="90615" y="1024"/>
                </a:lnTo>
                <a:lnTo>
                  <a:pt x="90913" y="819"/>
                </a:lnTo>
                <a:lnTo>
                  <a:pt x="91062" y="689"/>
                </a:lnTo>
                <a:lnTo>
                  <a:pt x="91173" y="577"/>
                </a:lnTo>
                <a:lnTo>
                  <a:pt x="91248" y="466"/>
                </a:lnTo>
                <a:lnTo>
                  <a:pt x="91266" y="410"/>
                </a:lnTo>
                <a:lnTo>
                  <a:pt x="91266" y="354"/>
                </a:lnTo>
                <a:lnTo>
                  <a:pt x="91248" y="335"/>
                </a:lnTo>
                <a:lnTo>
                  <a:pt x="91229" y="317"/>
                </a:lnTo>
                <a:close/>
                <a:moveTo>
                  <a:pt x="12735" y="261"/>
                </a:moveTo>
                <a:lnTo>
                  <a:pt x="12661" y="298"/>
                </a:lnTo>
                <a:lnTo>
                  <a:pt x="12549" y="372"/>
                </a:lnTo>
                <a:lnTo>
                  <a:pt x="12456" y="484"/>
                </a:lnTo>
                <a:lnTo>
                  <a:pt x="12345" y="614"/>
                </a:lnTo>
                <a:lnTo>
                  <a:pt x="12121" y="912"/>
                </a:lnTo>
                <a:lnTo>
                  <a:pt x="11935" y="1210"/>
                </a:lnTo>
                <a:lnTo>
                  <a:pt x="11786" y="1490"/>
                </a:lnTo>
                <a:lnTo>
                  <a:pt x="11711" y="1657"/>
                </a:lnTo>
                <a:lnTo>
                  <a:pt x="11693" y="1694"/>
                </a:lnTo>
                <a:lnTo>
                  <a:pt x="11693" y="1694"/>
                </a:lnTo>
                <a:lnTo>
                  <a:pt x="11730" y="1676"/>
                </a:lnTo>
                <a:lnTo>
                  <a:pt x="11972" y="1452"/>
                </a:lnTo>
                <a:lnTo>
                  <a:pt x="12400" y="1024"/>
                </a:lnTo>
                <a:lnTo>
                  <a:pt x="12605" y="801"/>
                </a:lnTo>
                <a:lnTo>
                  <a:pt x="12773" y="596"/>
                </a:lnTo>
                <a:lnTo>
                  <a:pt x="12866" y="410"/>
                </a:lnTo>
                <a:lnTo>
                  <a:pt x="12884" y="354"/>
                </a:lnTo>
                <a:lnTo>
                  <a:pt x="12866" y="317"/>
                </a:lnTo>
                <a:lnTo>
                  <a:pt x="12847" y="279"/>
                </a:lnTo>
                <a:lnTo>
                  <a:pt x="12810" y="261"/>
                </a:lnTo>
                <a:close/>
                <a:moveTo>
                  <a:pt x="24763" y="223"/>
                </a:moveTo>
                <a:lnTo>
                  <a:pt x="24707" y="261"/>
                </a:lnTo>
                <a:lnTo>
                  <a:pt x="24595" y="335"/>
                </a:lnTo>
                <a:lnTo>
                  <a:pt x="24465" y="428"/>
                </a:lnTo>
                <a:lnTo>
                  <a:pt x="24241" y="670"/>
                </a:lnTo>
                <a:lnTo>
                  <a:pt x="24093" y="819"/>
                </a:lnTo>
                <a:lnTo>
                  <a:pt x="23869" y="1061"/>
                </a:lnTo>
                <a:lnTo>
                  <a:pt x="23776" y="1192"/>
                </a:lnTo>
                <a:lnTo>
                  <a:pt x="23683" y="1341"/>
                </a:lnTo>
                <a:lnTo>
                  <a:pt x="23590" y="1396"/>
                </a:lnTo>
                <a:lnTo>
                  <a:pt x="23515" y="1490"/>
                </a:lnTo>
                <a:lnTo>
                  <a:pt x="23497" y="1564"/>
                </a:lnTo>
                <a:lnTo>
                  <a:pt x="23497" y="1657"/>
                </a:lnTo>
                <a:lnTo>
                  <a:pt x="23515" y="1676"/>
                </a:lnTo>
                <a:lnTo>
                  <a:pt x="23515" y="1694"/>
                </a:lnTo>
                <a:lnTo>
                  <a:pt x="23590" y="1694"/>
                </a:lnTo>
                <a:lnTo>
                  <a:pt x="23850" y="1434"/>
                </a:lnTo>
                <a:lnTo>
                  <a:pt x="24316" y="987"/>
                </a:lnTo>
                <a:lnTo>
                  <a:pt x="24558" y="745"/>
                </a:lnTo>
                <a:lnTo>
                  <a:pt x="24744" y="521"/>
                </a:lnTo>
                <a:lnTo>
                  <a:pt x="24856" y="354"/>
                </a:lnTo>
                <a:lnTo>
                  <a:pt x="24893" y="298"/>
                </a:lnTo>
                <a:lnTo>
                  <a:pt x="24874" y="261"/>
                </a:lnTo>
                <a:lnTo>
                  <a:pt x="24856" y="223"/>
                </a:lnTo>
                <a:close/>
                <a:moveTo>
                  <a:pt x="57251" y="261"/>
                </a:moveTo>
                <a:lnTo>
                  <a:pt x="57158" y="298"/>
                </a:lnTo>
                <a:lnTo>
                  <a:pt x="57065" y="372"/>
                </a:lnTo>
                <a:lnTo>
                  <a:pt x="56953" y="484"/>
                </a:lnTo>
                <a:lnTo>
                  <a:pt x="56842" y="614"/>
                </a:lnTo>
                <a:lnTo>
                  <a:pt x="56637" y="912"/>
                </a:lnTo>
                <a:lnTo>
                  <a:pt x="56432" y="1210"/>
                </a:lnTo>
                <a:lnTo>
                  <a:pt x="56283" y="1490"/>
                </a:lnTo>
                <a:lnTo>
                  <a:pt x="56209" y="1657"/>
                </a:lnTo>
                <a:lnTo>
                  <a:pt x="56209" y="1694"/>
                </a:lnTo>
                <a:lnTo>
                  <a:pt x="56227" y="1676"/>
                </a:lnTo>
                <a:lnTo>
                  <a:pt x="56469" y="1452"/>
                </a:lnTo>
                <a:lnTo>
                  <a:pt x="56898" y="1024"/>
                </a:lnTo>
                <a:lnTo>
                  <a:pt x="57102" y="801"/>
                </a:lnTo>
                <a:lnTo>
                  <a:pt x="57270" y="596"/>
                </a:lnTo>
                <a:lnTo>
                  <a:pt x="57363" y="410"/>
                </a:lnTo>
                <a:lnTo>
                  <a:pt x="57382" y="354"/>
                </a:lnTo>
                <a:lnTo>
                  <a:pt x="57382" y="317"/>
                </a:lnTo>
                <a:lnTo>
                  <a:pt x="57344" y="279"/>
                </a:lnTo>
                <a:lnTo>
                  <a:pt x="57326" y="261"/>
                </a:lnTo>
                <a:close/>
                <a:moveTo>
                  <a:pt x="69260" y="223"/>
                </a:moveTo>
                <a:lnTo>
                  <a:pt x="69204" y="261"/>
                </a:lnTo>
                <a:lnTo>
                  <a:pt x="69092" y="335"/>
                </a:lnTo>
                <a:lnTo>
                  <a:pt x="68962" y="428"/>
                </a:lnTo>
                <a:lnTo>
                  <a:pt x="68739" y="670"/>
                </a:lnTo>
                <a:lnTo>
                  <a:pt x="68608" y="819"/>
                </a:lnTo>
                <a:lnTo>
                  <a:pt x="68385" y="1061"/>
                </a:lnTo>
                <a:lnTo>
                  <a:pt x="68273" y="1192"/>
                </a:lnTo>
                <a:lnTo>
                  <a:pt x="68180" y="1341"/>
                </a:lnTo>
                <a:lnTo>
                  <a:pt x="68087" y="1396"/>
                </a:lnTo>
                <a:lnTo>
                  <a:pt x="68031" y="1490"/>
                </a:lnTo>
                <a:lnTo>
                  <a:pt x="67994" y="1564"/>
                </a:lnTo>
                <a:lnTo>
                  <a:pt x="68013" y="1657"/>
                </a:lnTo>
                <a:lnTo>
                  <a:pt x="68013" y="1676"/>
                </a:lnTo>
                <a:lnTo>
                  <a:pt x="68031" y="1694"/>
                </a:lnTo>
                <a:lnTo>
                  <a:pt x="68087" y="1694"/>
                </a:lnTo>
                <a:lnTo>
                  <a:pt x="68366" y="1434"/>
                </a:lnTo>
                <a:lnTo>
                  <a:pt x="68832" y="987"/>
                </a:lnTo>
                <a:lnTo>
                  <a:pt x="69055" y="745"/>
                </a:lnTo>
                <a:lnTo>
                  <a:pt x="69241" y="521"/>
                </a:lnTo>
                <a:lnTo>
                  <a:pt x="69372" y="354"/>
                </a:lnTo>
                <a:lnTo>
                  <a:pt x="69390" y="298"/>
                </a:lnTo>
                <a:lnTo>
                  <a:pt x="69390" y="261"/>
                </a:lnTo>
                <a:lnTo>
                  <a:pt x="69353" y="223"/>
                </a:lnTo>
                <a:close/>
                <a:moveTo>
                  <a:pt x="9533" y="1638"/>
                </a:moveTo>
                <a:lnTo>
                  <a:pt x="9515" y="1657"/>
                </a:lnTo>
                <a:lnTo>
                  <a:pt x="9496" y="1713"/>
                </a:lnTo>
                <a:lnTo>
                  <a:pt x="9533" y="1638"/>
                </a:lnTo>
                <a:close/>
                <a:moveTo>
                  <a:pt x="33420" y="335"/>
                </a:moveTo>
                <a:lnTo>
                  <a:pt x="33364" y="354"/>
                </a:lnTo>
                <a:lnTo>
                  <a:pt x="33308" y="372"/>
                </a:lnTo>
                <a:lnTo>
                  <a:pt x="33178" y="466"/>
                </a:lnTo>
                <a:lnTo>
                  <a:pt x="33048" y="577"/>
                </a:lnTo>
                <a:lnTo>
                  <a:pt x="32806" y="838"/>
                </a:lnTo>
                <a:lnTo>
                  <a:pt x="32675" y="987"/>
                </a:lnTo>
                <a:lnTo>
                  <a:pt x="32564" y="1154"/>
                </a:lnTo>
                <a:lnTo>
                  <a:pt x="32415" y="1434"/>
                </a:lnTo>
                <a:lnTo>
                  <a:pt x="32322" y="1657"/>
                </a:lnTo>
                <a:lnTo>
                  <a:pt x="32322" y="1713"/>
                </a:lnTo>
                <a:lnTo>
                  <a:pt x="32359" y="1694"/>
                </a:lnTo>
                <a:lnTo>
                  <a:pt x="32601" y="1471"/>
                </a:lnTo>
                <a:lnTo>
                  <a:pt x="33029" y="1061"/>
                </a:lnTo>
                <a:lnTo>
                  <a:pt x="33234" y="857"/>
                </a:lnTo>
                <a:lnTo>
                  <a:pt x="33383" y="652"/>
                </a:lnTo>
                <a:lnTo>
                  <a:pt x="33457" y="559"/>
                </a:lnTo>
                <a:lnTo>
                  <a:pt x="33495" y="484"/>
                </a:lnTo>
                <a:lnTo>
                  <a:pt x="33513" y="428"/>
                </a:lnTo>
                <a:lnTo>
                  <a:pt x="33495" y="372"/>
                </a:lnTo>
                <a:lnTo>
                  <a:pt x="33457" y="354"/>
                </a:lnTo>
                <a:lnTo>
                  <a:pt x="33420" y="335"/>
                </a:lnTo>
                <a:close/>
                <a:moveTo>
                  <a:pt x="54030" y="1638"/>
                </a:moveTo>
                <a:lnTo>
                  <a:pt x="54012" y="1657"/>
                </a:lnTo>
                <a:lnTo>
                  <a:pt x="53993" y="1713"/>
                </a:lnTo>
                <a:lnTo>
                  <a:pt x="54030" y="1638"/>
                </a:lnTo>
                <a:close/>
                <a:moveTo>
                  <a:pt x="77917" y="335"/>
                </a:moveTo>
                <a:lnTo>
                  <a:pt x="77880" y="354"/>
                </a:lnTo>
                <a:lnTo>
                  <a:pt x="77806" y="372"/>
                </a:lnTo>
                <a:lnTo>
                  <a:pt x="77694" y="466"/>
                </a:lnTo>
                <a:lnTo>
                  <a:pt x="77545" y="577"/>
                </a:lnTo>
                <a:lnTo>
                  <a:pt x="77303" y="838"/>
                </a:lnTo>
                <a:lnTo>
                  <a:pt x="77173" y="987"/>
                </a:lnTo>
                <a:lnTo>
                  <a:pt x="77061" y="1154"/>
                </a:lnTo>
                <a:lnTo>
                  <a:pt x="76931" y="1434"/>
                </a:lnTo>
                <a:lnTo>
                  <a:pt x="76819" y="1657"/>
                </a:lnTo>
                <a:lnTo>
                  <a:pt x="76819" y="1713"/>
                </a:lnTo>
                <a:lnTo>
                  <a:pt x="76837" y="1713"/>
                </a:lnTo>
                <a:lnTo>
                  <a:pt x="76856" y="1694"/>
                </a:lnTo>
                <a:lnTo>
                  <a:pt x="77098" y="1471"/>
                </a:lnTo>
                <a:lnTo>
                  <a:pt x="77526" y="1061"/>
                </a:lnTo>
                <a:lnTo>
                  <a:pt x="77731" y="857"/>
                </a:lnTo>
                <a:lnTo>
                  <a:pt x="77899" y="652"/>
                </a:lnTo>
                <a:lnTo>
                  <a:pt x="77955" y="559"/>
                </a:lnTo>
                <a:lnTo>
                  <a:pt x="77992" y="484"/>
                </a:lnTo>
                <a:lnTo>
                  <a:pt x="78010" y="428"/>
                </a:lnTo>
                <a:lnTo>
                  <a:pt x="77992" y="372"/>
                </a:lnTo>
                <a:lnTo>
                  <a:pt x="77973" y="354"/>
                </a:lnTo>
                <a:lnTo>
                  <a:pt x="77917" y="335"/>
                </a:lnTo>
                <a:close/>
                <a:moveTo>
                  <a:pt x="80189" y="75"/>
                </a:moveTo>
                <a:lnTo>
                  <a:pt x="80133" y="93"/>
                </a:lnTo>
                <a:lnTo>
                  <a:pt x="80077" y="112"/>
                </a:lnTo>
                <a:lnTo>
                  <a:pt x="79965" y="205"/>
                </a:lnTo>
                <a:lnTo>
                  <a:pt x="79854" y="335"/>
                </a:lnTo>
                <a:lnTo>
                  <a:pt x="79649" y="596"/>
                </a:lnTo>
                <a:lnTo>
                  <a:pt x="79518" y="763"/>
                </a:lnTo>
                <a:lnTo>
                  <a:pt x="79407" y="894"/>
                </a:lnTo>
                <a:lnTo>
                  <a:pt x="79276" y="1024"/>
                </a:lnTo>
                <a:lnTo>
                  <a:pt x="79165" y="1136"/>
                </a:lnTo>
                <a:lnTo>
                  <a:pt x="79053" y="1266"/>
                </a:lnTo>
                <a:lnTo>
                  <a:pt x="78941" y="1415"/>
                </a:lnTo>
                <a:lnTo>
                  <a:pt x="78867" y="1545"/>
                </a:lnTo>
                <a:lnTo>
                  <a:pt x="78811" y="1657"/>
                </a:lnTo>
                <a:lnTo>
                  <a:pt x="78811" y="1694"/>
                </a:lnTo>
                <a:lnTo>
                  <a:pt x="78830" y="1713"/>
                </a:lnTo>
                <a:lnTo>
                  <a:pt x="78867" y="1694"/>
                </a:lnTo>
                <a:lnTo>
                  <a:pt x="78923" y="1657"/>
                </a:lnTo>
                <a:lnTo>
                  <a:pt x="79258" y="1396"/>
                </a:lnTo>
                <a:lnTo>
                  <a:pt x="79500" y="1173"/>
                </a:lnTo>
                <a:lnTo>
                  <a:pt x="79779" y="912"/>
                </a:lnTo>
                <a:lnTo>
                  <a:pt x="80021" y="652"/>
                </a:lnTo>
                <a:lnTo>
                  <a:pt x="80207" y="410"/>
                </a:lnTo>
                <a:lnTo>
                  <a:pt x="80263" y="298"/>
                </a:lnTo>
                <a:lnTo>
                  <a:pt x="80300" y="205"/>
                </a:lnTo>
                <a:lnTo>
                  <a:pt x="80300" y="130"/>
                </a:lnTo>
                <a:lnTo>
                  <a:pt x="80282" y="112"/>
                </a:lnTo>
                <a:lnTo>
                  <a:pt x="80263" y="93"/>
                </a:lnTo>
                <a:lnTo>
                  <a:pt x="80226" y="75"/>
                </a:lnTo>
                <a:close/>
                <a:moveTo>
                  <a:pt x="9570" y="168"/>
                </a:moveTo>
                <a:lnTo>
                  <a:pt x="9515" y="205"/>
                </a:lnTo>
                <a:lnTo>
                  <a:pt x="9459" y="223"/>
                </a:lnTo>
                <a:lnTo>
                  <a:pt x="9347" y="335"/>
                </a:lnTo>
                <a:lnTo>
                  <a:pt x="9217" y="466"/>
                </a:lnTo>
                <a:lnTo>
                  <a:pt x="8993" y="763"/>
                </a:lnTo>
                <a:lnTo>
                  <a:pt x="8844" y="950"/>
                </a:lnTo>
                <a:lnTo>
                  <a:pt x="8546" y="1266"/>
                </a:lnTo>
                <a:lnTo>
                  <a:pt x="8379" y="1452"/>
                </a:lnTo>
                <a:lnTo>
                  <a:pt x="8342" y="1527"/>
                </a:lnTo>
                <a:lnTo>
                  <a:pt x="8323" y="1564"/>
                </a:lnTo>
                <a:lnTo>
                  <a:pt x="8323" y="1620"/>
                </a:lnTo>
                <a:lnTo>
                  <a:pt x="8342" y="1694"/>
                </a:lnTo>
                <a:lnTo>
                  <a:pt x="8342" y="1713"/>
                </a:lnTo>
                <a:lnTo>
                  <a:pt x="8360" y="1732"/>
                </a:lnTo>
                <a:lnTo>
                  <a:pt x="8397" y="1732"/>
                </a:lnTo>
                <a:lnTo>
                  <a:pt x="8435" y="1694"/>
                </a:lnTo>
                <a:lnTo>
                  <a:pt x="8677" y="1434"/>
                </a:lnTo>
                <a:lnTo>
                  <a:pt x="9142" y="950"/>
                </a:lnTo>
                <a:lnTo>
                  <a:pt x="9366" y="689"/>
                </a:lnTo>
                <a:lnTo>
                  <a:pt x="9552" y="466"/>
                </a:lnTo>
                <a:lnTo>
                  <a:pt x="9664" y="279"/>
                </a:lnTo>
                <a:lnTo>
                  <a:pt x="9682" y="223"/>
                </a:lnTo>
                <a:lnTo>
                  <a:pt x="9664" y="186"/>
                </a:lnTo>
                <a:lnTo>
                  <a:pt x="9626" y="168"/>
                </a:lnTo>
                <a:close/>
                <a:moveTo>
                  <a:pt x="29082" y="354"/>
                </a:moveTo>
                <a:lnTo>
                  <a:pt x="28989" y="391"/>
                </a:lnTo>
                <a:lnTo>
                  <a:pt x="28896" y="466"/>
                </a:lnTo>
                <a:lnTo>
                  <a:pt x="28784" y="559"/>
                </a:lnTo>
                <a:lnTo>
                  <a:pt x="28673" y="670"/>
                </a:lnTo>
                <a:lnTo>
                  <a:pt x="28431" y="950"/>
                </a:lnTo>
                <a:lnTo>
                  <a:pt x="28207" y="1247"/>
                </a:lnTo>
                <a:lnTo>
                  <a:pt x="28040" y="1508"/>
                </a:lnTo>
                <a:lnTo>
                  <a:pt x="27928" y="1676"/>
                </a:lnTo>
                <a:lnTo>
                  <a:pt x="27909" y="1732"/>
                </a:lnTo>
                <a:lnTo>
                  <a:pt x="28188" y="1508"/>
                </a:lnTo>
                <a:lnTo>
                  <a:pt x="28654" y="1099"/>
                </a:lnTo>
                <a:lnTo>
                  <a:pt x="28896" y="875"/>
                </a:lnTo>
                <a:lnTo>
                  <a:pt x="29082" y="652"/>
                </a:lnTo>
                <a:lnTo>
                  <a:pt x="29212" y="503"/>
                </a:lnTo>
                <a:lnTo>
                  <a:pt x="29231" y="447"/>
                </a:lnTo>
                <a:lnTo>
                  <a:pt x="29231" y="391"/>
                </a:lnTo>
                <a:lnTo>
                  <a:pt x="29194" y="372"/>
                </a:lnTo>
                <a:lnTo>
                  <a:pt x="29157" y="354"/>
                </a:lnTo>
                <a:close/>
                <a:moveTo>
                  <a:pt x="32322" y="372"/>
                </a:moveTo>
                <a:lnTo>
                  <a:pt x="32210" y="391"/>
                </a:lnTo>
                <a:lnTo>
                  <a:pt x="32080" y="466"/>
                </a:lnTo>
                <a:lnTo>
                  <a:pt x="31968" y="540"/>
                </a:lnTo>
                <a:lnTo>
                  <a:pt x="31875" y="633"/>
                </a:lnTo>
                <a:lnTo>
                  <a:pt x="31670" y="857"/>
                </a:lnTo>
                <a:lnTo>
                  <a:pt x="31521" y="1043"/>
                </a:lnTo>
                <a:lnTo>
                  <a:pt x="31409" y="1210"/>
                </a:lnTo>
                <a:lnTo>
                  <a:pt x="31279" y="1452"/>
                </a:lnTo>
                <a:lnTo>
                  <a:pt x="31186" y="1657"/>
                </a:lnTo>
                <a:lnTo>
                  <a:pt x="31149" y="1732"/>
                </a:lnTo>
                <a:lnTo>
                  <a:pt x="31391" y="1490"/>
                </a:lnTo>
                <a:lnTo>
                  <a:pt x="31633" y="1266"/>
                </a:lnTo>
                <a:lnTo>
                  <a:pt x="32117" y="838"/>
                </a:lnTo>
                <a:lnTo>
                  <a:pt x="32247" y="708"/>
                </a:lnTo>
                <a:lnTo>
                  <a:pt x="32415" y="559"/>
                </a:lnTo>
                <a:lnTo>
                  <a:pt x="32471" y="466"/>
                </a:lnTo>
                <a:lnTo>
                  <a:pt x="32471" y="447"/>
                </a:lnTo>
                <a:lnTo>
                  <a:pt x="32471" y="410"/>
                </a:lnTo>
                <a:lnTo>
                  <a:pt x="32471" y="391"/>
                </a:lnTo>
                <a:lnTo>
                  <a:pt x="32433" y="372"/>
                </a:lnTo>
                <a:close/>
                <a:moveTo>
                  <a:pt x="54068" y="168"/>
                </a:moveTo>
                <a:lnTo>
                  <a:pt x="54030" y="205"/>
                </a:lnTo>
                <a:lnTo>
                  <a:pt x="53974" y="223"/>
                </a:lnTo>
                <a:lnTo>
                  <a:pt x="53844" y="335"/>
                </a:lnTo>
                <a:lnTo>
                  <a:pt x="53714" y="466"/>
                </a:lnTo>
                <a:lnTo>
                  <a:pt x="53490" y="763"/>
                </a:lnTo>
                <a:lnTo>
                  <a:pt x="53360" y="950"/>
                </a:lnTo>
                <a:lnTo>
                  <a:pt x="53062" y="1266"/>
                </a:lnTo>
                <a:lnTo>
                  <a:pt x="52895" y="1452"/>
                </a:lnTo>
                <a:lnTo>
                  <a:pt x="52839" y="1527"/>
                </a:lnTo>
                <a:lnTo>
                  <a:pt x="52820" y="1564"/>
                </a:lnTo>
                <a:lnTo>
                  <a:pt x="52820" y="1620"/>
                </a:lnTo>
                <a:lnTo>
                  <a:pt x="52839" y="1694"/>
                </a:lnTo>
                <a:lnTo>
                  <a:pt x="52857" y="1713"/>
                </a:lnTo>
                <a:lnTo>
                  <a:pt x="52876" y="1732"/>
                </a:lnTo>
                <a:lnTo>
                  <a:pt x="52895" y="1732"/>
                </a:lnTo>
                <a:lnTo>
                  <a:pt x="52932" y="1694"/>
                </a:lnTo>
                <a:lnTo>
                  <a:pt x="53193" y="1434"/>
                </a:lnTo>
                <a:lnTo>
                  <a:pt x="53639" y="950"/>
                </a:lnTo>
                <a:lnTo>
                  <a:pt x="53863" y="689"/>
                </a:lnTo>
                <a:lnTo>
                  <a:pt x="54049" y="466"/>
                </a:lnTo>
                <a:lnTo>
                  <a:pt x="54161" y="279"/>
                </a:lnTo>
                <a:lnTo>
                  <a:pt x="54179" y="223"/>
                </a:lnTo>
                <a:lnTo>
                  <a:pt x="54161" y="186"/>
                </a:lnTo>
                <a:lnTo>
                  <a:pt x="54123" y="168"/>
                </a:lnTo>
                <a:close/>
                <a:moveTo>
                  <a:pt x="73579" y="354"/>
                </a:moveTo>
                <a:lnTo>
                  <a:pt x="73505" y="391"/>
                </a:lnTo>
                <a:lnTo>
                  <a:pt x="73393" y="466"/>
                </a:lnTo>
                <a:lnTo>
                  <a:pt x="73281" y="559"/>
                </a:lnTo>
                <a:lnTo>
                  <a:pt x="73170" y="670"/>
                </a:lnTo>
                <a:lnTo>
                  <a:pt x="72928" y="950"/>
                </a:lnTo>
                <a:lnTo>
                  <a:pt x="72723" y="1247"/>
                </a:lnTo>
                <a:lnTo>
                  <a:pt x="72537" y="1508"/>
                </a:lnTo>
                <a:lnTo>
                  <a:pt x="72425" y="1676"/>
                </a:lnTo>
                <a:lnTo>
                  <a:pt x="72406" y="1732"/>
                </a:lnTo>
                <a:lnTo>
                  <a:pt x="72686" y="1508"/>
                </a:lnTo>
                <a:lnTo>
                  <a:pt x="73151" y="1099"/>
                </a:lnTo>
                <a:lnTo>
                  <a:pt x="73393" y="875"/>
                </a:lnTo>
                <a:lnTo>
                  <a:pt x="73579" y="652"/>
                </a:lnTo>
                <a:lnTo>
                  <a:pt x="73710" y="503"/>
                </a:lnTo>
                <a:lnTo>
                  <a:pt x="73728" y="447"/>
                </a:lnTo>
                <a:lnTo>
                  <a:pt x="73728" y="391"/>
                </a:lnTo>
                <a:lnTo>
                  <a:pt x="73691" y="372"/>
                </a:lnTo>
                <a:lnTo>
                  <a:pt x="73672" y="354"/>
                </a:lnTo>
                <a:close/>
                <a:moveTo>
                  <a:pt x="76819" y="372"/>
                </a:moveTo>
                <a:lnTo>
                  <a:pt x="76707" y="391"/>
                </a:lnTo>
                <a:lnTo>
                  <a:pt x="76595" y="466"/>
                </a:lnTo>
                <a:lnTo>
                  <a:pt x="76484" y="540"/>
                </a:lnTo>
                <a:lnTo>
                  <a:pt x="76372" y="633"/>
                </a:lnTo>
                <a:lnTo>
                  <a:pt x="76167" y="857"/>
                </a:lnTo>
                <a:lnTo>
                  <a:pt x="76018" y="1043"/>
                </a:lnTo>
                <a:lnTo>
                  <a:pt x="75907" y="1210"/>
                </a:lnTo>
                <a:lnTo>
                  <a:pt x="75776" y="1452"/>
                </a:lnTo>
                <a:lnTo>
                  <a:pt x="75683" y="1657"/>
                </a:lnTo>
                <a:lnTo>
                  <a:pt x="75665" y="1732"/>
                </a:lnTo>
                <a:lnTo>
                  <a:pt x="75888" y="1490"/>
                </a:lnTo>
                <a:lnTo>
                  <a:pt x="76130" y="1266"/>
                </a:lnTo>
                <a:lnTo>
                  <a:pt x="76614" y="838"/>
                </a:lnTo>
                <a:lnTo>
                  <a:pt x="76744" y="708"/>
                </a:lnTo>
                <a:lnTo>
                  <a:pt x="76912" y="559"/>
                </a:lnTo>
                <a:lnTo>
                  <a:pt x="76968" y="466"/>
                </a:lnTo>
                <a:lnTo>
                  <a:pt x="76986" y="447"/>
                </a:lnTo>
                <a:lnTo>
                  <a:pt x="76986" y="410"/>
                </a:lnTo>
                <a:lnTo>
                  <a:pt x="76968" y="391"/>
                </a:lnTo>
                <a:lnTo>
                  <a:pt x="76931" y="372"/>
                </a:lnTo>
                <a:close/>
                <a:moveTo>
                  <a:pt x="83391" y="261"/>
                </a:moveTo>
                <a:lnTo>
                  <a:pt x="83298" y="298"/>
                </a:lnTo>
                <a:lnTo>
                  <a:pt x="83186" y="372"/>
                </a:lnTo>
                <a:lnTo>
                  <a:pt x="83075" y="466"/>
                </a:lnTo>
                <a:lnTo>
                  <a:pt x="82963" y="596"/>
                </a:lnTo>
                <a:lnTo>
                  <a:pt x="82702" y="875"/>
                </a:lnTo>
                <a:lnTo>
                  <a:pt x="82479" y="1192"/>
                </a:lnTo>
                <a:lnTo>
                  <a:pt x="82293" y="1471"/>
                </a:lnTo>
                <a:lnTo>
                  <a:pt x="82162" y="1657"/>
                </a:lnTo>
                <a:lnTo>
                  <a:pt x="82125" y="1732"/>
                </a:lnTo>
                <a:lnTo>
                  <a:pt x="82255" y="1657"/>
                </a:lnTo>
                <a:lnTo>
                  <a:pt x="82460" y="1490"/>
                </a:lnTo>
                <a:lnTo>
                  <a:pt x="82702" y="1285"/>
                </a:lnTo>
                <a:lnTo>
                  <a:pt x="82963" y="1061"/>
                </a:lnTo>
                <a:lnTo>
                  <a:pt x="83205" y="819"/>
                </a:lnTo>
                <a:lnTo>
                  <a:pt x="83391" y="614"/>
                </a:lnTo>
                <a:lnTo>
                  <a:pt x="83466" y="521"/>
                </a:lnTo>
                <a:lnTo>
                  <a:pt x="83521" y="428"/>
                </a:lnTo>
                <a:lnTo>
                  <a:pt x="83540" y="354"/>
                </a:lnTo>
                <a:lnTo>
                  <a:pt x="83521" y="317"/>
                </a:lnTo>
                <a:lnTo>
                  <a:pt x="83503" y="279"/>
                </a:lnTo>
                <a:lnTo>
                  <a:pt x="83466" y="261"/>
                </a:lnTo>
                <a:close/>
                <a:moveTo>
                  <a:pt x="31112" y="447"/>
                </a:moveTo>
                <a:lnTo>
                  <a:pt x="31056" y="466"/>
                </a:lnTo>
                <a:lnTo>
                  <a:pt x="31000" y="503"/>
                </a:lnTo>
                <a:lnTo>
                  <a:pt x="30925" y="577"/>
                </a:lnTo>
                <a:lnTo>
                  <a:pt x="30776" y="782"/>
                </a:lnTo>
                <a:lnTo>
                  <a:pt x="30627" y="1024"/>
                </a:lnTo>
                <a:lnTo>
                  <a:pt x="30385" y="1508"/>
                </a:lnTo>
                <a:lnTo>
                  <a:pt x="30255" y="1750"/>
                </a:lnTo>
                <a:lnTo>
                  <a:pt x="30460" y="1527"/>
                </a:lnTo>
                <a:lnTo>
                  <a:pt x="30814" y="1136"/>
                </a:lnTo>
                <a:lnTo>
                  <a:pt x="30981" y="912"/>
                </a:lnTo>
                <a:lnTo>
                  <a:pt x="31112" y="708"/>
                </a:lnTo>
                <a:lnTo>
                  <a:pt x="31167" y="633"/>
                </a:lnTo>
                <a:lnTo>
                  <a:pt x="31186" y="559"/>
                </a:lnTo>
                <a:lnTo>
                  <a:pt x="31186" y="503"/>
                </a:lnTo>
                <a:lnTo>
                  <a:pt x="31167" y="466"/>
                </a:lnTo>
                <a:lnTo>
                  <a:pt x="31112" y="447"/>
                </a:lnTo>
                <a:close/>
                <a:moveTo>
                  <a:pt x="44200" y="298"/>
                </a:moveTo>
                <a:lnTo>
                  <a:pt x="44107" y="354"/>
                </a:lnTo>
                <a:lnTo>
                  <a:pt x="44014" y="428"/>
                </a:lnTo>
                <a:lnTo>
                  <a:pt x="43921" y="521"/>
                </a:lnTo>
                <a:lnTo>
                  <a:pt x="43828" y="633"/>
                </a:lnTo>
                <a:lnTo>
                  <a:pt x="43623" y="912"/>
                </a:lnTo>
                <a:lnTo>
                  <a:pt x="43455" y="1210"/>
                </a:lnTo>
                <a:lnTo>
                  <a:pt x="43306" y="1471"/>
                </a:lnTo>
                <a:lnTo>
                  <a:pt x="43157" y="1750"/>
                </a:lnTo>
                <a:lnTo>
                  <a:pt x="43809" y="1043"/>
                </a:lnTo>
                <a:lnTo>
                  <a:pt x="44200" y="577"/>
                </a:lnTo>
                <a:lnTo>
                  <a:pt x="44312" y="410"/>
                </a:lnTo>
                <a:lnTo>
                  <a:pt x="44349" y="354"/>
                </a:lnTo>
                <a:lnTo>
                  <a:pt x="44330" y="335"/>
                </a:lnTo>
                <a:lnTo>
                  <a:pt x="44312" y="317"/>
                </a:lnTo>
                <a:lnTo>
                  <a:pt x="44274" y="298"/>
                </a:lnTo>
                <a:close/>
                <a:moveTo>
                  <a:pt x="75627" y="447"/>
                </a:moveTo>
                <a:lnTo>
                  <a:pt x="75571" y="466"/>
                </a:lnTo>
                <a:lnTo>
                  <a:pt x="75497" y="503"/>
                </a:lnTo>
                <a:lnTo>
                  <a:pt x="75441" y="577"/>
                </a:lnTo>
                <a:lnTo>
                  <a:pt x="75292" y="782"/>
                </a:lnTo>
                <a:lnTo>
                  <a:pt x="75143" y="1024"/>
                </a:lnTo>
                <a:lnTo>
                  <a:pt x="74883" y="1508"/>
                </a:lnTo>
                <a:lnTo>
                  <a:pt x="74752" y="1750"/>
                </a:lnTo>
                <a:lnTo>
                  <a:pt x="74957" y="1527"/>
                </a:lnTo>
                <a:lnTo>
                  <a:pt x="75311" y="1136"/>
                </a:lnTo>
                <a:lnTo>
                  <a:pt x="75478" y="912"/>
                </a:lnTo>
                <a:lnTo>
                  <a:pt x="75609" y="708"/>
                </a:lnTo>
                <a:lnTo>
                  <a:pt x="75665" y="633"/>
                </a:lnTo>
                <a:lnTo>
                  <a:pt x="75683" y="559"/>
                </a:lnTo>
                <a:lnTo>
                  <a:pt x="75702" y="503"/>
                </a:lnTo>
                <a:lnTo>
                  <a:pt x="75665" y="466"/>
                </a:lnTo>
                <a:lnTo>
                  <a:pt x="75627" y="447"/>
                </a:lnTo>
                <a:close/>
                <a:moveTo>
                  <a:pt x="30255" y="1750"/>
                </a:moveTo>
                <a:lnTo>
                  <a:pt x="30255" y="1750"/>
                </a:lnTo>
                <a:lnTo>
                  <a:pt x="30255" y="1750"/>
                </a:lnTo>
                <a:close/>
                <a:moveTo>
                  <a:pt x="74752" y="1750"/>
                </a:moveTo>
                <a:lnTo>
                  <a:pt x="74752" y="1750"/>
                </a:lnTo>
                <a:lnTo>
                  <a:pt x="74752" y="1750"/>
                </a:lnTo>
                <a:close/>
                <a:moveTo>
                  <a:pt x="92290" y="298"/>
                </a:moveTo>
                <a:lnTo>
                  <a:pt x="92216" y="317"/>
                </a:lnTo>
                <a:lnTo>
                  <a:pt x="92123" y="354"/>
                </a:lnTo>
                <a:lnTo>
                  <a:pt x="92030" y="410"/>
                </a:lnTo>
                <a:lnTo>
                  <a:pt x="91769" y="596"/>
                </a:lnTo>
                <a:lnTo>
                  <a:pt x="91471" y="819"/>
                </a:lnTo>
                <a:lnTo>
                  <a:pt x="91192" y="1080"/>
                </a:lnTo>
                <a:lnTo>
                  <a:pt x="90931" y="1322"/>
                </a:lnTo>
                <a:lnTo>
                  <a:pt x="90633" y="1620"/>
                </a:lnTo>
                <a:lnTo>
                  <a:pt x="90596" y="1676"/>
                </a:lnTo>
                <a:lnTo>
                  <a:pt x="90578" y="1713"/>
                </a:lnTo>
                <a:lnTo>
                  <a:pt x="90596" y="1732"/>
                </a:lnTo>
                <a:lnTo>
                  <a:pt x="90615" y="1750"/>
                </a:lnTo>
                <a:lnTo>
                  <a:pt x="90689" y="1732"/>
                </a:lnTo>
                <a:lnTo>
                  <a:pt x="90820" y="1676"/>
                </a:lnTo>
                <a:lnTo>
                  <a:pt x="91006" y="1583"/>
                </a:lnTo>
                <a:lnTo>
                  <a:pt x="91024" y="1564"/>
                </a:lnTo>
                <a:lnTo>
                  <a:pt x="90969" y="1583"/>
                </a:lnTo>
                <a:lnTo>
                  <a:pt x="91118" y="1490"/>
                </a:lnTo>
                <a:lnTo>
                  <a:pt x="91266" y="1378"/>
                </a:lnTo>
                <a:lnTo>
                  <a:pt x="91397" y="1247"/>
                </a:lnTo>
                <a:lnTo>
                  <a:pt x="91527" y="1136"/>
                </a:lnTo>
                <a:lnTo>
                  <a:pt x="91732" y="987"/>
                </a:lnTo>
                <a:lnTo>
                  <a:pt x="92030" y="763"/>
                </a:lnTo>
                <a:lnTo>
                  <a:pt x="92179" y="633"/>
                </a:lnTo>
                <a:lnTo>
                  <a:pt x="92290" y="521"/>
                </a:lnTo>
                <a:lnTo>
                  <a:pt x="92328" y="466"/>
                </a:lnTo>
                <a:lnTo>
                  <a:pt x="92346" y="410"/>
                </a:lnTo>
                <a:lnTo>
                  <a:pt x="92365" y="372"/>
                </a:lnTo>
                <a:lnTo>
                  <a:pt x="92346" y="335"/>
                </a:lnTo>
                <a:lnTo>
                  <a:pt x="92290" y="298"/>
                </a:lnTo>
                <a:close/>
                <a:moveTo>
                  <a:pt x="25675" y="298"/>
                </a:moveTo>
                <a:lnTo>
                  <a:pt x="25638" y="317"/>
                </a:lnTo>
                <a:lnTo>
                  <a:pt x="25526" y="410"/>
                </a:lnTo>
                <a:lnTo>
                  <a:pt x="25433" y="521"/>
                </a:lnTo>
                <a:lnTo>
                  <a:pt x="25340" y="670"/>
                </a:lnTo>
                <a:lnTo>
                  <a:pt x="25154" y="968"/>
                </a:lnTo>
                <a:lnTo>
                  <a:pt x="25042" y="1154"/>
                </a:lnTo>
                <a:lnTo>
                  <a:pt x="24856" y="1527"/>
                </a:lnTo>
                <a:lnTo>
                  <a:pt x="24763" y="1732"/>
                </a:lnTo>
                <a:lnTo>
                  <a:pt x="24763" y="1769"/>
                </a:lnTo>
                <a:lnTo>
                  <a:pt x="24781" y="1750"/>
                </a:lnTo>
                <a:lnTo>
                  <a:pt x="25042" y="1471"/>
                </a:lnTo>
                <a:lnTo>
                  <a:pt x="25247" y="1229"/>
                </a:lnTo>
                <a:lnTo>
                  <a:pt x="25470" y="968"/>
                </a:lnTo>
                <a:lnTo>
                  <a:pt x="25638" y="726"/>
                </a:lnTo>
                <a:lnTo>
                  <a:pt x="25768" y="503"/>
                </a:lnTo>
                <a:lnTo>
                  <a:pt x="25805" y="428"/>
                </a:lnTo>
                <a:lnTo>
                  <a:pt x="25805" y="354"/>
                </a:lnTo>
                <a:lnTo>
                  <a:pt x="25768" y="317"/>
                </a:lnTo>
                <a:lnTo>
                  <a:pt x="25712" y="298"/>
                </a:lnTo>
                <a:close/>
                <a:moveTo>
                  <a:pt x="26848" y="298"/>
                </a:moveTo>
                <a:lnTo>
                  <a:pt x="26755" y="354"/>
                </a:lnTo>
                <a:lnTo>
                  <a:pt x="26643" y="466"/>
                </a:lnTo>
                <a:lnTo>
                  <a:pt x="26531" y="596"/>
                </a:lnTo>
                <a:lnTo>
                  <a:pt x="26327" y="875"/>
                </a:lnTo>
                <a:lnTo>
                  <a:pt x="26215" y="1043"/>
                </a:lnTo>
                <a:lnTo>
                  <a:pt x="26122" y="1210"/>
                </a:lnTo>
                <a:lnTo>
                  <a:pt x="25973" y="1490"/>
                </a:lnTo>
                <a:lnTo>
                  <a:pt x="25880" y="1713"/>
                </a:lnTo>
                <a:lnTo>
                  <a:pt x="25861" y="1769"/>
                </a:lnTo>
                <a:lnTo>
                  <a:pt x="25880" y="1769"/>
                </a:lnTo>
                <a:lnTo>
                  <a:pt x="26103" y="1527"/>
                </a:lnTo>
                <a:lnTo>
                  <a:pt x="26513" y="1061"/>
                </a:lnTo>
                <a:lnTo>
                  <a:pt x="26699" y="819"/>
                </a:lnTo>
                <a:lnTo>
                  <a:pt x="26848" y="596"/>
                </a:lnTo>
                <a:lnTo>
                  <a:pt x="26904" y="503"/>
                </a:lnTo>
                <a:lnTo>
                  <a:pt x="26941" y="410"/>
                </a:lnTo>
                <a:lnTo>
                  <a:pt x="26941" y="354"/>
                </a:lnTo>
                <a:lnTo>
                  <a:pt x="26922" y="317"/>
                </a:lnTo>
                <a:lnTo>
                  <a:pt x="26885" y="298"/>
                </a:lnTo>
                <a:close/>
                <a:moveTo>
                  <a:pt x="70172" y="298"/>
                </a:moveTo>
                <a:lnTo>
                  <a:pt x="70135" y="317"/>
                </a:lnTo>
                <a:lnTo>
                  <a:pt x="70042" y="410"/>
                </a:lnTo>
                <a:lnTo>
                  <a:pt x="69930" y="521"/>
                </a:lnTo>
                <a:lnTo>
                  <a:pt x="69837" y="670"/>
                </a:lnTo>
                <a:lnTo>
                  <a:pt x="69651" y="968"/>
                </a:lnTo>
                <a:lnTo>
                  <a:pt x="69539" y="1154"/>
                </a:lnTo>
                <a:lnTo>
                  <a:pt x="69353" y="1527"/>
                </a:lnTo>
                <a:lnTo>
                  <a:pt x="69279" y="1732"/>
                </a:lnTo>
                <a:lnTo>
                  <a:pt x="69260" y="1769"/>
                </a:lnTo>
                <a:lnTo>
                  <a:pt x="69297" y="1750"/>
                </a:lnTo>
                <a:lnTo>
                  <a:pt x="69558" y="1471"/>
                </a:lnTo>
                <a:lnTo>
                  <a:pt x="69763" y="1229"/>
                </a:lnTo>
                <a:lnTo>
                  <a:pt x="69967" y="968"/>
                </a:lnTo>
                <a:lnTo>
                  <a:pt x="70154" y="726"/>
                </a:lnTo>
                <a:lnTo>
                  <a:pt x="70265" y="503"/>
                </a:lnTo>
                <a:lnTo>
                  <a:pt x="70303" y="428"/>
                </a:lnTo>
                <a:lnTo>
                  <a:pt x="70303" y="354"/>
                </a:lnTo>
                <a:lnTo>
                  <a:pt x="70284" y="317"/>
                </a:lnTo>
                <a:lnTo>
                  <a:pt x="70209" y="298"/>
                </a:lnTo>
                <a:close/>
                <a:moveTo>
                  <a:pt x="71345" y="298"/>
                </a:moveTo>
                <a:lnTo>
                  <a:pt x="71252" y="354"/>
                </a:lnTo>
                <a:lnTo>
                  <a:pt x="71140" y="466"/>
                </a:lnTo>
                <a:lnTo>
                  <a:pt x="71029" y="596"/>
                </a:lnTo>
                <a:lnTo>
                  <a:pt x="70842" y="875"/>
                </a:lnTo>
                <a:lnTo>
                  <a:pt x="70731" y="1043"/>
                </a:lnTo>
                <a:lnTo>
                  <a:pt x="70619" y="1210"/>
                </a:lnTo>
                <a:lnTo>
                  <a:pt x="70489" y="1490"/>
                </a:lnTo>
                <a:lnTo>
                  <a:pt x="70377" y="1713"/>
                </a:lnTo>
                <a:lnTo>
                  <a:pt x="70358" y="1769"/>
                </a:lnTo>
                <a:lnTo>
                  <a:pt x="70377" y="1769"/>
                </a:lnTo>
                <a:lnTo>
                  <a:pt x="70600" y="1527"/>
                </a:lnTo>
                <a:lnTo>
                  <a:pt x="71010" y="1061"/>
                </a:lnTo>
                <a:lnTo>
                  <a:pt x="71196" y="819"/>
                </a:lnTo>
                <a:lnTo>
                  <a:pt x="71364" y="596"/>
                </a:lnTo>
                <a:lnTo>
                  <a:pt x="71401" y="503"/>
                </a:lnTo>
                <a:lnTo>
                  <a:pt x="71438" y="410"/>
                </a:lnTo>
                <a:lnTo>
                  <a:pt x="71457" y="354"/>
                </a:lnTo>
                <a:lnTo>
                  <a:pt x="71420" y="317"/>
                </a:lnTo>
                <a:lnTo>
                  <a:pt x="71401" y="298"/>
                </a:lnTo>
                <a:close/>
                <a:moveTo>
                  <a:pt x="82274" y="521"/>
                </a:moveTo>
                <a:lnTo>
                  <a:pt x="82218" y="540"/>
                </a:lnTo>
                <a:lnTo>
                  <a:pt x="82162" y="559"/>
                </a:lnTo>
                <a:lnTo>
                  <a:pt x="82032" y="614"/>
                </a:lnTo>
                <a:lnTo>
                  <a:pt x="81902" y="726"/>
                </a:lnTo>
                <a:lnTo>
                  <a:pt x="81641" y="931"/>
                </a:lnTo>
                <a:lnTo>
                  <a:pt x="81511" y="1061"/>
                </a:lnTo>
                <a:lnTo>
                  <a:pt x="81324" y="1266"/>
                </a:lnTo>
                <a:lnTo>
                  <a:pt x="81231" y="1378"/>
                </a:lnTo>
                <a:lnTo>
                  <a:pt x="81194" y="1434"/>
                </a:lnTo>
                <a:lnTo>
                  <a:pt x="81175" y="1471"/>
                </a:lnTo>
                <a:lnTo>
                  <a:pt x="81157" y="1527"/>
                </a:lnTo>
                <a:lnTo>
                  <a:pt x="81138" y="1657"/>
                </a:lnTo>
                <a:lnTo>
                  <a:pt x="81138" y="1713"/>
                </a:lnTo>
                <a:lnTo>
                  <a:pt x="81138" y="1750"/>
                </a:lnTo>
                <a:lnTo>
                  <a:pt x="81157" y="1769"/>
                </a:lnTo>
                <a:lnTo>
                  <a:pt x="81175" y="1750"/>
                </a:lnTo>
                <a:lnTo>
                  <a:pt x="81250" y="1694"/>
                </a:lnTo>
                <a:lnTo>
                  <a:pt x="81846" y="1117"/>
                </a:lnTo>
                <a:lnTo>
                  <a:pt x="82199" y="763"/>
                </a:lnTo>
                <a:lnTo>
                  <a:pt x="82311" y="633"/>
                </a:lnTo>
                <a:lnTo>
                  <a:pt x="82330" y="596"/>
                </a:lnTo>
                <a:lnTo>
                  <a:pt x="82330" y="559"/>
                </a:lnTo>
                <a:lnTo>
                  <a:pt x="82311" y="540"/>
                </a:lnTo>
                <a:lnTo>
                  <a:pt x="82274" y="521"/>
                </a:lnTo>
                <a:close/>
                <a:moveTo>
                  <a:pt x="89889" y="428"/>
                </a:moveTo>
                <a:lnTo>
                  <a:pt x="89796" y="466"/>
                </a:lnTo>
                <a:lnTo>
                  <a:pt x="89703" y="540"/>
                </a:lnTo>
                <a:lnTo>
                  <a:pt x="89591" y="633"/>
                </a:lnTo>
                <a:lnTo>
                  <a:pt x="89461" y="745"/>
                </a:lnTo>
                <a:lnTo>
                  <a:pt x="89218" y="1024"/>
                </a:lnTo>
                <a:lnTo>
                  <a:pt x="88995" y="1322"/>
                </a:lnTo>
                <a:lnTo>
                  <a:pt x="88809" y="1583"/>
                </a:lnTo>
                <a:lnTo>
                  <a:pt x="88697" y="1732"/>
                </a:lnTo>
                <a:lnTo>
                  <a:pt x="88697" y="1769"/>
                </a:lnTo>
                <a:lnTo>
                  <a:pt x="88716" y="1769"/>
                </a:lnTo>
                <a:lnTo>
                  <a:pt x="88995" y="1545"/>
                </a:lnTo>
                <a:lnTo>
                  <a:pt x="89461" y="1154"/>
                </a:lnTo>
                <a:lnTo>
                  <a:pt x="89684" y="950"/>
                </a:lnTo>
                <a:lnTo>
                  <a:pt x="89870" y="763"/>
                </a:lnTo>
                <a:lnTo>
                  <a:pt x="89982" y="596"/>
                </a:lnTo>
                <a:lnTo>
                  <a:pt x="90019" y="540"/>
                </a:lnTo>
                <a:lnTo>
                  <a:pt x="90019" y="484"/>
                </a:lnTo>
                <a:lnTo>
                  <a:pt x="89982" y="447"/>
                </a:lnTo>
                <a:lnTo>
                  <a:pt x="89963" y="428"/>
                </a:lnTo>
                <a:close/>
                <a:moveTo>
                  <a:pt x="88772" y="596"/>
                </a:moveTo>
                <a:lnTo>
                  <a:pt x="88660" y="652"/>
                </a:lnTo>
                <a:lnTo>
                  <a:pt x="88548" y="726"/>
                </a:lnTo>
                <a:lnTo>
                  <a:pt x="88437" y="838"/>
                </a:lnTo>
                <a:lnTo>
                  <a:pt x="88232" y="1080"/>
                </a:lnTo>
                <a:lnTo>
                  <a:pt x="88101" y="1229"/>
                </a:lnTo>
                <a:lnTo>
                  <a:pt x="87804" y="1564"/>
                </a:lnTo>
                <a:lnTo>
                  <a:pt x="87655" y="1732"/>
                </a:lnTo>
                <a:lnTo>
                  <a:pt x="87636" y="1787"/>
                </a:lnTo>
                <a:lnTo>
                  <a:pt x="87673" y="1787"/>
                </a:lnTo>
                <a:lnTo>
                  <a:pt x="87952" y="1601"/>
                </a:lnTo>
                <a:lnTo>
                  <a:pt x="88176" y="1452"/>
                </a:lnTo>
                <a:lnTo>
                  <a:pt x="88418" y="1266"/>
                </a:lnTo>
                <a:lnTo>
                  <a:pt x="88641" y="1061"/>
                </a:lnTo>
                <a:lnTo>
                  <a:pt x="88809" y="875"/>
                </a:lnTo>
                <a:lnTo>
                  <a:pt x="88846" y="801"/>
                </a:lnTo>
                <a:lnTo>
                  <a:pt x="88883" y="726"/>
                </a:lnTo>
                <a:lnTo>
                  <a:pt x="88883" y="652"/>
                </a:lnTo>
                <a:lnTo>
                  <a:pt x="88846" y="614"/>
                </a:lnTo>
                <a:lnTo>
                  <a:pt x="88809" y="596"/>
                </a:lnTo>
                <a:close/>
                <a:moveTo>
                  <a:pt x="27984" y="447"/>
                </a:moveTo>
                <a:lnTo>
                  <a:pt x="27928" y="466"/>
                </a:lnTo>
                <a:lnTo>
                  <a:pt x="27779" y="521"/>
                </a:lnTo>
                <a:lnTo>
                  <a:pt x="27611" y="614"/>
                </a:lnTo>
                <a:lnTo>
                  <a:pt x="27462" y="726"/>
                </a:lnTo>
                <a:lnTo>
                  <a:pt x="27332" y="838"/>
                </a:lnTo>
                <a:lnTo>
                  <a:pt x="27164" y="987"/>
                </a:lnTo>
                <a:lnTo>
                  <a:pt x="26997" y="1210"/>
                </a:lnTo>
                <a:lnTo>
                  <a:pt x="26922" y="1341"/>
                </a:lnTo>
                <a:lnTo>
                  <a:pt x="26885" y="1415"/>
                </a:lnTo>
                <a:lnTo>
                  <a:pt x="26885" y="1434"/>
                </a:lnTo>
                <a:lnTo>
                  <a:pt x="26829" y="1620"/>
                </a:lnTo>
                <a:lnTo>
                  <a:pt x="26829" y="1732"/>
                </a:lnTo>
                <a:lnTo>
                  <a:pt x="26829" y="1806"/>
                </a:lnTo>
                <a:lnTo>
                  <a:pt x="26829" y="1825"/>
                </a:lnTo>
                <a:lnTo>
                  <a:pt x="26848" y="1825"/>
                </a:lnTo>
                <a:lnTo>
                  <a:pt x="26885" y="1806"/>
                </a:lnTo>
                <a:lnTo>
                  <a:pt x="26922" y="1769"/>
                </a:lnTo>
                <a:lnTo>
                  <a:pt x="27146" y="1527"/>
                </a:lnTo>
                <a:lnTo>
                  <a:pt x="27555" y="1117"/>
                </a:lnTo>
                <a:lnTo>
                  <a:pt x="27946" y="726"/>
                </a:lnTo>
                <a:lnTo>
                  <a:pt x="28058" y="577"/>
                </a:lnTo>
                <a:lnTo>
                  <a:pt x="28114" y="521"/>
                </a:lnTo>
                <a:lnTo>
                  <a:pt x="28077" y="484"/>
                </a:lnTo>
                <a:lnTo>
                  <a:pt x="28040" y="447"/>
                </a:lnTo>
                <a:close/>
                <a:moveTo>
                  <a:pt x="72481" y="447"/>
                </a:moveTo>
                <a:lnTo>
                  <a:pt x="72425" y="466"/>
                </a:lnTo>
                <a:lnTo>
                  <a:pt x="72276" y="521"/>
                </a:lnTo>
                <a:lnTo>
                  <a:pt x="72127" y="614"/>
                </a:lnTo>
                <a:lnTo>
                  <a:pt x="71960" y="726"/>
                </a:lnTo>
                <a:lnTo>
                  <a:pt x="71829" y="838"/>
                </a:lnTo>
                <a:lnTo>
                  <a:pt x="71662" y="987"/>
                </a:lnTo>
                <a:lnTo>
                  <a:pt x="71494" y="1210"/>
                </a:lnTo>
                <a:lnTo>
                  <a:pt x="71420" y="1341"/>
                </a:lnTo>
                <a:lnTo>
                  <a:pt x="71382" y="1452"/>
                </a:lnTo>
                <a:lnTo>
                  <a:pt x="71382" y="1434"/>
                </a:lnTo>
                <a:lnTo>
                  <a:pt x="71345" y="1620"/>
                </a:lnTo>
                <a:lnTo>
                  <a:pt x="71327" y="1732"/>
                </a:lnTo>
                <a:lnTo>
                  <a:pt x="71327" y="1806"/>
                </a:lnTo>
                <a:lnTo>
                  <a:pt x="71345" y="1825"/>
                </a:lnTo>
                <a:lnTo>
                  <a:pt x="71364" y="1825"/>
                </a:lnTo>
                <a:lnTo>
                  <a:pt x="71382" y="1806"/>
                </a:lnTo>
                <a:lnTo>
                  <a:pt x="71420" y="1769"/>
                </a:lnTo>
                <a:lnTo>
                  <a:pt x="71643" y="1527"/>
                </a:lnTo>
                <a:lnTo>
                  <a:pt x="72053" y="1117"/>
                </a:lnTo>
                <a:lnTo>
                  <a:pt x="72444" y="726"/>
                </a:lnTo>
                <a:lnTo>
                  <a:pt x="72574" y="577"/>
                </a:lnTo>
                <a:lnTo>
                  <a:pt x="72611" y="521"/>
                </a:lnTo>
                <a:lnTo>
                  <a:pt x="72574" y="484"/>
                </a:lnTo>
                <a:lnTo>
                  <a:pt x="72537" y="447"/>
                </a:lnTo>
                <a:close/>
                <a:moveTo>
                  <a:pt x="84564" y="354"/>
                </a:moveTo>
                <a:lnTo>
                  <a:pt x="84490" y="372"/>
                </a:lnTo>
                <a:lnTo>
                  <a:pt x="84341" y="466"/>
                </a:lnTo>
                <a:lnTo>
                  <a:pt x="84173" y="577"/>
                </a:lnTo>
                <a:lnTo>
                  <a:pt x="83856" y="838"/>
                </a:lnTo>
                <a:lnTo>
                  <a:pt x="83689" y="1024"/>
                </a:lnTo>
                <a:lnTo>
                  <a:pt x="83521" y="1210"/>
                </a:lnTo>
                <a:lnTo>
                  <a:pt x="83335" y="1490"/>
                </a:lnTo>
                <a:lnTo>
                  <a:pt x="83205" y="1732"/>
                </a:lnTo>
                <a:lnTo>
                  <a:pt x="83168" y="1825"/>
                </a:lnTo>
                <a:lnTo>
                  <a:pt x="83466" y="1564"/>
                </a:lnTo>
                <a:lnTo>
                  <a:pt x="84005" y="1117"/>
                </a:lnTo>
                <a:lnTo>
                  <a:pt x="84285" y="875"/>
                </a:lnTo>
                <a:lnTo>
                  <a:pt x="84508" y="652"/>
                </a:lnTo>
                <a:lnTo>
                  <a:pt x="84657" y="484"/>
                </a:lnTo>
                <a:lnTo>
                  <a:pt x="84694" y="428"/>
                </a:lnTo>
                <a:lnTo>
                  <a:pt x="84694" y="391"/>
                </a:lnTo>
                <a:lnTo>
                  <a:pt x="84657" y="354"/>
                </a:lnTo>
                <a:close/>
                <a:moveTo>
                  <a:pt x="85607" y="391"/>
                </a:moveTo>
                <a:lnTo>
                  <a:pt x="85569" y="428"/>
                </a:lnTo>
                <a:lnTo>
                  <a:pt x="85402" y="596"/>
                </a:lnTo>
                <a:lnTo>
                  <a:pt x="84955" y="1080"/>
                </a:lnTo>
                <a:lnTo>
                  <a:pt x="84527" y="1601"/>
                </a:lnTo>
                <a:lnTo>
                  <a:pt x="84341" y="1825"/>
                </a:lnTo>
                <a:lnTo>
                  <a:pt x="84471" y="1750"/>
                </a:lnTo>
                <a:lnTo>
                  <a:pt x="84694" y="1620"/>
                </a:lnTo>
                <a:lnTo>
                  <a:pt x="84974" y="1415"/>
                </a:lnTo>
                <a:lnTo>
                  <a:pt x="85253" y="1192"/>
                </a:lnTo>
                <a:lnTo>
                  <a:pt x="85495" y="950"/>
                </a:lnTo>
                <a:lnTo>
                  <a:pt x="85588" y="838"/>
                </a:lnTo>
                <a:lnTo>
                  <a:pt x="85662" y="726"/>
                </a:lnTo>
                <a:lnTo>
                  <a:pt x="85718" y="633"/>
                </a:lnTo>
                <a:lnTo>
                  <a:pt x="85737" y="540"/>
                </a:lnTo>
                <a:lnTo>
                  <a:pt x="85718" y="447"/>
                </a:lnTo>
                <a:lnTo>
                  <a:pt x="85644" y="391"/>
                </a:lnTo>
                <a:close/>
                <a:moveTo>
                  <a:pt x="81213" y="391"/>
                </a:moveTo>
                <a:lnTo>
                  <a:pt x="81157" y="410"/>
                </a:lnTo>
                <a:lnTo>
                  <a:pt x="81101" y="447"/>
                </a:lnTo>
                <a:lnTo>
                  <a:pt x="80971" y="540"/>
                </a:lnTo>
                <a:lnTo>
                  <a:pt x="80822" y="689"/>
                </a:lnTo>
                <a:lnTo>
                  <a:pt x="80561" y="968"/>
                </a:lnTo>
                <a:lnTo>
                  <a:pt x="80412" y="1136"/>
                </a:lnTo>
                <a:lnTo>
                  <a:pt x="80207" y="1359"/>
                </a:lnTo>
                <a:lnTo>
                  <a:pt x="80114" y="1490"/>
                </a:lnTo>
                <a:lnTo>
                  <a:pt x="80040" y="1620"/>
                </a:lnTo>
                <a:lnTo>
                  <a:pt x="80040" y="1601"/>
                </a:lnTo>
                <a:lnTo>
                  <a:pt x="79984" y="1732"/>
                </a:lnTo>
                <a:lnTo>
                  <a:pt x="79965" y="1806"/>
                </a:lnTo>
                <a:lnTo>
                  <a:pt x="79965" y="1843"/>
                </a:lnTo>
                <a:lnTo>
                  <a:pt x="79965" y="1862"/>
                </a:lnTo>
                <a:lnTo>
                  <a:pt x="79984" y="1862"/>
                </a:lnTo>
                <a:lnTo>
                  <a:pt x="80040" y="1825"/>
                </a:lnTo>
                <a:lnTo>
                  <a:pt x="80300" y="1564"/>
                </a:lnTo>
                <a:lnTo>
                  <a:pt x="80747" y="1117"/>
                </a:lnTo>
                <a:lnTo>
                  <a:pt x="80971" y="875"/>
                </a:lnTo>
                <a:lnTo>
                  <a:pt x="81157" y="652"/>
                </a:lnTo>
                <a:lnTo>
                  <a:pt x="81287" y="503"/>
                </a:lnTo>
                <a:lnTo>
                  <a:pt x="81306" y="447"/>
                </a:lnTo>
                <a:lnTo>
                  <a:pt x="81306" y="410"/>
                </a:lnTo>
                <a:lnTo>
                  <a:pt x="81269" y="391"/>
                </a:lnTo>
                <a:close/>
                <a:moveTo>
                  <a:pt x="1527" y="298"/>
                </a:moveTo>
                <a:lnTo>
                  <a:pt x="1472" y="317"/>
                </a:lnTo>
                <a:lnTo>
                  <a:pt x="1378" y="372"/>
                </a:lnTo>
                <a:lnTo>
                  <a:pt x="1285" y="484"/>
                </a:lnTo>
                <a:lnTo>
                  <a:pt x="1174" y="633"/>
                </a:lnTo>
                <a:lnTo>
                  <a:pt x="969" y="931"/>
                </a:lnTo>
                <a:lnTo>
                  <a:pt x="857" y="1099"/>
                </a:lnTo>
                <a:lnTo>
                  <a:pt x="783" y="1266"/>
                </a:lnTo>
                <a:lnTo>
                  <a:pt x="652" y="1583"/>
                </a:lnTo>
                <a:lnTo>
                  <a:pt x="597" y="1713"/>
                </a:lnTo>
                <a:lnTo>
                  <a:pt x="559" y="1825"/>
                </a:lnTo>
                <a:lnTo>
                  <a:pt x="559" y="1862"/>
                </a:lnTo>
                <a:lnTo>
                  <a:pt x="578" y="1880"/>
                </a:lnTo>
                <a:lnTo>
                  <a:pt x="597" y="1880"/>
                </a:lnTo>
                <a:lnTo>
                  <a:pt x="634" y="1843"/>
                </a:lnTo>
                <a:lnTo>
                  <a:pt x="857" y="1583"/>
                </a:lnTo>
                <a:lnTo>
                  <a:pt x="1043" y="1359"/>
                </a:lnTo>
                <a:lnTo>
                  <a:pt x="1230" y="1117"/>
                </a:lnTo>
                <a:lnTo>
                  <a:pt x="1397" y="857"/>
                </a:lnTo>
                <a:lnTo>
                  <a:pt x="1509" y="614"/>
                </a:lnTo>
                <a:lnTo>
                  <a:pt x="1565" y="521"/>
                </a:lnTo>
                <a:lnTo>
                  <a:pt x="1583" y="428"/>
                </a:lnTo>
                <a:lnTo>
                  <a:pt x="1583" y="372"/>
                </a:lnTo>
                <a:lnTo>
                  <a:pt x="1546" y="317"/>
                </a:lnTo>
                <a:lnTo>
                  <a:pt x="1527" y="298"/>
                </a:lnTo>
                <a:close/>
                <a:moveTo>
                  <a:pt x="30255" y="466"/>
                </a:moveTo>
                <a:lnTo>
                  <a:pt x="30162" y="521"/>
                </a:lnTo>
                <a:lnTo>
                  <a:pt x="30050" y="614"/>
                </a:lnTo>
                <a:lnTo>
                  <a:pt x="29827" y="801"/>
                </a:lnTo>
                <a:lnTo>
                  <a:pt x="29734" y="912"/>
                </a:lnTo>
                <a:lnTo>
                  <a:pt x="29529" y="1117"/>
                </a:lnTo>
                <a:lnTo>
                  <a:pt x="29231" y="1415"/>
                </a:lnTo>
                <a:lnTo>
                  <a:pt x="29101" y="1583"/>
                </a:lnTo>
                <a:lnTo>
                  <a:pt x="28989" y="1732"/>
                </a:lnTo>
                <a:lnTo>
                  <a:pt x="28933" y="1843"/>
                </a:lnTo>
                <a:lnTo>
                  <a:pt x="28915" y="1880"/>
                </a:lnTo>
                <a:lnTo>
                  <a:pt x="28933" y="1918"/>
                </a:lnTo>
                <a:lnTo>
                  <a:pt x="28970" y="1936"/>
                </a:lnTo>
                <a:lnTo>
                  <a:pt x="29045" y="1918"/>
                </a:lnTo>
                <a:lnTo>
                  <a:pt x="29119" y="1880"/>
                </a:lnTo>
                <a:lnTo>
                  <a:pt x="29212" y="1825"/>
                </a:lnTo>
                <a:lnTo>
                  <a:pt x="29436" y="1638"/>
                </a:lnTo>
                <a:lnTo>
                  <a:pt x="29678" y="1396"/>
                </a:lnTo>
                <a:lnTo>
                  <a:pt x="29920" y="1136"/>
                </a:lnTo>
                <a:lnTo>
                  <a:pt x="30125" y="894"/>
                </a:lnTo>
                <a:lnTo>
                  <a:pt x="30255" y="670"/>
                </a:lnTo>
                <a:lnTo>
                  <a:pt x="30311" y="596"/>
                </a:lnTo>
                <a:lnTo>
                  <a:pt x="30330" y="540"/>
                </a:lnTo>
                <a:lnTo>
                  <a:pt x="30330" y="484"/>
                </a:lnTo>
                <a:lnTo>
                  <a:pt x="30311" y="466"/>
                </a:lnTo>
                <a:close/>
                <a:moveTo>
                  <a:pt x="74752" y="466"/>
                </a:moveTo>
                <a:lnTo>
                  <a:pt x="74659" y="521"/>
                </a:lnTo>
                <a:lnTo>
                  <a:pt x="74547" y="614"/>
                </a:lnTo>
                <a:lnTo>
                  <a:pt x="74343" y="801"/>
                </a:lnTo>
                <a:lnTo>
                  <a:pt x="74231" y="912"/>
                </a:lnTo>
                <a:lnTo>
                  <a:pt x="74026" y="1117"/>
                </a:lnTo>
                <a:lnTo>
                  <a:pt x="73728" y="1415"/>
                </a:lnTo>
                <a:lnTo>
                  <a:pt x="73598" y="1583"/>
                </a:lnTo>
                <a:lnTo>
                  <a:pt x="73486" y="1732"/>
                </a:lnTo>
                <a:lnTo>
                  <a:pt x="73430" y="1843"/>
                </a:lnTo>
                <a:lnTo>
                  <a:pt x="73412" y="1880"/>
                </a:lnTo>
                <a:lnTo>
                  <a:pt x="73430" y="1918"/>
                </a:lnTo>
                <a:lnTo>
                  <a:pt x="73486" y="1936"/>
                </a:lnTo>
                <a:lnTo>
                  <a:pt x="73542" y="1918"/>
                </a:lnTo>
                <a:lnTo>
                  <a:pt x="73635" y="1880"/>
                </a:lnTo>
                <a:lnTo>
                  <a:pt x="73728" y="1825"/>
                </a:lnTo>
                <a:lnTo>
                  <a:pt x="73952" y="1638"/>
                </a:lnTo>
                <a:lnTo>
                  <a:pt x="74175" y="1396"/>
                </a:lnTo>
                <a:lnTo>
                  <a:pt x="74417" y="1136"/>
                </a:lnTo>
                <a:lnTo>
                  <a:pt x="74622" y="894"/>
                </a:lnTo>
                <a:lnTo>
                  <a:pt x="74771" y="670"/>
                </a:lnTo>
                <a:lnTo>
                  <a:pt x="74808" y="596"/>
                </a:lnTo>
                <a:lnTo>
                  <a:pt x="74827" y="540"/>
                </a:lnTo>
                <a:lnTo>
                  <a:pt x="74827" y="484"/>
                </a:lnTo>
                <a:lnTo>
                  <a:pt x="74827" y="466"/>
                </a:lnTo>
                <a:close/>
                <a:moveTo>
                  <a:pt x="92328" y="1583"/>
                </a:moveTo>
                <a:lnTo>
                  <a:pt x="92104" y="1694"/>
                </a:lnTo>
                <a:lnTo>
                  <a:pt x="91713" y="1936"/>
                </a:lnTo>
                <a:lnTo>
                  <a:pt x="91509" y="2067"/>
                </a:lnTo>
                <a:lnTo>
                  <a:pt x="91360" y="2197"/>
                </a:lnTo>
                <a:lnTo>
                  <a:pt x="91248" y="2309"/>
                </a:lnTo>
                <a:lnTo>
                  <a:pt x="91248" y="2346"/>
                </a:lnTo>
                <a:lnTo>
                  <a:pt x="91248" y="2383"/>
                </a:lnTo>
                <a:lnTo>
                  <a:pt x="91266" y="2402"/>
                </a:lnTo>
                <a:lnTo>
                  <a:pt x="91304" y="2402"/>
                </a:lnTo>
                <a:lnTo>
                  <a:pt x="91397" y="2383"/>
                </a:lnTo>
                <a:lnTo>
                  <a:pt x="91509" y="2327"/>
                </a:lnTo>
                <a:lnTo>
                  <a:pt x="91620" y="2271"/>
                </a:lnTo>
                <a:lnTo>
                  <a:pt x="91844" y="2123"/>
                </a:lnTo>
                <a:lnTo>
                  <a:pt x="91974" y="2011"/>
                </a:lnTo>
                <a:lnTo>
                  <a:pt x="92067" y="1918"/>
                </a:lnTo>
                <a:lnTo>
                  <a:pt x="92253" y="1750"/>
                </a:lnTo>
                <a:lnTo>
                  <a:pt x="92365" y="1620"/>
                </a:lnTo>
                <a:lnTo>
                  <a:pt x="92384" y="1583"/>
                </a:lnTo>
                <a:close/>
                <a:moveTo>
                  <a:pt x="92346" y="2383"/>
                </a:moveTo>
                <a:lnTo>
                  <a:pt x="92272" y="2420"/>
                </a:lnTo>
                <a:lnTo>
                  <a:pt x="92179" y="2458"/>
                </a:lnTo>
                <a:lnTo>
                  <a:pt x="91955" y="2625"/>
                </a:lnTo>
                <a:lnTo>
                  <a:pt x="91713" y="2830"/>
                </a:lnTo>
                <a:lnTo>
                  <a:pt x="91471" y="3053"/>
                </a:lnTo>
                <a:lnTo>
                  <a:pt x="91266" y="3295"/>
                </a:lnTo>
                <a:lnTo>
                  <a:pt x="91118" y="3482"/>
                </a:lnTo>
                <a:lnTo>
                  <a:pt x="91062" y="3556"/>
                </a:lnTo>
                <a:lnTo>
                  <a:pt x="91043" y="3631"/>
                </a:lnTo>
                <a:lnTo>
                  <a:pt x="91043" y="3649"/>
                </a:lnTo>
                <a:lnTo>
                  <a:pt x="91080" y="3649"/>
                </a:lnTo>
                <a:lnTo>
                  <a:pt x="91248" y="3556"/>
                </a:lnTo>
                <a:lnTo>
                  <a:pt x="91471" y="3370"/>
                </a:lnTo>
                <a:lnTo>
                  <a:pt x="91751" y="3147"/>
                </a:lnTo>
                <a:lnTo>
                  <a:pt x="92253" y="2681"/>
                </a:lnTo>
                <a:lnTo>
                  <a:pt x="92402" y="2514"/>
                </a:lnTo>
                <a:lnTo>
                  <a:pt x="92458" y="2420"/>
                </a:lnTo>
                <a:lnTo>
                  <a:pt x="92421" y="2402"/>
                </a:lnTo>
                <a:lnTo>
                  <a:pt x="92346" y="2383"/>
                </a:lnTo>
                <a:close/>
                <a:moveTo>
                  <a:pt x="1509" y="2011"/>
                </a:moveTo>
                <a:lnTo>
                  <a:pt x="1416" y="2085"/>
                </a:lnTo>
                <a:lnTo>
                  <a:pt x="1304" y="2178"/>
                </a:lnTo>
                <a:lnTo>
                  <a:pt x="1192" y="2309"/>
                </a:lnTo>
                <a:lnTo>
                  <a:pt x="1006" y="2569"/>
                </a:lnTo>
                <a:lnTo>
                  <a:pt x="876" y="2756"/>
                </a:lnTo>
                <a:lnTo>
                  <a:pt x="615" y="3053"/>
                </a:lnTo>
                <a:lnTo>
                  <a:pt x="485" y="3221"/>
                </a:lnTo>
                <a:lnTo>
                  <a:pt x="392" y="3389"/>
                </a:lnTo>
                <a:lnTo>
                  <a:pt x="280" y="3612"/>
                </a:lnTo>
                <a:lnTo>
                  <a:pt x="224" y="3724"/>
                </a:lnTo>
                <a:lnTo>
                  <a:pt x="243" y="3742"/>
                </a:lnTo>
                <a:lnTo>
                  <a:pt x="280" y="3724"/>
                </a:lnTo>
                <a:lnTo>
                  <a:pt x="597" y="3389"/>
                </a:lnTo>
                <a:lnTo>
                  <a:pt x="1118" y="2830"/>
                </a:lnTo>
                <a:lnTo>
                  <a:pt x="1360" y="2551"/>
                </a:lnTo>
                <a:lnTo>
                  <a:pt x="1546" y="2290"/>
                </a:lnTo>
                <a:lnTo>
                  <a:pt x="1602" y="2178"/>
                </a:lnTo>
                <a:lnTo>
                  <a:pt x="1639" y="2104"/>
                </a:lnTo>
                <a:lnTo>
                  <a:pt x="1639" y="2048"/>
                </a:lnTo>
                <a:lnTo>
                  <a:pt x="1621" y="2029"/>
                </a:lnTo>
                <a:lnTo>
                  <a:pt x="1602" y="2011"/>
                </a:lnTo>
                <a:close/>
                <a:moveTo>
                  <a:pt x="1397" y="3258"/>
                </a:moveTo>
                <a:lnTo>
                  <a:pt x="1304" y="3295"/>
                </a:lnTo>
                <a:lnTo>
                  <a:pt x="1211" y="3389"/>
                </a:lnTo>
                <a:lnTo>
                  <a:pt x="1118" y="3500"/>
                </a:lnTo>
                <a:lnTo>
                  <a:pt x="932" y="3724"/>
                </a:lnTo>
                <a:lnTo>
                  <a:pt x="820" y="3873"/>
                </a:lnTo>
                <a:lnTo>
                  <a:pt x="448" y="4338"/>
                </a:lnTo>
                <a:lnTo>
                  <a:pt x="280" y="4580"/>
                </a:lnTo>
                <a:lnTo>
                  <a:pt x="243" y="4636"/>
                </a:lnTo>
                <a:lnTo>
                  <a:pt x="243" y="4655"/>
                </a:lnTo>
                <a:lnTo>
                  <a:pt x="261" y="4655"/>
                </a:lnTo>
                <a:lnTo>
                  <a:pt x="541" y="4431"/>
                </a:lnTo>
                <a:lnTo>
                  <a:pt x="764" y="4226"/>
                </a:lnTo>
                <a:lnTo>
                  <a:pt x="1025" y="3984"/>
                </a:lnTo>
                <a:lnTo>
                  <a:pt x="1248" y="3742"/>
                </a:lnTo>
                <a:lnTo>
                  <a:pt x="1434" y="3538"/>
                </a:lnTo>
                <a:lnTo>
                  <a:pt x="1490" y="3444"/>
                </a:lnTo>
                <a:lnTo>
                  <a:pt x="1509" y="3351"/>
                </a:lnTo>
                <a:lnTo>
                  <a:pt x="1509" y="3295"/>
                </a:lnTo>
                <a:lnTo>
                  <a:pt x="1472" y="3258"/>
                </a:lnTo>
                <a:close/>
                <a:moveTo>
                  <a:pt x="92421" y="3575"/>
                </a:moveTo>
                <a:lnTo>
                  <a:pt x="92123" y="3780"/>
                </a:lnTo>
                <a:lnTo>
                  <a:pt x="91899" y="3947"/>
                </a:lnTo>
                <a:lnTo>
                  <a:pt x="91657" y="4133"/>
                </a:lnTo>
                <a:lnTo>
                  <a:pt x="91453" y="4338"/>
                </a:lnTo>
                <a:lnTo>
                  <a:pt x="91285" y="4524"/>
                </a:lnTo>
                <a:lnTo>
                  <a:pt x="91248" y="4599"/>
                </a:lnTo>
                <a:lnTo>
                  <a:pt x="91211" y="4655"/>
                </a:lnTo>
                <a:lnTo>
                  <a:pt x="91229" y="4710"/>
                </a:lnTo>
                <a:lnTo>
                  <a:pt x="91266" y="4748"/>
                </a:lnTo>
                <a:lnTo>
                  <a:pt x="91341" y="4748"/>
                </a:lnTo>
                <a:lnTo>
                  <a:pt x="91415" y="4729"/>
                </a:lnTo>
                <a:lnTo>
                  <a:pt x="91509" y="4692"/>
                </a:lnTo>
                <a:lnTo>
                  <a:pt x="91602" y="4617"/>
                </a:lnTo>
                <a:lnTo>
                  <a:pt x="91788" y="4431"/>
                </a:lnTo>
                <a:lnTo>
                  <a:pt x="91974" y="4208"/>
                </a:lnTo>
                <a:lnTo>
                  <a:pt x="92142" y="3984"/>
                </a:lnTo>
                <a:lnTo>
                  <a:pt x="92290" y="3780"/>
                </a:lnTo>
                <a:lnTo>
                  <a:pt x="92421" y="3575"/>
                </a:lnTo>
                <a:close/>
                <a:moveTo>
                  <a:pt x="1230" y="4394"/>
                </a:moveTo>
                <a:lnTo>
                  <a:pt x="1174" y="4431"/>
                </a:lnTo>
                <a:lnTo>
                  <a:pt x="1043" y="4506"/>
                </a:lnTo>
                <a:lnTo>
                  <a:pt x="913" y="4617"/>
                </a:lnTo>
                <a:lnTo>
                  <a:pt x="690" y="4859"/>
                </a:lnTo>
                <a:lnTo>
                  <a:pt x="559" y="5008"/>
                </a:lnTo>
                <a:lnTo>
                  <a:pt x="466" y="5176"/>
                </a:lnTo>
                <a:lnTo>
                  <a:pt x="336" y="5418"/>
                </a:lnTo>
                <a:lnTo>
                  <a:pt x="261" y="5623"/>
                </a:lnTo>
                <a:lnTo>
                  <a:pt x="243" y="5679"/>
                </a:lnTo>
                <a:lnTo>
                  <a:pt x="261" y="5679"/>
                </a:lnTo>
                <a:lnTo>
                  <a:pt x="280" y="5660"/>
                </a:lnTo>
                <a:lnTo>
                  <a:pt x="503" y="5455"/>
                </a:lnTo>
                <a:lnTo>
                  <a:pt x="894" y="5064"/>
                </a:lnTo>
                <a:lnTo>
                  <a:pt x="1081" y="4859"/>
                </a:lnTo>
                <a:lnTo>
                  <a:pt x="1248" y="4673"/>
                </a:lnTo>
                <a:lnTo>
                  <a:pt x="1341" y="4524"/>
                </a:lnTo>
                <a:lnTo>
                  <a:pt x="1360" y="4468"/>
                </a:lnTo>
                <a:lnTo>
                  <a:pt x="1341" y="4431"/>
                </a:lnTo>
                <a:lnTo>
                  <a:pt x="1323" y="4394"/>
                </a:lnTo>
                <a:close/>
                <a:moveTo>
                  <a:pt x="92588" y="4617"/>
                </a:moveTo>
                <a:lnTo>
                  <a:pt x="92533" y="4636"/>
                </a:lnTo>
                <a:lnTo>
                  <a:pt x="92365" y="4729"/>
                </a:lnTo>
                <a:lnTo>
                  <a:pt x="92142" y="4878"/>
                </a:lnTo>
                <a:lnTo>
                  <a:pt x="91918" y="5064"/>
                </a:lnTo>
                <a:lnTo>
                  <a:pt x="91490" y="5474"/>
                </a:lnTo>
                <a:lnTo>
                  <a:pt x="91341" y="5623"/>
                </a:lnTo>
                <a:lnTo>
                  <a:pt x="91266" y="5697"/>
                </a:lnTo>
                <a:lnTo>
                  <a:pt x="91248" y="5753"/>
                </a:lnTo>
                <a:lnTo>
                  <a:pt x="91248" y="5790"/>
                </a:lnTo>
                <a:lnTo>
                  <a:pt x="91248" y="5809"/>
                </a:lnTo>
                <a:lnTo>
                  <a:pt x="91285" y="5809"/>
                </a:lnTo>
                <a:lnTo>
                  <a:pt x="91378" y="5772"/>
                </a:lnTo>
                <a:lnTo>
                  <a:pt x="91509" y="5679"/>
                </a:lnTo>
                <a:lnTo>
                  <a:pt x="91769" y="5492"/>
                </a:lnTo>
                <a:lnTo>
                  <a:pt x="91899" y="5381"/>
                </a:lnTo>
                <a:lnTo>
                  <a:pt x="92290" y="4990"/>
                </a:lnTo>
                <a:lnTo>
                  <a:pt x="92533" y="4748"/>
                </a:lnTo>
                <a:lnTo>
                  <a:pt x="92588" y="4673"/>
                </a:lnTo>
                <a:lnTo>
                  <a:pt x="92607" y="4636"/>
                </a:lnTo>
                <a:lnTo>
                  <a:pt x="92588" y="4617"/>
                </a:lnTo>
                <a:close/>
                <a:moveTo>
                  <a:pt x="92477" y="5772"/>
                </a:moveTo>
                <a:lnTo>
                  <a:pt x="92272" y="5902"/>
                </a:lnTo>
                <a:lnTo>
                  <a:pt x="92067" y="6032"/>
                </a:lnTo>
                <a:lnTo>
                  <a:pt x="91844" y="6163"/>
                </a:lnTo>
                <a:lnTo>
                  <a:pt x="91657" y="6330"/>
                </a:lnTo>
                <a:lnTo>
                  <a:pt x="91527" y="6442"/>
                </a:lnTo>
                <a:lnTo>
                  <a:pt x="91341" y="6647"/>
                </a:lnTo>
                <a:lnTo>
                  <a:pt x="91285" y="6758"/>
                </a:lnTo>
                <a:lnTo>
                  <a:pt x="91248" y="6833"/>
                </a:lnTo>
                <a:lnTo>
                  <a:pt x="91248" y="6870"/>
                </a:lnTo>
                <a:lnTo>
                  <a:pt x="91266" y="6889"/>
                </a:lnTo>
                <a:lnTo>
                  <a:pt x="91341" y="6889"/>
                </a:lnTo>
                <a:lnTo>
                  <a:pt x="91453" y="6852"/>
                </a:lnTo>
                <a:lnTo>
                  <a:pt x="91546" y="6814"/>
                </a:lnTo>
                <a:lnTo>
                  <a:pt x="91639" y="6758"/>
                </a:lnTo>
                <a:lnTo>
                  <a:pt x="91713" y="6703"/>
                </a:lnTo>
                <a:lnTo>
                  <a:pt x="91862" y="6535"/>
                </a:lnTo>
                <a:lnTo>
                  <a:pt x="91993" y="6367"/>
                </a:lnTo>
                <a:lnTo>
                  <a:pt x="92235" y="6032"/>
                </a:lnTo>
                <a:lnTo>
                  <a:pt x="92365" y="5883"/>
                </a:lnTo>
                <a:lnTo>
                  <a:pt x="92477" y="5772"/>
                </a:lnTo>
                <a:close/>
                <a:moveTo>
                  <a:pt x="1434" y="5343"/>
                </a:moveTo>
                <a:lnTo>
                  <a:pt x="1397" y="5381"/>
                </a:lnTo>
                <a:lnTo>
                  <a:pt x="1267" y="5548"/>
                </a:lnTo>
                <a:lnTo>
                  <a:pt x="894" y="6088"/>
                </a:lnTo>
                <a:lnTo>
                  <a:pt x="541" y="6647"/>
                </a:lnTo>
                <a:lnTo>
                  <a:pt x="410" y="6833"/>
                </a:lnTo>
                <a:lnTo>
                  <a:pt x="336" y="6926"/>
                </a:lnTo>
                <a:lnTo>
                  <a:pt x="448" y="6833"/>
                </a:lnTo>
                <a:lnTo>
                  <a:pt x="634" y="6665"/>
                </a:lnTo>
                <a:lnTo>
                  <a:pt x="876" y="6442"/>
                </a:lnTo>
                <a:lnTo>
                  <a:pt x="1118" y="6200"/>
                </a:lnTo>
                <a:lnTo>
                  <a:pt x="1323" y="5921"/>
                </a:lnTo>
                <a:lnTo>
                  <a:pt x="1416" y="5809"/>
                </a:lnTo>
                <a:lnTo>
                  <a:pt x="1472" y="5679"/>
                </a:lnTo>
                <a:lnTo>
                  <a:pt x="1527" y="5567"/>
                </a:lnTo>
                <a:lnTo>
                  <a:pt x="1527" y="5474"/>
                </a:lnTo>
                <a:lnTo>
                  <a:pt x="1527" y="5399"/>
                </a:lnTo>
                <a:lnTo>
                  <a:pt x="1472" y="5343"/>
                </a:lnTo>
                <a:close/>
                <a:moveTo>
                  <a:pt x="1639" y="6535"/>
                </a:moveTo>
                <a:lnTo>
                  <a:pt x="1509" y="6609"/>
                </a:lnTo>
                <a:lnTo>
                  <a:pt x="1323" y="6758"/>
                </a:lnTo>
                <a:lnTo>
                  <a:pt x="1081" y="6963"/>
                </a:lnTo>
                <a:lnTo>
                  <a:pt x="839" y="7205"/>
                </a:lnTo>
                <a:lnTo>
                  <a:pt x="615" y="7429"/>
                </a:lnTo>
                <a:lnTo>
                  <a:pt x="429" y="7652"/>
                </a:lnTo>
                <a:lnTo>
                  <a:pt x="299" y="7801"/>
                </a:lnTo>
                <a:lnTo>
                  <a:pt x="280" y="7857"/>
                </a:lnTo>
                <a:lnTo>
                  <a:pt x="280" y="7894"/>
                </a:lnTo>
                <a:lnTo>
                  <a:pt x="317" y="7913"/>
                </a:lnTo>
                <a:lnTo>
                  <a:pt x="354" y="7913"/>
                </a:lnTo>
                <a:lnTo>
                  <a:pt x="429" y="7894"/>
                </a:lnTo>
                <a:lnTo>
                  <a:pt x="522" y="7857"/>
                </a:lnTo>
                <a:lnTo>
                  <a:pt x="634" y="7782"/>
                </a:lnTo>
                <a:lnTo>
                  <a:pt x="857" y="7559"/>
                </a:lnTo>
                <a:lnTo>
                  <a:pt x="1099" y="7280"/>
                </a:lnTo>
                <a:lnTo>
                  <a:pt x="1341" y="7000"/>
                </a:lnTo>
                <a:lnTo>
                  <a:pt x="1509" y="6758"/>
                </a:lnTo>
                <a:lnTo>
                  <a:pt x="1621" y="6591"/>
                </a:lnTo>
                <a:lnTo>
                  <a:pt x="1658" y="6535"/>
                </a:lnTo>
                <a:close/>
                <a:moveTo>
                  <a:pt x="92495" y="6833"/>
                </a:moveTo>
                <a:lnTo>
                  <a:pt x="92421" y="6852"/>
                </a:lnTo>
                <a:lnTo>
                  <a:pt x="92216" y="6945"/>
                </a:lnTo>
                <a:lnTo>
                  <a:pt x="91937" y="7075"/>
                </a:lnTo>
                <a:lnTo>
                  <a:pt x="91639" y="7261"/>
                </a:lnTo>
                <a:lnTo>
                  <a:pt x="91341" y="7447"/>
                </a:lnTo>
                <a:lnTo>
                  <a:pt x="91118" y="7652"/>
                </a:lnTo>
                <a:lnTo>
                  <a:pt x="91043" y="7745"/>
                </a:lnTo>
                <a:lnTo>
                  <a:pt x="90987" y="7820"/>
                </a:lnTo>
                <a:lnTo>
                  <a:pt x="90969" y="7876"/>
                </a:lnTo>
                <a:lnTo>
                  <a:pt x="90969" y="7913"/>
                </a:lnTo>
                <a:lnTo>
                  <a:pt x="90987" y="7931"/>
                </a:lnTo>
                <a:lnTo>
                  <a:pt x="91043" y="7969"/>
                </a:lnTo>
                <a:lnTo>
                  <a:pt x="91118" y="7950"/>
                </a:lnTo>
                <a:lnTo>
                  <a:pt x="91211" y="7931"/>
                </a:lnTo>
                <a:lnTo>
                  <a:pt x="91322" y="7876"/>
                </a:lnTo>
                <a:lnTo>
                  <a:pt x="91583" y="7708"/>
                </a:lnTo>
                <a:lnTo>
                  <a:pt x="91862" y="7503"/>
                </a:lnTo>
                <a:lnTo>
                  <a:pt x="92123" y="7280"/>
                </a:lnTo>
                <a:lnTo>
                  <a:pt x="92328" y="7075"/>
                </a:lnTo>
                <a:lnTo>
                  <a:pt x="92477" y="6926"/>
                </a:lnTo>
                <a:lnTo>
                  <a:pt x="92533" y="6852"/>
                </a:lnTo>
                <a:lnTo>
                  <a:pt x="92495" y="6833"/>
                </a:lnTo>
                <a:close/>
                <a:moveTo>
                  <a:pt x="1434" y="7559"/>
                </a:moveTo>
                <a:lnTo>
                  <a:pt x="1360" y="7578"/>
                </a:lnTo>
                <a:lnTo>
                  <a:pt x="1211" y="7652"/>
                </a:lnTo>
                <a:lnTo>
                  <a:pt x="1043" y="7764"/>
                </a:lnTo>
                <a:lnTo>
                  <a:pt x="894" y="7876"/>
                </a:lnTo>
                <a:lnTo>
                  <a:pt x="764" y="8006"/>
                </a:lnTo>
                <a:lnTo>
                  <a:pt x="578" y="8173"/>
                </a:lnTo>
                <a:lnTo>
                  <a:pt x="373" y="8434"/>
                </a:lnTo>
                <a:lnTo>
                  <a:pt x="299" y="8564"/>
                </a:lnTo>
                <a:lnTo>
                  <a:pt x="224" y="8695"/>
                </a:lnTo>
                <a:lnTo>
                  <a:pt x="187" y="8918"/>
                </a:lnTo>
                <a:lnTo>
                  <a:pt x="187" y="9011"/>
                </a:lnTo>
                <a:lnTo>
                  <a:pt x="187" y="9030"/>
                </a:lnTo>
                <a:lnTo>
                  <a:pt x="206" y="9030"/>
                </a:lnTo>
                <a:lnTo>
                  <a:pt x="243" y="8974"/>
                </a:lnTo>
                <a:lnTo>
                  <a:pt x="485" y="8713"/>
                </a:lnTo>
                <a:lnTo>
                  <a:pt x="950" y="8266"/>
                </a:lnTo>
                <a:lnTo>
                  <a:pt x="1397" y="7838"/>
                </a:lnTo>
                <a:lnTo>
                  <a:pt x="1527" y="7689"/>
                </a:lnTo>
                <a:lnTo>
                  <a:pt x="1583" y="7633"/>
                </a:lnTo>
                <a:lnTo>
                  <a:pt x="1527" y="7578"/>
                </a:lnTo>
                <a:lnTo>
                  <a:pt x="1490" y="7559"/>
                </a:lnTo>
                <a:close/>
                <a:moveTo>
                  <a:pt x="92402" y="7876"/>
                </a:moveTo>
                <a:lnTo>
                  <a:pt x="92272" y="7931"/>
                </a:lnTo>
                <a:lnTo>
                  <a:pt x="92086" y="8080"/>
                </a:lnTo>
                <a:lnTo>
                  <a:pt x="91844" y="8248"/>
                </a:lnTo>
                <a:lnTo>
                  <a:pt x="91583" y="8453"/>
                </a:lnTo>
                <a:lnTo>
                  <a:pt x="91378" y="8676"/>
                </a:lnTo>
                <a:lnTo>
                  <a:pt x="91285" y="8769"/>
                </a:lnTo>
                <a:lnTo>
                  <a:pt x="91229" y="8862"/>
                </a:lnTo>
                <a:lnTo>
                  <a:pt x="91192" y="8955"/>
                </a:lnTo>
                <a:lnTo>
                  <a:pt x="91192" y="9030"/>
                </a:lnTo>
                <a:lnTo>
                  <a:pt x="91229" y="9086"/>
                </a:lnTo>
                <a:lnTo>
                  <a:pt x="91304" y="9123"/>
                </a:lnTo>
                <a:lnTo>
                  <a:pt x="91341" y="9142"/>
                </a:lnTo>
                <a:lnTo>
                  <a:pt x="91378" y="9123"/>
                </a:lnTo>
                <a:lnTo>
                  <a:pt x="91453" y="9086"/>
                </a:lnTo>
                <a:lnTo>
                  <a:pt x="91527" y="9030"/>
                </a:lnTo>
                <a:lnTo>
                  <a:pt x="91602" y="8937"/>
                </a:lnTo>
                <a:lnTo>
                  <a:pt x="91751" y="8769"/>
                </a:lnTo>
                <a:lnTo>
                  <a:pt x="91844" y="8639"/>
                </a:lnTo>
                <a:lnTo>
                  <a:pt x="91993" y="8471"/>
                </a:lnTo>
                <a:lnTo>
                  <a:pt x="92272" y="8192"/>
                </a:lnTo>
                <a:lnTo>
                  <a:pt x="92384" y="8062"/>
                </a:lnTo>
                <a:lnTo>
                  <a:pt x="92477" y="7950"/>
                </a:lnTo>
                <a:lnTo>
                  <a:pt x="92477" y="7913"/>
                </a:lnTo>
                <a:lnTo>
                  <a:pt x="92477" y="7876"/>
                </a:lnTo>
                <a:close/>
                <a:moveTo>
                  <a:pt x="1490" y="8564"/>
                </a:moveTo>
                <a:lnTo>
                  <a:pt x="1453" y="8583"/>
                </a:lnTo>
                <a:lnTo>
                  <a:pt x="1360" y="8695"/>
                </a:lnTo>
                <a:lnTo>
                  <a:pt x="1174" y="8881"/>
                </a:lnTo>
                <a:lnTo>
                  <a:pt x="727" y="9421"/>
                </a:lnTo>
                <a:lnTo>
                  <a:pt x="317" y="9942"/>
                </a:lnTo>
                <a:lnTo>
                  <a:pt x="187" y="10110"/>
                </a:lnTo>
                <a:lnTo>
                  <a:pt x="150" y="10184"/>
                </a:lnTo>
                <a:lnTo>
                  <a:pt x="168" y="10203"/>
                </a:lnTo>
                <a:lnTo>
                  <a:pt x="224" y="10203"/>
                </a:lnTo>
                <a:lnTo>
                  <a:pt x="336" y="10147"/>
                </a:lnTo>
                <a:lnTo>
                  <a:pt x="485" y="10035"/>
                </a:lnTo>
                <a:lnTo>
                  <a:pt x="652" y="9886"/>
                </a:lnTo>
                <a:lnTo>
                  <a:pt x="950" y="9588"/>
                </a:lnTo>
                <a:lnTo>
                  <a:pt x="1118" y="9402"/>
                </a:lnTo>
                <a:lnTo>
                  <a:pt x="1248" y="9197"/>
                </a:lnTo>
                <a:lnTo>
                  <a:pt x="1416" y="8881"/>
                </a:lnTo>
                <a:lnTo>
                  <a:pt x="1490" y="8732"/>
                </a:lnTo>
                <a:lnTo>
                  <a:pt x="1509" y="8620"/>
                </a:lnTo>
                <a:lnTo>
                  <a:pt x="1527" y="8583"/>
                </a:lnTo>
                <a:lnTo>
                  <a:pt x="1509" y="8564"/>
                </a:lnTo>
                <a:close/>
                <a:moveTo>
                  <a:pt x="92551" y="8881"/>
                </a:moveTo>
                <a:lnTo>
                  <a:pt x="92495" y="8918"/>
                </a:lnTo>
                <a:lnTo>
                  <a:pt x="92216" y="9142"/>
                </a:lnTo>
                <a:lnTo>
                  <a:pt x="91713" y="9551"/>
                </a:lnTo>
                <a:lnTo>
                  <a:pt x="91453" y="9756"/>
                </a:lnTo>
                <a:lnTo>
                  <a:pt x="91248" y="9961"/>
                </a:lnTo>
                <a:lnTo>
                  <a:pt x="91173" y="10054"/>
                </a:lnTo>
                <a:lnTo>
                  <a:pt x="91136" y="10128"/>
                </a:lnTo>
                <a:lnTo>
                  <a:pt x="91118" y="10203"/>
                </a:lnTo>
                <a:lnTo>
                  <a:pt x="91118" y="10259"/>
                </a:lnTo>
                <a:lnTo>
                  <a:pt x="91155" y="10277"/>
                </a:lnTo>
                <a:lnTo>
                  <a:pt x="91192" y="10277"/>
                </a:lnTo>
                <a:lnTo>
                  <a:pt x="91304" y="10221"/>
                </a:lnTo>
                <a:lnTo>
                  <a:pt x="91471" y="10110"/>
                </a:lnTo>
                <a:lnTo>
                  <a:pt x="91639" y="9961"/>
                </a:lnTo>
                <a:lnTo>
                  <a:pt x="91955" y="9663"/>
                </a:lnTo>
                <a:lnTo>
                  <a:pt x="92123" y="9495"/>
                </a:lnTo>
                <a:lnTo>
                  <a:pt x="92402" y="9272"/>
                </a:lnTo>
                <a:lnTo>
                  <a:pt x="92551" y="9123"/>
                </a:lnTo>
                <a:lnTo>
                  <a:pt x="92607" y="9067"/>
                </a:lnTo>
                <a:lnTo>
                  <a:pt x="92626" y="9030"/>
                </a:lnTo>
                <a:lnTo>
                  <a:pt x="92626" y="8974"/>
                </a:lnTo>
                <a:lnTo>
                  <a:pt x="92607" y="8918"/>
                </a:lnTo>
                <a:lnTo>
                  <a:pt x="92607" y="8900"/>
                </a:lnTo>
                <a:lnTo>
                  <a:pt x="92588" y="8881"/>
                </a:lnTo>
                <a:close/>
                <a:moveTo>
                  <a:pt x="1565" y="9737"/>
                </a:moveTo>
                <a:lnTo>
                  <a:pt x="1453" y="9812"/>
                </a:lnTo>
                <a:lnTo>
                  <a:pt x="1267" y="9979"/>
                </a:lnTo>
                <a:lnTo>
                  <a:pt x="1025" y="10184"/>
                </a:lnTo>
                <a:lnTo>
                  <a:pt x="783" y="10426"/>
                </a:lnTo>
                <a:lnTo>
                  <a:pt x="559" y="10668"/>
                </a:lnTo>
                <a:lnTo>
                  <a:pt x="373" y="10910"/>
                </a:lnTo>
                <a:lnTo>
                  <a:pt x="261" y="11078"/>
                </a:lnTo>
                <a:lnTo>
                  <a:pt x="224" y="11152"/>
                </a:lnTo>
                <a:lnTo>
                  <a:pt x="243" y="11190"/>
                </a:lnTo>
                <a:lnTo>
                  <a:pt x="261" y="11208"/>
                </a:lnTo>
                <a:lnTo>
                  <a:pt x="299" y="11227"/>
                </a:lnTo>
                <a:lnTo>
                  <a:pt x="373" y="11208"/>
                </a:lnTo>
                <a:lnTo>
                  <a:pt x="466" y="11171"/>
                </a:lnTo>
                <a:lnTo>
                  <a:pt x="578" y="11078"/>
                </a:lnTo>
                <a:lnTo>
                  <a:pt x="820" y="10836"/>
                </a:lnTo>
                <a:lnTo>
                  <a:pt x="1081" y="10538"/>
                </a:lnTo>
                <a:lnTo>
                  <a:pt x="1323" y="10240"/>
                </a:lnTo>
                <a:lnTo>
                  <a:pt x="1509" y="9961"/>
                </a:lnTo>
                <a:lnTo>
                  <a:pt x="1602" y="9775"/>
                </a:lnTo>
                <a:lnTo>
                  <a:pt x="1602" y="9737"/>
                </a:lnTo>
                <a:close/>
                <a:moveTo>
                  <a:pt x="92663" y="10110"/>
                </a:moveTo>
                <a:lnTo>
                  <a:pt x="92458" y="10166"/>
                </a:lnTo>
                <a:lnTo>
                  <a:pt x="92216" y="10240"/>
                </a:lnTo>
                <a:lnTo>
                  <a:pt x="91993" y="10426"/>
                </a:lnTo>
                <a:lnTo>
                  <a:pt x="91825" y="10594"/>
                </a:lnTo>
                <a:lnTo>
                  <a:pt x="91657" y="10761"/>
                </a:lnTo>
                <a:lnTo>
                  <a:pt x="91509" y="10947"/>
                </a:lnTo>
                <a:lnTo>
                  <a:pt x="91471" y="11022"/>
                </a:lnTo>
                <a:lnTo>
                  <a:pt x="91434" y="11096"/>
                </a:lnTo>
                <a:lnTo>
                  <a:pt x="91415" y="11152"/>
                </a:lnTo>
                <a:lnTo>
                  <a:pt x="91434" y="11208"/>
                </a:lnTo>
                <a:lnTo>
                  <a:pt x="91471" y="11245"/>
                </a:lnTo>
                <a:lnTo>
                  <a:pt x="91546" y="11264"/>
                </a:lnTo>
                <a:lnTo>
                  <a:pt x="91583" y="11245"/>
                </a:lnTo>
                <a:lnTo>
                  <a:pt x="91639" y="11227"/>
                </a:lnTo>
                <a:lnTo>
                  <a:pt x="91769" y="11115"/>
                </a:lnTo>
                <a:lnTo>
                  <a:pt x="91937" y="10947"/>
                </a:lnTo>
                <a:lnTo>
                  <a:pt x="92104" y="10761"/>
                </a:lnTo>
                <a:lnTo>
                  <a:pt x="92439" y="10370"/>
                </a:lnTo>
                <a:lnTo>
                  <a:pt x="92570" y="10203"/>
                </a:lnTo>
                <a:lnTo>
                  <a:pt x="92663" y="10110"/>
                </a:lnTo>
                <a:close/>
                <a:moveTo>
                  <a:pt x="1341" y="10910"/>
                </a:moveTo>
                <a:lnTo>
                  <a:pt x="1304" y="10947"/>
                </a:lnTo>
                <a:lnTo>
                  <a:pt x="969" y="11320"/>
                </a:lnTo>
                <a:lnTo>
                  <a:pt x="801" y="11506"/>
                </a:lnTo>
                <a:lnTo>
                  <a:pt x="634" y="11692"/>
                </a:lnTo>
                <a:lnTo>
                  <a:pt x="503" y="11804"/>
                </a:lnTo>
                <a:lnTo>
                  <a:pt x="336" y="11953"/>
                </a:lnTo>
                <a:lnTo>
                  <a:pt x="280" y="12027"/>
                </a:lnTo>
                <a:lnTo>
                  <a:pt x="243" y="12083"/>
                </a:lnTo>
                <a:lnTo>
                  <a:pt x="261" y="12120"/>
                </a:lnTo>
                <a:lnTo>
                  <a:pt x="280" y="12139"/>
                </a:lnTo>
                <a:lnTo>
                  <a:pt x="317" y="12158"/>
                </a:lnTo>
                <a:lnTo>
                  <a:pt x="373" y="12176"/>
                </a:lnTo>
                <a:lnTo>
                  <a:pt x="410" y="12158"/>
                </a:lnTo>
                <a:lnTo>
                  <a:pt x="466" y="12158"/>
                </a:lnTo>
                <a:lnTo>
                  <a:pt x="578" y="12083"/>
                </a:lnTo>
                <a:lnTo>
                  <a:pt x="690" y="11990"/>
                </a:lnTo>
                <a:lnTo>
                  <a:pt x="801" y="11878"/>
                </a:lnTo>
                <a:lnTo>
                  <a:pt x="1025" y="11636"/>
                </a:lnTo>
                <a:lnTo>
                  <a:pt x="1174" y="11469"/>
                </a:lnTo>
                <a:lnTo>
                  <a:pt x="1230" y="11338"/>
                </a:lnTo>
                <a:lnTo>
                  <a:pt x="1323" y="11115"/>
                </a:lnTo>
                <a:lnTo>
                  <a:pt x="1360" y="11003"/>
                </a:lnTo>
                <a:lnTo>
                  <a:pt x="1360" y="10929"/>
                </a:lnTo>
                <a:lnTo>
                  <a:pt x="1360" y="10910"/>
                </a:lnTo>
                <a:close/>
                <a:moveTo>
                  <a:pt x="92495" y="11041"/>
                </a:moveTo>
                <a:lnTo>
                  <a:pt x="92365" y="11096"/>
                </a:lnTo>
                <a:lnTo>
                  <a:pt x="92216" y="11208"/>
                </a:lnTo>
                <a:lnTo>
                  <a:pt x="92048" y="11320"/>
                </a:lnTo>
                <a:lnTo>
                  <a:pt x="91751" y="11599"/>
                </a:lnTo>
                <a:lnTo>
                  <a:pt x="91583" y="11767"/>
                </a:lnTo>
                <a:lnTo>
                  <a:pt x="91360" y="12027"/>
                </a:lnTo>
                <a:lnTo>
                  <a:pt x="91266" y="12195"/>
                </a:lnTo>
                <a:lnTo>
                  <a:pt x="91248" y="12251"/>
                </a:lnTo>
                <a:lnTo>
                  <a:pt x="91248" y="12307"/>
                </a:lnTo>
                <a:lnTo>
                  <a:pt x="91266" y="12381"/>
                </a:lnTo>
                <a:lnTo>
                  <a:pt x="91304" y="12456"/>
                </a:lnTo>
                <a:lnTo>
                  <a:pt x="91341" y="12474"/>
                </a:lnTo>
                <a:lnTo>
                  <a:pt x="91415" y="12474"/>
                </a:lnTo>
                <a:lnTo>
                  <a:pt x="91453" y="12437"/>
                </a:lnTo>
                <a:lnTo>
                  <a:pt x="92030" y="11711"/>
                </a:lnTo>
                <a:lnTo>
                  <a:pt x="92551" y="11059"/>
                </a:lnTo>
                <a:lnTo>
                  <a:pt x="92533" y="11041"/>
                </a:lnTo>
                <a:close/>
                <a:moveTo>
                  <a:pt x="1527" y="11953"/>
                </a:moveTo>
                <a:lnTo>
                  <a:pt x="1490" y="11971"/>
                </a:lnTo>
                <a:lnTo>
                  <a:pt x="1378" y="12027"/>
                </a:lnTo>
                <a:lnTo>
                  <a:pt x="1248" y="12120"/>
                </a:lnTo>
                <a:lnTo>
                  <a:pt x="1118" y="12251"/>
                </a:lnTo>
                <a:lnTo>
                  <a:pt x="857" y="12530"/>
                </a:lnTo>
                <a:lnTo>
                  <a:pt x="708" y="12679"/>
                </a:lnTo>
                <a:lnTo>
                  <a:pt x="392" y="13070"/>
                </a:lnTo>
                <a:lnTo>
                  <a:pt x="224" y="13275"/>
                </a:lnTo>
                <a:lnTo>
                  <a:pt x="206" y="13312"/>
                </a:lnTo>
                <a:lnTo>
                  <a:pt x="206" y="13331"/>
                </a:lnTo>
                <a:lnTo>
                  <a:pt x="224" y="13312"/>
                </a:lnTo>
                <a:lnTo>
                  <a:pt x="522" y="13107"/>
                </a:lnTo>
                <a:lnTo>
                  <a:pt x="764" y="12921"/>
                </a:lnTo>
                <a:lnTo>
                  <a:pt x="1025" y="12698"/>
                </a:lnTo>
                <a:lnTo>
                  <a:pt x="1267" y="12474"/>
                </a:lnTo>
                <a:lnTo>
                  <a:pt x="1453" y="12269"/>
                </a:lnTo>
                <a:lnTo>
                  <a:pt x="1527" y="12176"/>
                </a:lnTo>
                <a:lnTo>
                  <a:pt x="1565" y="12083"/>
                </a:lnTo>
                <a:lnTo>
                  <a:pt x="1583" y="12027"/>
                </a:lnTo>
                <a:lnTo>
                  <a:pt x="1546" y="11971"/>
                </a:lnTo>
                <a:lnTo>
                  <a:pt x="1527" y="11953"/>
                </a:lnTo>
                <a:close/>
                <a:moveTo>
                  <a:pt x="92551" y="12214"/>
                </a:moveTo>
                <a:lnTo>
                  <a:pt x="92421" y="12251"/>
                </a:lnTo>
                <a:lnTo>
                  <a:pt x="92272" y="12344"/>
                </a:lnTo>
                <a:lnTo>
                  <a:pt x="92104" y="12456"/>
                </a:lnTo>
                <a:lnTo>
                  <a:pt x="91806" y="12716"/>
                </a:lnTo>
                <a:lnTo>
                  <a:pt x="91620" y="12884"/>
                </a:lnTo>
                <a:lnTo>
                  <a:pt x="91509" y="13014"/>
                </a:lnTo>
                <a:lnTo>
                  <a:pt x="91341" y="13256"/>
                </a:lnTo>
                <a:lnTo>
                  <a:pt x="91266" y="13368"/>
                </a:lnTo>
                <a:lnTo>
                  <a:pt x="91248" y="13442"/>
                </a:lnTo>
                <a:lnTo>
                  <a:pt x="91248" y="13480"/>
                </a:lnTo>
                <a:lnTo>
                  <a:pt x="91285" y="13498"/>
                </a:lnTo>
                <a:lnTo>
                  <a:pt x="91341" y="13480"/>
                </a:lnTo>
                <a:lnTo>
                  <a:pt x="91434" y="13405"/>
                </a:lnTo>
                <a:lnTo>
                  <a:pt x="91602" y="13275"/>
                </a:lnTo>
                <a:lnTo>
                  <a:pt x="92048" y="12865"/>
                </a:lnTo>
                <a:lnTo>
                  <a:pt x="92290" y="12642"/>
                </a:lnTo>
                <a:lnTo>
                  <a:pt x="92477" y="12456"/>
                </a:lnTo>
                <a:lnTo>
                  <a:pt x="92588" y="12307"/>
                </a:lnTo>
                <a:lnTo>
                  <a:pt x="92626" y="12251"/>
                </a:lnTo>
                <a:lnTo>
                  <a:pt x="92626" y="12232"/>
                </a:lnTo>
                <a:lnTo>
                  <a:pt x="92588" y="12214"/>
                </a:lnTo>
                <a:close/>
                <a:moveTo>
                  <a:pt x="1788" y="12958"/>
                </a:moveTo>
                <a:lnTo>
                  <a:pt x="1751" y="12977"/>
                </a:lnTo>
                <a:lnTo>
                  <a:pt x="1676" y="12995"/>
                </a:lnTo>
                <a:lnTo>
                  <a:pt x="1546" y="13070"/>
                </a:lnTo>
                <a:lnTo>
                  <a:pt x="1416" y="13163"/>
                </a:lnTo>
                <a:lnTo>
                  <a:pt x="1155" y="13405"/>
                </a:lnTo>
                <a:lnTo>
                  <a:pt x="1006" y="13573"/>
                </a:lnTo>
                <a:lnTo>
                  <a:pt x="839" y="13722"/>
                </a:lnTo>
                <a:lnTo>
                  <a:pt x="578" y="14001"/>
                </a:lnTo>
                <a:lnTo>
                  <a:pt x="448" y="14150"/>
                </a:lnTo>
                <a:lnTo>
                  <a:pt x="354" y="14280"/>
                </a:lnTo>
                <a:lnTo>
                  <a:pt x="299" y="14392"/>
                </a:lnTo>
                <a:lnTo>
                  <a:pt x="299" y="14429"/>
                </a:lnTo>
                <a:lnTo>
                  <a:pt x="317" y="14448"/>
                </a:lnTo>
                <a:lnTo>
                  <a:pt x="354" y="14448"/>
                </a:lnTo>
                <a:lnTo>
                  <a:pt x="429" y="14410"/>
                </a:lnTo>
                <a:lnTo>
                  <a:pt x="615" y="14280"/>
                </a:lnTo>
                <a:lnTo>
                  <a:pt x="894" y="14075"/>
                </a:lnTo>
                <a:lnTo>
                  <a:pt x="1174" y="13815"/>
                </a:lnTo>
                <a:lnTo>
                  <a:pt x="1472" y="13554"/>
                </a:lnTo>
                <a:lnTo>
                  <a:pt x="1695" y="13312"/>
                </a:lnTo>
                <a:lnTo>
                  <a:pt x="1788" y="13200"/>
                </a:lnTo>
                <a:lnTo>
                  <a:pt x="1844" y="13126"/>
                </a:lnTo>
                <a:lnTo>
                  <a:pt x="1881" y="13051"/>
                </a:lnTo>
                <a:lnTo>
                  <a:pt x="1881" y="13014"/>
                </a:lnTo>
                <a:lnTo>
                  <a:pt x="1844" y="12977"/>
                </a:lnTo>
                <a:lnTo>
                  <a:pt x="1788" y="12958"/>
                </a:lnTo>
                <a:close/>
                <a:moveTo>
                  <a:pt x="92514" y="13331"/>
                </a:moveTo>
                <a:lnTo>
                  <a:pt x="92477" y="13349"/>
                </a:lnTo>
                <a:lnTo>
                  <a:pt x="92346" y="13386"/>
                </a:lnTo>
                <a:lnTo>
                  <a:pt x="92197" y="13461"/>
                </a:lnTo>
                <a:lnTo>
                  <a:pt x="92030" y="13573"/>
                </a:lnTo>
                <a:lnTo>
                  <a:pt x="91732" y="13777"/>
                </a:lnTo>
                <a:lnTo>
                  <a:pt x="91546" y="13926"/>
                </a:lnTo>
                <a:lnTo>
                  <a:pt x="91490" y="14001"/>
                </a:lnTo>
                <a:lnTo>
                  <a:pt x="91415" y="14094"/>
                </a:lnTo>
                <a:lnTo>
                  <a:pt x="91360" y="14224"/>
                </a:lnTo>
                <a:lnTo>
                  <a:pt x="91304" y="14355"/>
                </a:lnTo>
                <a:lnTo>
                  <a:pt x="91266" y="14466"/>
                </a:lnTo>
                <a:lnTo>
                  <a:pt x="91266" y="14541"/>
                </a:lnTo>
                <a:lnTo>
                  <a:pt x="91285" y="14559"/>
                </a:lnTo>
                <a:lnTo>
                  <a:pt x="91322" y="14541"/>
                </a:lnTo>
                <a:lnTo>
                  <a:pt x="91415" y="14485"/>
                </a:lnTo>
                <a:lnTo>
                  <a:pt x="92011" y="13908"/>
                </a:lnTo>
                <a:lnTo>
                  <a:pt x="92384" y="13535"/>
                </a:lnTo>
                <a:lnTo>
                  <a:pt x="92495" y="13405"/>
                </a:lnTo>
                <a:lnTo>
                  <a:pt x="92533" y="13349"/>
                </a:lnTo>
                <a:lnTo>
                  <a:pt x="92514" y="13331"/>
                </a:lnTo>
                <a:close/>
                <a:moveTo>
                  <a:pt x="1639" y="14206"/>
                </a:moveTo>
                <a:lnTo>
                  <a:pt x="1546" y="14262"/>
                </a:lnTo>
                <a:lnTo>
                  <a:pt x="1360" y="14392"/>
                </a:lnTo>
                <a:lnTo>
                  <a:pt x="1118" y="14559"/>
                </a:lnTo>
                <a:lnTo>
                  <a:pt x="857" y="14764"/>
                </a:lnTo>
                <a:lnTo>
                  <a:pt x="634" y="14969"/>
                </a:lnTo>
                <a:lnTo>
                  <a:pt x="448" y="15155"/>
                </a:lnTo>
                <a:lnTo>
                  <a:pt x="373" y="15230"/>
                </a:lnTo>
                <a:lnTo>
                  <a:pt x="336" y="15304"/>
                </a:lnTo>
                <a:lnTo>
                  <a:pt x="336" y="15360"/>
                </a:lnTo>
                <a:lnTo>
                  <a:pt x="354" y="15397"/>
                </a:lnTo>
                <a:lnTo>
                  <a:pt x="448" y="15397"/>
                </a:lnTo>
                <a:lnTo>
                  <a:pt x="559" y="15360"/>
                </a:lnTo>
                <a:lnTo>
                  <a:pt x="690" y="15267"/>
                </a:lnTo>
                <a:lnTo>
                  <a:pt x="820" y="15155"/>
                </a:lnTo>
                <a:lnTo>
                  <a:pt x="1081" y="14932"/>
                </a:lnTo>
                <a:lnTo>
                  <a:pt x="1230" y="14783"/>
                </a:lnTo>
                <a:lnTo>
                  <a:pt x="1341" y="14671"/>
                </a:lnTo>
                <a:lnTo>
                  <a:pt x="1546" y="14466"/>
                </a:lnTo>
                <a:lnTo>
                  <a:pt x="1639" y="14355"/>
                </a:lnTo>
                <a:lnTo>
                  <a:pt x="1695" y="14262"/>
                </a:lnTo>
                <a:lnTo>
                  <a:pt x="1714" y="14243"/>
                </a:lnTo>
                <a:lnTo>
                  <a:pt x="1695" y="14224"/>
                </a:lnTo>
                <a:lnTo>
                  <a:pt x="1676" y="14206"/>
                </a:lnTo>
                <a:close/>
                <a:moveTo>
                  <a:pt x="92477" y="14429"/>
                </a:moveTo>
                <a:lnTo>
                  <a:pt x="92216" y="14615"/>
                </a:lnTo>
                <a:lnTo>
                  <a:pt x="91751" y="14969"/>
                </a:lnTo>
                <a:lnTo>
                  <a:pt x="91527" y="15155"/>
                </a:lnTo>
                <a:lnTo>
                  <a:pt x="91360" y="15341"/>
                </a:lnTo>
                <a:lnTo>
                  <a:pt x="91285" y="15416"/>
                </a:lnTo>
                <a:lnTo>
                  <a:pt x="91248" y="15490"/>
                </a:lnTo>
                <a:lnTo>
                  <a:pt x="91229" y="15528"/>
                </a:lnTo>
                <a:lnTo>
                  <a:pt x="91248" y="15583"/>
                </a:lnTo>
                <a:lnTo>
                  <a:pt x="91304" y="15602"/>
                </a:lnTo>
                <a:lnTo>
                  <a:pt x="91378" y="15602"/>
                </a:lnTo>
                <a:lnTo>
                  <a:pt x="91471" y="15565"/>
                </a:lnTo>
                <a:lnTo>
                  <a:pt x="91546" y="15509"/>
                </a:lnTo>
                <a:lnTo>
                  <a:pt x="91751" y="15341"/>
                </a:lnTo>
                <a:lnTo>
                  <a:pt x="91955" y="15118"/>
                </a:lnTo>
                <a:lnTo>
                  <a:pt x="92142" y="14876"/>
                </a:lnTo>
                <a:lnTo>
                  <a:pt x="92309" y="14652"/>
                </a:lnTo>
                <a:lnTo>
                  <a:pt x="92477" y="14429"/>
                </a:lnTo>
                <a:close/>
                <a:moveTo>
                  <a:pt x="1490" y="15267"/>
                </a:moveTo>
                <a:lnTo>
                  <a:pt x="1397" y="15323"/>
                </a:lnTo>
                <a:lnTo>
                  <a:pt x="1230" y="15472"/>
                </a:lnTo>
                <a:lnTo>
                  <a:pt x="801" y="15863"/>
                </a:lnTo>
                <a:lnTo>
                  <a:pt x="578" y="16086"/>
                </a:lnTo>
                <a:lnTo>
                  <a:pt x="392" y="16272"/>
                </a:lnTo>
                <a:lnTo>
                  <a:pt x="280" y="16421"/>
                </a:lnTo>
                <a:lnTo>
                  <a:pt x="261" y="16477"/>
                </a:lnTo>
                <a:lnTo>
                  <a:pt x="261" y="16514"/>
                </a:lnTo>
                <a:lnTo>
                  <a:pt x="299" y="16533"/>
                </a:lnTo>
                <a:lnTo>
                  <a:pt x="336" y="16552"/>
                </a:lnTo>
                <a:lnTo>
                  <a:pt x="410" y="16552"/>
                </a:lnTo>
                <a:lnTo>
                  <a:pt x="503" y="16533"/>
                </a:lnTo>
                <a:lnTo>
                  <a:pt x="615" y="16458"/>
                </a:lnTo>
                <a:lnTo>
                  <a:pt x="745" y="16365"/>
                </a:lnTo>
                <a:lnTo>
                  <a:pt x="857" y="16254"/>
                </a:lnTo>
                <a:lnTo>
                  <a:pt x="1099" y="15993"/>
                </a:lnTo>
                <a:lnTo>
                  <a:pt x="1304" y="15714"/>
                </a:lnTo>
                <a:lnTo>
                  <a:pt x="1453" y="15453"/>
                </a:lnTo>
                <a:lnTo>
                  <a:pt x="1509" y="15360"/>
                </a:lnTo>
                <a:lnTo>
                  <a:pt x="1527" y="15304"/>
                </a:lnTo>
                <a:lnTo>
                  <a:pt x="1527" y="15267"/>
                </a:lnTo>
                <a:close/>
                <a:moveTo>
                  <a:pt x="92309" y="15379"/>
                </a:moveTo>
                <a:lnTo>
                  <a:pt x="92197" y="15434"/>
                </a:lnTo>
                <a:lnTo>
                  <a:pt x="92048" y="15546"/>
                </a:lnTo>
                <a:lnTo>
                  <a:pt x="91881" y="15676"/>
                </a:lnTo>
                <a:lnTo>
                  <a:pt x="91583" y="15974"/>
                </a:lnTo>
                <a:lnTo>
                  <a:pt x="91397" y="16161"/>
                </a:lnTo>
                <a:lnTo>
                  <a:pt x="91285" y="16309"/>
                </a:lnTo>
                <a:lnTo>
                  <a:pt x="91118" y="16570"/>
                </a:lnTo>
                <a:lnTo>
                  <a:pt x="91062" y="16700"/>
                </a:lnTo>
                <a:lnTo>
                  <a:pt x="91024" y="16794"/>
                </a:lnTo>
                <a:lnTo>
                  <a:pt x="91024" y="16812"/>
                </a:lnTo>
                <a:lnTo>
                  <a:pt x="91043" y="16831"/>
                </a:lnTo>
                <a:lnTo>
                  <a:pt x="91080" y="16831"/>
                </a:lnTo>
                <a:lnTo>
                  <a:pt x="91136" y="16812"/>
                </a:lnTo>
                <a:lnTo>
                  <a:pt x="91248" y="16738"/>
                </a:lnTo>
                <a:lnTo>
                  <a:pt x="91434" y="16570"/>
                </a:lnTo>
                <a:lnTo>
                  <a:pt x="91881" y="16105"/>
                </a:lnTo>
                <a:lnTo>
                  <a:pt x="92104" y="15863"/>
                </a:lnTo>
                <a:lnTo>
                  <a:pt x="92272" y="15639"/>
                </a:lnTo>
                <a:lnTo>
                  <a:pt x="92384" y="15472"/>
                </a:lnTo>
                <a:lnTo>
                  <a:pt x="92402" y="15416"/>
                </a:lnTo>
                <a:lnTo>
                  <a:pt x="92402" y="15397"/>
                </a:lnTo>
                <a:lnTo>
                  <a:pt x="92365" y="15379"/>
                </a:lnTo>
                <a:close/>
                <a:moveTo>
                  <a:pt x="1509" y="16272"/>
                </a:moveTo>
                <a:lnTo>
                  <a:pt x="1397" y="16365"/>
                </a:lnTo>
                <a:lnTo>
                  <a:pt x="1230" y="16533"/>
                </a:lnTo>
                <a:lnTo>
                  <a:pt x="801" y="17017"/>
                </a:lnTo>
                <a:lnTo>
                  <a:pt x="410" y="17482"/>
                </a:lnTo>
                <a:lnTo>
                  <a:pt x="280" y="17613"/>
                </a:lnTo>
                <a:lnTo>
                  <a:pt x="224" y="17669"/>
                </a:lnTo>
                <a:lnTo>
                  <a:pt x="261" y="17687"/>
                </a:lnTo>
                <a:lnTo>
                  <a:pt x="299" y="17687"/>
                </a:lnTo>
                <a:lnTo>
                  <a:pt x="410" y="17631"/>
                </a:lnTo>
                <a:lnTo>
                  <a:pt x="559" y="17538"/>
                </a:lnTo>
                <a:lnTo>
                  <a:pt x="708" y="17427"/>
                </a:lnTo>
                <a:lnTo>
                  <a:pt x="1025" y="17166"/>
                </a:lnTo>
                <a:lnTo>
                  <a:pt x="1192" y="16998"/>
                </a:lnTo>
                <a:lnTo>
                  <a:pt x="1304" y="16849"/>
                </a:lnTo>
                <a:lnTo>
                  <a:pt x="1472" y="16570"/>
                </a:lnTo>
                <a:lnTo>
                  <a:pt x="1546" y="16440"/>
                </a:lnTo>
                <a:lnTo>
                  <a:pt x="1583" y="16347"/>
                </a:lnTo>
                <a:lnTo>
                  <a:pt x="1583" y="16309"/>
                </a:lnTo>
                <a:lnTo>
                  <a:pt x="1583" y="16272"/>
                </a:lnTo>
                <a:close/>
                <a:moveTo>
                  <a:pt x="92328" y="16626"/>
                </a:moveTo>
                <a:lnTo>
                  <a:pt x="92253" y="16645"/>
                </a:lnTo>
                <a:lnTo>
                  <a:pt x="92179" y="16700"/>
                </a:lnTo>
                <a:lnTo>
                  <a:pt x="92011" y="16831"/>
                </a:lnTo>
                <a:lnTo>
                  <a:pt x="91806" y="16998"/>
                </a:lnTo>
                <a:lnTo>
                  <a:pt x="91639" y="17203"/>
                </a:lnTo>
                <a:lnTo>
                  <a:pt x="91471" y="17389"/>
                </a:lnTo>
                <a:lnTo>
                  <a:pt x="91360" y="17576"/>
                </a:lnTo>
                <a:lnTo>
                  <a:pt x="91341" y="17631"/>
                </a:lnTo>
                <a:lnTo>
                  <a:pt x="91322" y="17687"/>
                </a:lnTo>
                <a:lnTo>
                  <a:pt x="91341" y="17724"/>
                </a:lnTo>
                <a:lnTo>
                  <a:pt x="91453" y="17724"/>
                </a:lnTo>
                <a:lnTo>
                  <a:pt x="91527" y="17687"/>
                </a:lnTo>
                <a:lnTo>
                  <a:pt x="91676" y="17557"/>
                </a:lnTo>
                <a:lnTo>
                  <a:pt x="91844" y="17371"/>
                </a:lnTo>
                <a:lnTo>
                  <a:pt x="91993" y="17185"/>
                </a:lnTo>
                <a:lnTo>
                  <a:pt x="92142" y="16980"/>
                </a:lnTo>
                <a:lnTo>
                  <a:pt x="92235" y="16794"/>
                </a:lnTo>
                <a:lnTo>
                  <a:pt x="92309" y="16682"/>
                </a:lnTo>
                <a:lnTo>
                  <a:pt x="92328" y="16626"/>
                </a:lnTo>
                <a:close/>
                <a:moveTo>
                  <a:pt x="1397" y="17576"/>
                </a:moveTo>
                <a:lnTo>
                  <a:pt x="1323" y="17594"/>
                </a:lnTo>
                <a:lnTo>
                  <a:pt x="1230" y="17631"/>
                </a:lnTo>
                <a:lnTo>
                  <a:pt x="1025" y="17780"/>
                </a:lnTo>
                <a:lnTo>
                  <a:pt x="820" y="17967"/>
                </a:lnTo>
                <a:lnTo>
                  <a:pt x="429" y="18357"/>
                </a:lnTo>
                <a:lnTo>
                  <a:pt x="243" y="18562"/>
                </a:lnTo>
                <a:lnTo>
                  <a:pt x="503" y="18413"/>
                </a:lnTo>
                <a:lnTo>
                  <a:pt x="950" y="18115"/>
                </a:lnTo>
                <a:lnTo>
                  <a:pt x="1192" y="17967"/>
                </a:lnTo>
                <a:lnTo>
                  <a:pt x="1378" y="17818"/>
                </a:lnTo>
                <a:lnTo>
                  <a:pt x="1453" y="17743"/>
                </a:lnTo>
                <a:lnTo>
                  <a:pt x="1490" y="17687"/>
                </a:lnTo>
                <a:lnTo>
                  <a:pt x="1509" y="17631"/>
                </a:lnTo>
                <a:lnTo>
                  <a:pt x="1509" y="17594"/>
                </a:lnTo>
                <a:lnTo>
                  <a:pt x="1453" y="17576"/>
                </a:lnTo>
                <a:close/>
                <a:moveTo>
                  <a:pt x="92514" y="17669"/>
                </a:moveTo>
                <a:lnTo>
                  <a:pt x="92458" y="17687"/>
                </a:lnTo>
                <a:lnTo>
                  <a:pt x="92309" y="17799"/>
                </a:lnTo>
                <a:lnTo>
                  <a:pt x="92123" y="17948"/>
                </a:lnTo>
                <a:lnTo>
                  <a:pt x="91918" y="18153"/>
                </a:lnTo>
                <a:lnTo>
                  <a:pt x="91527" y="18544"/>
                </a:lnTo>
                <a:lnTo>
                  <a:pt x="91322" y="18786"/>
                </a:lnTo>
                <a:lnTo>
                  <a:pt x="91304" y="18804"/>
                </a:lnTo>
                <a:lnTo>
                  <a:pt x="91341" y="18804"/>
                </a:lnTo>
                <a:lnTo>
                  <a:pt x="91490" y="18730"/>
                </a:lnTo>
                <a:lnTo>
                  <a:pt x="91713" y="18581"/>
                </a:lnTo>
                <a:lnTo>
                  <a:pt x="91974" y="18376"/>
                </a:lnTo>
                <a:lnTo>
                  <a:pt x="92235" y="18171"/>
                </a:lnTo>
                <a:lnTo>
                  <a:pt x="92458" y="17948"/>
                </a:lnTo>
                <a:lnTo>
                  <a:pt x="92533" y="17855"/>
                </a:lnTo>
                <a:lnTo>
                  <a:pt x="92570" y="17780"/>
                </a:lnTo>
                <a:lnTo>
                  <a:pt x="92570" y="17706"/>
                </a:lnTo>
                <a:lnTo>
                  <a:pt x="92570" y="17687"/>
                </a:lnTo>
                <a:lnTo>
                  <a:pt x="92551" y="17669"/>
                </a:lnTo>
                <a:close/>
                <a:moveTo>
                  <a:pt x="1490" y="18506"/>
                </a:moveTo>
                <a:lnTo>
                  <a:pt x="1453" y="18525"/>
                </a:lnTo>
                <a:lnTo>
                  <a:pt x="1248" y="18618"/>
                </a:lnTo>
                <a:lnTo>
                  <a:pt x="987" y="18804"/>
                </a:lnTo>
                <a:lnTo>
                  <a:pt x="671" y="19009"/>
                </a:lnTo>
                <a:lnTo>
                  <a:pt x="373" y="19251"/>
                </a:lnTo>
                <a:lnTo>
                  <a:pt x="261" y="19363"/>
                </a:lnTo>
                <a:lnTo>
                  <a:pt x="150" y="19475"/>
                </a:lnTo>
                <a:lnTo>
                  <a:pt x="57" y="19586"/>
                </a:lnTo>
                <a:lnTo>
                  <a:pt x="19" y="19679"/>
                </a:lnTo>
                <a:lnTo>
                  <a:pt x="1" y="19772"/>
                </a:lnTo>
                <a:lnTo>
                  <a:pt x="19" y="19810"/>
                </a:lnTo>
                <a:lnTo>
                  <a:pt x="38" y="19828"/>
                </a:lnTo>
                <a:lnTo>
                  <a:pt x="75" y="19847"/>
                </a:lnTo>
                <a:lnTo>
                  <a:pt x="131" y="19828"/>
                </a:lnTo>
                <a:lnTo>
                  <a:pt x="299" y="19717"/>
                </a:lnTo>
                <a:lnTo>
                  <a:pt x="522" y="19530"/>
                </a:lnTo>
                <a:lnTo>
                  <a:pt x="783" y="19307"/>
                </a:lnTo>
                <a:lnTo>
                  <a:pt x="1043" y="19084"/>
                </a:lnTo>
                <a:lnTo>
                  <a:pt x="1267" y="18842"/>
                </a:lnTo>
                <a:lnTo>
                  <a:pt x="1434" y="18655"/>
                </a:lnTo>
                <a:lnTo>
                  <a:pt x="1490" y="18581"/>
                </a:lnTo>
                <a:lnTo>
                  <a:pt x="1509" y="18525"/>
                </a:lnTo>
                <a:lnTo>
                  <a:pt x="1509" y="18506"/>
                </a:lnTo>
                <a:close/>
                <a:moveTo>
                  <a:pt x="92477" y="18842"/>
                </a:moveTo>
                <a:lnTo>
                  <a:pt x="92365" y="18879"/>
                </a:lnTo>
                <a:lnTo>
                  <a:pt x="92197" y="18953"/>
                </a:lnTo>
                <a:lnTo>
                  <a:pt x="92030" y="19065"/>
                </a:lnTo>
                <a:lnTo>
                  <a:pt x="91713" y="19270"/>
                </a:lnTo>
                <a:lnTo>
                  <a:pt x="91546" y="19400"/>
                </a:lnTo>
                <a:lnTo>
                  <a:pt x="91509" y="19456"/>
                </a:lnTo>
                <a:lnTo>
                  <a:pt x="91453" y="19530"/>
                </a:lnTo>
                <a:lnTo>
                  <a:pt x="91341" y="19735"/>
                </a:lnTo>
                <a:lnTo>
                  <a:pt x="91304" y="19828"/>
                </a:lnTo>
                <a:lnTo>
                  <a:pt x="91304" y="19884"/>
                </a:lnTo>
                <a:lnTo>
                  <a:pt x="91304" y="19903"/>
                </a:lnTo>
                <a:lnTo>
                  <a:pt x="91322" y="19903"/>
                </a:lnTo>
                <a:lnTo>
                  <a:pt x="91415" y="19847"/>
                </a:lnTo>
                <a:lnTo>
                  <a:pt x="92011" y="19344"/>
                </a:lnTo>
                <a:lnTo>
                  <a:pt x="92384" y="19028"/>
                </a:lnTo>
                <a:lnTo>
                  <a:pt x="92495" y="18916"/>
                </a:lnTo>
                <a:lnTo>
                  <a:pt x="92551" y="18860"/>
                </a:lnTo>
                <a:lnTo>
                  <a:pt x="92514" y="18842"/>
                </a:lnTo>
                <a:close/>
                <a:moveTo>
                  <a:pt x="92439" y="19977"/>
                </a:moveTo>
                <a:lnTo>
                  <a:pt x="92309" y="19996"/>
                </a:lnTo>
                <a:lnTo>
                  <a:pt x="92142" y="20070"/>
                </a:lnTo>
                <a:lnTo>
                  <a:pt x="91974" y="20163"/>
                </a:lnTo>
                <a:lnTo>
                  <a:pt x="91788" y="20275"/>
                </a:lnTo>
                <a:lnTo>
                  <a:pt x="91639" y="20405"/>
                </a:lnTo>
                <a:lnTo>
                  <a:pt x="91490" y="20554"/>
                </a:lnTo>
                <a:lnTo>
                  <a:pt x="91378" y="20685"/>
                </a:lnTo>
                <a:lnTo>
                  <a:pt x="91304" y="20796"/>
                </a:lnTo>
                <a:lnTo>
                  <a:pt x="91285" y="20852"/>
                </a:lnTo>
                <a:lnTo>
                  <a:pt x="91304" y="20871"/>
                </a:lnTo>
                <a:lnTo>
                  <a:pt x="91360" y="20871"/>
                </a:lnTo>
                <a:lnTo>
                  <a:pt x="91434" y="20834"/>
                </a:lnTo>
                <a:lnTo>
                  <a:pt x="91639" y="20703"/>
                </a:lnTo>
                <a:lnTo>
                  <a:pt x="91862" y="20536"/>
                </a:lnTo>
                <a:lnTo>
                  <a:pt x="92104" y="20331"/>
                </a:lnTo>
                <a:lnTo>
                  <a:pt x="92290" y="20163"/>
                </a:lnTo>
                <a:lnTo>
                  <a:pt x="92421" y="20033"/>
                </a:lnTo>
                <a:lnTo>
                  <a:pt x="92458" y="19996"/>
                </a:lnTo>
                <a:lnTo>
                  <a:pt x="92439" y="19977"/>
                </a:lnTo>
                <a:close/>
                <a:moveTo>
                  <a:pt x="1509" y="19530"/>
                </a:moveTo>
                <a:lnTo>
                  <a:pt x="1490" y="19549"/>
                </a:lnTo>
                <a:lnTo>
                  <a:pt x="1378" y="19624"/>
                </a:lnTo>
                <a:lnTo>
                  <a:pt x="1211" y="19791"/>
                </a:lnTo>
                <a:lnTo>
                  <a:pt x="764" y="20257"/>
                </a:lnTo>
                <a:lnTo>
                  <a:pt x="373" y="20703"/>
                </a:lnTo>
                <a:lnTo>
                  <a:pt x="261" y="20852"/>
                </a:lnTo>
                <a:lnTo>
                  <a:pt x="224" y="20908"/>
                </a:lnTo>
                <a:lnTo>
                  <a:pt x="224" y="20927"/>
                </a:lnTo>
                <a:lnTo>
                  <a:pt x="261" y="20945"/>
                </a:lnTo>
                <a:lnTo>
                  <a:pt x="299" y="20945"/>
                </a:lnTo>
                <a:lnTo>
                  <a:pt x="410" y="20890"/>
                </a:lnTo>
                <a:lnTo>
                  <a:pt x="559" y="20796"/>
                </a:lnTo>
                <a:lnTo>
                  <a:pt x="690" y="20666"/>
                </a:lnTo>
                <a:lnTo>
                  <a:pt x="969" y="20405"/>
                </a:lnTo>
                <a:lnTo>
                  <a:pt x="1118" y="20238"/>
                </a:lnTo>
                <a:lnTo>
                  <a:pt x="1248" y="20070"/>
                </a:lnTo>
                <a:lnTo>
                  <a:pt x="1397" y="19810"/>
                </a:lnTo>
                <a:lnTo>
                  <a:pt x="1527" y="19586"/>
                </a:lnTo>
                <a:lnTo>
                  <a:pt x="1527" y="19530"/>
                </a:lnTo>
                <a:close/>
                <a:moveTo>
                  <a:pt x="1360" y="20666"/>
                </a:moveTo>
                <a:lnTo>
                  <a:pt x="1267" y="20741"/>
                </a:lnTo>
                <a:lnTo>
                  <a:pt x="1174" y="20852"/>
                </a:lnTo>
                <a:lnTo>
                  <a:pt x="1062" y="20983"/>
                </a:lnTo>
                <a:lnTo>
                  <a:pt x="857" y="21262"/>
                </a:lnTo>
                <a:lnTo>
                  <a:pt x="727" y="21411"/>
                </a:lnTo>
                <a:lnTo>
                  <a:pt x="615" y="21523"/>
                </a:lnTo>
                <a:lnTo>
                  <a:pt x="392" y="21746"/>
                </a:lnTo>
                <a:lnTo>
                  <a:pt x="299" y="21858"/>
                </a:lnTo>
                <a:lnTo>
                  <a:pt x="224" y="21932"/>
                </a:lnTo>
                <a:lnTo>
                  <a:pt x="206" y="21969"/>
                </a:lnTo>
                <a:lnTo>
                  <a:pt x="224" y="21988"/>
                </a:lnTo>
                <a:lnTo>
                  <a:pt x="280" y="21988"/>
                </a:lnTo>
                <a:lnTo>
                  <a:pt x="392" y="21914"/>
                </a:lnTo>
                <a:lnTo>
                  <a:pt x="615" y="21783"/>
                </a:lnTo>
                <a:lnTo>
                  <a:pt x="857" y="21597"/>
                </a:lnTo>
                <a:lnTo>
                  <a:pt x="1118" y="21374"/>
                </a:lnTo>
                <a:lnTo>
                  <a:pt x="1341" y="21150"/>
                </a:lnTo>
                <a:lnTo>
                  <a:pt x="1434" y="21038"/>
                </a:lnTo>
                <a:lnTo>
                  <a:pt x="1490" y="20945"/>
                </a:lnTo>
                <a:lnTo>
                  <a:pt x="1527" y="20852"/>
                </a:lnTo>
                <a:lnTo>
                  <a:pt x="1546" y="20778"/>
                </a:lnTo>
                <a:lnTo>
                  <a:pt x="1509" y="20703"/>
                </a:lnTo>
                <a:lnTo>
                  <a:pt x="1434" y="20666"/>
                </a:lnTo>
                <a:close/>
                <a:moveTo>
                  <a:pt x="92421" y="20871"/>
                </a:moveTo>
                <a:lnTo>
                  <a:pt x="92290" y="20908"/>
                </a:lnTo>
                <a:lnTo>
                  <a:pt x="92142" y="21001"/>
                </a:lnTo>
                <a:lnTo>
                  <a:pt x="91974" y="21113"/>
                </a:lnTo>
                <a:lnTo>
                  <a:pt x="91676" y="21374"/>
                </a:lnTo>
                <a:lnTo>
                  <a:pt x="91509" y="21504"/>
                </a:lnTo>
                <a:lnTo>
                  <a:pt x="91397" y="21671"/>
                </a:lnTo>
                <a:lnTo>
                  <a:pt x="91229" y="21932"/>
                </a:lnTo>
                <a:lnTo>
                  <a:pt x="91155" y="22044"/>
                </a:lnTo>
                <a:lnTo>
                  <a:pt x="91118" y="22137"/>
                </a:lnTo>
                <a:lnTo>
                  <a:pt x="91118" y="22174"/>
                </a:lnTo>
                <a:lnTo>
                  <a:pt x="91118" y="22193"/>
                </a:lnTo>
                <a:lnTo>
                  <a:pt x="91136" y="22193"/>
                </a:lnTo>
                <a:lnTo>
                  <a:pt x="91173" y="22174"/>
                </a:lnTo>
                <a:lnTo>
                  <a:pt x="91434" y="21951"/>
                </a:lnTo>
                <a:lnTo>
                  <a:pt x="91899" y="21523"/>
                </a:lnTo>
                <a:lnTo>
                  <a:pt x="92328" y="21094"/>
                </a:lnTo>
                <a:lnTo>
                  <a:pt x="92458" y="20945"/>
                </a:lnTo>
                <a:lnTo>
                  <a:pt x="92495" y="20890"/>
                </a:lnTo>
                <a:lnTo>
                  <a:pt x="92458" y="20871"/>
                </a:lnTo>
                <a:close/>
                <a:moveTo>
                  <a:pt x="1583" y="21820"/>
                </a:moveTo>
                <a:lnTo>
                  <a:pt x="1472" y="21858"/>
                </a:lnTo>
                <a:lnTo>
                  <a:pt x="1341" y="21932"/>
                </a:lnTo>
                <a:lnTo>
                  <a:pt x="1192" y="22025"/>
                </a:lnTo>
                <a:lnTo>
                  <a:pt x="932" y="22249"/>
                </a:lnTo>
                <a:lnTo>
                  <a:pt x="783" y="22379"/>
                </a:lnTo>
                <a:lnTo>
                  <a:pt x="652" y="22509"/>
                </a:lnTo>
                <a:lnTo>
                  <a:pt x="448" y="22733"/>
                </a:lnTo>
                <a:lnTo>
                  <a:pt x="280" y="22938"/>
                </a:lnTo>
                <a:lnTo>
                  <a:pt x="243" y="22993"/>
                </a:lnTo>
                <a:lnTo>
                  <a:pt x="261" y="22993"/>
                </a:lnTo>
                <a:lnTo>
                  <a:pt x="541" y="22807"/>
                </a:lnTo>
                <a:lnTo>
                  <a:pt x="1062" y="22472"/>
                </a:lnTo>
                <a:lnTo>
                  <a:pt x="1304" y="22286"/>
                </a:lnTo>
                <a:lnTo>
                  <a:pt x="1509" y="22100"/>
                </a:lnTo>
                <a:lnTo>
                  <a:pt x="1583" y="22025"/>
                </a:lnTo>
                <a:lnTo>
                  <a:pt x="1639" y="21951"/>
                </a:lnTo>
                <a:lnTo>
                  <a:pt x="1658" y="21895"/>
                </a:lnTo>
                <a:lnTo>
                  <a:pt x="1658" y="21839"/>
                </a:lnTo>
                <a:lnTo>
                  <a:pt x="1621" y="21820"/>
                </a:lnTo>
                <a:close/>
                <a:moveTo>
                  <a:pt x="92272" y="22044"/>
                </a:moveTo>
                <a:lnTo>
                  <a:pt x="92197" y="22062"/>
                </a:lnTo>
                <a:lnTo>
                  <a:pt x="92086" y="22118"/>
                </a:lnTo>
                <a:lnTo>
                  <a:pt x="91993" y="22193"/>
                </a:lnTo>
                <a:lnTo>
                  <a:pt x="91881" y="22286"/>
                </a:lnTo>
                <a:lnTo>
                  <a:pt x="91657" y="22509"/>
                </a:lnTo>
                <a:lnTo>
                  <a:pt x="91453" y="22751"/>
                </a:lnTo>
                <a:lnTo>
                  <a:pt x="91304" y="22956"/>
                </a:lnTo>
                <a:lnTo>
                  <a:pt x="91266" y="23049"/>
                </a:lnTo>
                <a:lnTo>
                  <a:pt x="91266" y="23105"/>
                </a:lnTo>
                <a:lnTo>
                  <a:pt x="91285" y="23124"/>
                </a:lnTo>
                <a:lnTo>
                  <a:pt x="91322" y="23124"/>
                </a:lnTo>
                <a:lnTo>
                  <a:pt x="91415" y="23086"/>
                </a:lnTo>
                <a:lnTo>
                  <a:pt x="91564" y="22975"/>
                </a:lnTo>
                <a:lnTo>
                  <a:pt x="91937" y="22640"/>
                </a:lnTo>
                <a:lnTo>
                  <a:pt x="92123" y="22472"/>
                </a:lnTo>
                <a:lnTo>
                  <a:pt x="92272" y="22305"/>
                </a:lnTo>
                <a:lnTo>
                  <a:pt x="92384" y="22193"/>
                </a:lnTo>
                <a:lnTo>
                  <a:pt x="92402" y="22137"/>
                </a:lnTo>
                <a:lnTo>
                  <a:pt x="92402" y="22100"/>
                </a:lnTo>
                <a:lnTo>
                  <a:pt x="92384" y="22081"/>
                </a:lnTo>
                <a:lnTo>
                  <a:pt x="92346" y="22062"/>
                </a:lnTo>
                <a:lnTo>
                  <a:pt x="92272" y="22044"/>
                </a:lnTo>
                <a:close/>
                <a:moveTo>
                  <a:pt x="1509" y="22900"/>
                </a:moveTo>
                <a:lnTo>
                  <a:pt x="1472" y="22919"/>
                </a:lnTo>
                <a:lnTo>
                  <a:pt x="1360" y="22975"/>
                </a:lnTo>
                <a:lnTo>
                  <a:pt x="1230" y="23068"/>
                </a:lnTo>
                <a:lnTo>
                  <a:pt x="1081" y="23180"/>
                </a:lnTo>
                <a:lnTo>
                  <a:pt x="839" y="23403"/>
                </a:lnTo>
                <a:lnTo>
                  <a:pt x="671" y="23571"/>
                </a:lnTo>
                <a:lnTo>
                  <a:pt x="392" y="23868"/>
                </a:lnTo>
                <a:lnTo>
                  <a:pt x="261" y="24055"/>
                </a:lnTo>
                <a:lnTo>
                  <a:pt x="243" y="24092"/>
                </a:lnTo>
                <a:lnTo>
                  <a:pt x="280" y="24073"/>
                </a:lnTo>
                <a:lnTo>
                  <a:pt x="615" y="23850"/>
                </a:lnTo>
                <a:lnTo>
                  <a:pt x="876" y="23682"/>
                </a:lnTo>
                <a:lnTo>
                  <a:pt x="1136" y="23496"/>
                </a:lnTo>
                <a:lnTo>
                  <a:pt x="1378" y="23310"/>
                </a:lnTo>
                <a:lnTo>
                  <a:pt x="1546" y="23124"/>
                </a:lnTo>
                <a:lnTo>
                  <a:pt x="1602" y="23049"/>
                </a:lnTo>
                <a:lnTo>
                  <a:pt x="1621" y="22993"/>
                </a:lnTo>
                <a:lnTo>
                  <a:pt x="1602" y="22938"/>
                </a:lnTo>
                <a:lnTo>
                  <a:pt x="1546" y="22919"/>
                </a:lnTo>
                <a:lnTo>
                  <a:pt x="1509" y="22900"/>
                </a:lnTo>
                <a:close/>
                <a:moveTo>
                  <a:pt x="92477" y="23031"/>
                </a:moveTo>
                <a:lnTo>
                  <a:pt x="92458" y="23049"/>
                </a:lnTo>
                <a:lnTo>
                  <a:pt x="92365" y="23086"/>
                </a:lnTo>
                <a:lnTo>
                  <a:pt x="92067" y="23273"/>
                </a:lnTo>
                <a:lnTo>
                  <a:pt x="91751" y="23496"/>
                </a:lnTo>
                <a:lnTo>
                  <a:pt x="91639" y="23589"/>
                </a:lnTo>
                <a:lnTo>
                  <a:pt x="91564" y="23645"/>
                </a:lnTo>
                <a:lnTo>
                  <a:pt x="91453" y="23831"/>
                </a:lnTo>
                <a:lnTo>
                  <a:pt x="91304" y="24110"/>
                </a:lnTo>
                <a:lnTo>
                  <a:pt x="91248" y="24241"/>
                </a:lnTo>
                <a:lnTo>
                  <a:pt x="91211" y="24352"/>
                </a:lnTo>
                <a:lnTo>
                  <a:pt x="91211" y="24408"/>
                </a:lnTo>
                <a:lnTo>
                  <a:pt x="91229" y="24427"/>
                </a:lnTo>
                <a:lnTo>
                  <a:pt x="91266" y="24408"/>
                </a:lnTo>
                <a:lnTo>
                  <a:pt x="91397" y="24297"/>
                </a:lnTo>
                <a:lnTo>
                  <a:pt x="91564" y="24148"/>
                </a:lnTo>
                <a:lnTo>
                  <a:pt x="91751" y="23980"/>
                </a:lnTo>
                <a:lnTo>
                  <a:pt x="91937" y="23775"/>
                </a:lnTo>
                <a:lnTo>
                  <a:pt x="92104" y="23571"/>
                </a:lnTo>
                <a:lnTo>
                  <a:pt x="92253" y="23384"/>
                </a:lnTo>
                <a:lnTo>
                  <a:pt x="92384" y="23198"/>
                </a:lnTo>
                <a:lnTo>
                  <a:pt x="92477" y="23031"/>
                </a:lnTo>
                <a:close/>
                <a:moveTo>
                  <a:pt x="1658" y="23868"/>
                </a:moveTo>
                <a:lnTo>
                  <a:pt x="1621" y="23887"/>
                </a:lnTo>
                <a:lnTo>
                  <a:pt x="1509" y="23962"/>
                </a:lnTo>
                <a:lnTo>
                  <a:pt x="1323" y="24129"/>
                </a:lnTo>
                <a:lnTo>
                  <a:pt x="857" y="24595"/>
                </a:lnTo>
                <a:lnTo>
                  <a:pt x="448" y="25041"/>
                </a:lnTo>
                <a:lnTo>
                  <a:pt x="317" y="25190"/>
                </a:lnTo>
                <a:lnTo>
                  <a:pt x="261" y="25265"/>
                </a:lnTo>
                <a:lnTo>
                  <a:pt x="336" y="25265"/>
                </a:lnTo>
                <a:lnTo>
                  <a:pt x="466" y="25209"/>
                </a:lnTo>
                <a:lnTo>
                  <a:pt x="615" y="25097"/>
                </a:lnTo>
                <a:lnTo>
                  <a:pt x="783" y="24967"/>
                </a:lnTo>
                <a:lnTo>
                  <a:pt x="1118" y="24688"/>
                </a:lnTo>
                <a:lnTo>
                  <a:pt x="1304" y="24520"/>
                </a:lnTo>
                <a:lnTo>
                  <a:pt x="1416" y="24371"/>
                </a:lnTo>
                <a:lnTo>
                  <a:pt x="1583" y="24129"/>
                </a:lnTo>
                <a:lnTo>
                  <a:pt x="1658" y="24017"/>
                </a:lnTo>
                <a:lnTo>
                  <a:pt x="1695" y="23924"/>
                </a:lnTo>
                <a:lnTo>
                  <a:pt x="1695" y="23887"/>
                </a:lnTo>
                <a:lnTo>
                  <a:pt x="1695" y="23868"/>
                </a:lnTo>
                <a:close/>
                <a:moveTo>
                  <a:pt x="92551" y="24092"/>
                </a:moveTo>
                <a:lnTo>
                  <a:pt x="92439" y="24148"/>
                </a:lnTo>
                <a:lnTo>
                  <a:pt x="92272" y="24259"/>
                </a:lnTo>
                <a:lnTo>
                  <a:pt x="92104" y="24390"/>
                </a:lnTo>
                <a:lnTo>
                  <a:pt x="91769" y="24669"/>
                </a:lnTo>
                <a:lnTo>
                  <a:pt x="91583" y="24837"/>
                </a:lnTo>
                <a:lnTo>
                  <a:pt x="91471" y="24986"/>
                </a:lnTo>
                <a:lnTo>
                  <a:pt x="91304" y="25228"/>
                </a:lnTo>
                <a:lnTo>
                  <a:pt x="91229" y="25339"/>
                </a:lnTo>
                <a:lnTo>
                  <a:pt x="91192" y="25432"/>
                </a:lnTo>
                <a:lnTo>
                  <a:pt x="91192" y="25470"/>
                </a:lnTo>
                <a:lnTo>
                  <a:pt x="91211" y="25488"/>
                </a:lnTo>
                <a:lnTo>
                  <a:pt x="91229" y="25488"/>
                </a:lnTo>
                <a:lnTo>
                  <a:pt x="91266" y="25470"/>
                </a:lnTo>
                <a:lnTo>
                  <a:pt x="91397" y="25395"/>
                </a:lnTo>
                <a:lnTo>
                  <a:pt x="91564" y="25228"/>
                </a:lnTo>
                <a:lnTo>
                  <a:pt x="92030" y="24762"/>
                </a:lnTo>
                <a:lnTo>
                  <a:pt x="92458" y="24315"/>
                </a:lnTo>
                <a:lnTo>
                  <a:pt x="92588" y="24166"/>
                </a:lnTo>
                <a:lnTo>
                  <a:pt x="92626" y="24110"/>
                </a:lnTo>
                <a:lnTo>
                  <a:pt x="92588" y="24092"/>
                </a:lnTo>
                <a:close/>
                <a:moveTo>
                  <a:pt x="1639" y="24948"/>
                </a:moveTo>
                <a:lnTo>
                  <a:pt x="1490" y="25060"/>
                </a:lnTo>
                <a:lnTo>
                  <a:pt x="1323" y="25209"/>
                </a:lnTo>
                <a:lnTo>
                  <a:pt x="1136" y="25376"/>
                </a:lnTo>
                <a:lnTo>
                  <a:pt x="969" y="25581"/>
                </a:lnTo>
                <a:lnTo>
                  <a:pt x="783" y="25786"/>
                </a:lnTo>
                <a:lnTo>
                  <a:pt x="634" y="25991"/>
                </a:lnTo>
                <a:lnTo>
                  <a:pt x="503" y="26158"/>
                </a:lnTo>
                <a:lnTo>
                  <a:pt x="410" y="26326"/>
                </a:lnTo>
                <a:lnTo>
                  <a:pt x="448" y="26326"/>
                </a:lnTo>
                <a:lnTo>
                  <a:pt x="541" y="26270"/>
                </a:lnTo>
                <a:lnTo>
                  <a:pt x="820" y="26084"/>
                </a:lnTo>
                <a:lnTo>
                  <a:pt x="1136" y="25879"/>
                </a:lnTo>
                <a:lnTo>
                  <a:pt x="1267" y="25786"/>
                </a:lnTo>
                <a:lnTo>
                  <a:pt x="1341" y="25712"/>
                </a:lnTo>
                <a:lnTo>
                  <a:pt x="1453" y="25525"/>
                </a:lnTo>
                <a:lnTo>
                  <a:pt x="1583" y="25246"/>
                </a:lnTo>
                <a:lnTo>
                  <a:pt x="1658" y="25116"/>
                </a:lnTo>
                <a:lnTo>
                  <a:pt x="1676" y="25004"/>
                </a:lnTo>
                <a:lnTo>
                  <a:pt x="1676" y="24948"/>
                </a:lnTo>
                <a:close/>
                <a:moveTo>
                  <a:pt x="92607" y="25283"/>
                </a:moveTo>
                <a:lnTo>
                  <a:pt x="92290" y="25507"/>
                </a:lnTo>
                <a:lnTo>
                  <a:pt x="92030" y="25674"/>
                </a:lnTo>
                <a:lnTo>
                  <a:pt x="91751" y="25861"/>
                </a:lnTo>
                <a:lnTo>
                  <a:pt x="91509" y="26047"/>
                </a:lnTo>
                <a:lnTo>
                  <a:pt x="91341" y="26233"/>
                </a:lnTo>
                <a:lnTo>
                  <a:pt x="91285" y="26307"/>
                </a:lnTo>
                <a:lnTo>
                  <a:pt x="91266" y="26363"/>
                </a:lnTo>
                <a:lnTo>
                  <a:pt x="91285" y="26419"/>
                </a:lnTo>
                <a:lnTo>
                  <a:pt x="91341" y="26438"/>
                </a:lnTo>
                <a:lnTo>
                  <a:pt x="91378" y="26456"/>
                </a:lnTo>
                <a:lnTo>
                  <a:pt x="91434" y="26438"/>
                </a:lnTo>
                <a:lnTo>
                  <a:pt x="91546" y="26382"/>
                </a:lnTo>
                <a:lnTo>
                  <a:pt x="91676" y="26289"/>
                </a:lnTo>
                <a:lnTo>
                  <a:pt x="91806" y="26177"/>
                </a:lnTo>
                <a:lnTo>
                  <a:pt x="92067" y="25954"/>
                </a:lnTo>
                <a:lnTo>
                  <a:pt x="92235" y="25805"/>
                </a:lnTo>
                <a:lnTo>
                  <a:pt x="92495" y="25488"/>
                </a:lnTo>
                <a:lnTo>
                  <a:pt x="92626" y="25321"/>
                </a:lnTo>
                <a:lnTo>
                  <a:pt x="92644" y="25283"/>
                </a:lnTo>
                <a:close/>
                <a:moveTo>
                  <a:pt x="1546" y="26233"/>
                </a:moveTo>
                <a:lnTo>
                  <a:pt x="1472" y="26252"/>
                </a:lnTo>
                <a:lnTo>
                  <a:pt x="1378" y="26307"/>
                </a:lnTo>
                <a:lnTo>
                  <a:pt x="1211" y="26456"/>
                </a:lnTo>
                <a:lnTo>
                  <a:pt x="1025" y="26661"/>
                </a:lnTo>
                <a:lnTo>
                  <a:pt x="690" y="27071"/>
                </a:lnTo>
                <a:lnTo>
                  <a:pt x="541" y="27276"/>
                </a:lnTo>
                <a:lnTo>
                  <a:pt x="820" y="27127"/>
                </a:lnTo>
                <a:lnTo>
                  <a:pt x="1043" y="26996"/>
                </a:lnTo>
                <a:lnTo>
                  <a:pt x="1267" y="26847"/>
                </a:lnTo>
                <a:lnTo>
                  <a:pt x="1472" y="26698"/>
                </a:lnTo>
                <a:lnTo>
                  <a:pt x="1565" y="26605"/>
                </a:lnTo>
                <a:lnTo>
                  <a:pt x="1621" y="26531"/>
                </a:lnTo>
                <a:lnTo>
                  <a:pt x="1676" y="26456"/>
                </a:lnTo>
                <a:lnTo>
                  <a:pt x="1695" y="26382"/>
                </a:lnTo>
                <a:lnTo>
                  <a:pt x="1695" y="26307"/>
                </a:lnTo>
                <a:lnTo>
                  <a:pt x="1658" y="26252"/>
                </a:lnTo>
                <a:lnTo>
                  <a:pt x="1602" y="26233"/>
                </a:lnTo>
                <a:close/>
                <a:moveTo>
                  <a:pt x="92626" y="26363"/>
                </a:moveTo>
                <a:lnTo>
                  <a:pt x="92346" y="26549"/>
                </a:lnTo>
                <a:lnTo>
                  <a:pt x="91844" y="26885"/>
                </a:lnTo>
                <a:lnTo>
                  <a:pt x="91583" y="27089"/>
                </a:lnTo>
                <a:lnTo>
                  <a:pt x="91378" y="27257"/>
                </a:lnTo>
                <a:lnTo>
                  <a:pt x="91304" y="27331"/>
                </a:lnTo>
                <a:lnTo>
                  <a:pt x="91248" y="27406"/>
                </a:lnTo>
                <a:lnTo>
                  <a:pt x="91229" y="27462"/>
                </a:lnTo>
                <a:lnTo>
                  <a:pt x="91248" y="27518"/>
                </a:lnTo>
                <a:lnTo>
                  <a:pt x="91266" y="27536"/>
                </a:lnTo>
                <a:lnTo>
                  <a:pt x="91322" y="27536"/>
                </a:lnTo>
                <a:lnTo>
                  <a:pt x="91415" y="27499"/>
                </a:lnTo>
                <a:lnTo>
                  <a:pt x="91564" y="27424"/>
                </a:lnTo>
                <a:lnTo>
                  <a:pt x="91695" y="27331"/>
                </a:lnTo>
                <a:lnTo>
                  <a:pt x="91955" y="27108"/>
                </a:lnTo>
                <a:lnTo>
                  <a:pt x="92104" y="26996"/>
                </a:lnTo>
                <a:lnTo>
                  <a:pt x="92253" y="26847"/>
                </a:lnTo>
                <a:lnTo>
                  <a:pt x="92458" y="26624"/>
                </a:lnTo>
                <a:lnTo>
                  <a:pt x="92607" y="26419"/>
                </a:lnTo>
                <a:lnTo>
                  <a:pt x="92644" y="26363"/>
                </a:lnTo>
                <a:close/>
                <a:moveTo>
                  <a:pt x="1751" y="27164"/>
                </a:moveTo>
                <a:lnTo>
                  <a:pt x="1714" y="27182"/>
                </a:lnTo>
                <a:lnTo>
                  <a:pt x="1453" y="27406"/>
                </a:lnTo>
                <a:lnTo>
                  <a:pt x="1006" y="27834"/>
                </a:lnTo>
                <a:lnTo>
                  <a:pt x="578" y="28262"/>
                </a:lnTo>
                <a:lnTo>
                  <a:pt x="448" y="28411"/>
                </a:lnTo>
                <a:lnTo>
                  <a:pt x="392" y="28467"/>
                </a:lnTo>
                <a:lnTo>
                  <a:pt x="429" y="28486"/>
                </a:lnTo>
                <a:lnTo>
                  <a:pt x="466" y="28486"/>
                </a:lnTo>
                <a:lnTo>
                  <a:pt x="597" y="28448"/>
                </a:lnTo>
                <a:lnTo>
                  <a:pt x="745" y="28355"/>
                </a:lnTo>
                <a:lnTo>
                  <a:pt x="913" y="28244"/>
                </a:lnTo>
                <a:lnTo>
                  <a:pt x="1211" y="28002"/>
                </a:lnTo>
                <a:lnTo>
                  <a:pt x="1378" y="27853"/>
                </a:lnTo>
                <a:lnTo>
                  <a:pt x="1509" y="27685"/>
                </a:lnTo>
                <a:lnTo>
                  <a:pt x="1676" y="27424"/>
                </a:lnTo>
                <a:lnTo>
                  <a:pt x="1732" y="27313"/>
                </a:lnTo>
                <a:lnTo>
                  <a:pt x="1788" y="27220"/>
                </a:lnTo>
                <a:lnTo>
                  <a:pt x="1788" y="27182"/>
                </a:lnTo>
                <a:lnTo>
                  <a:pt x="1769" y="27164"/>
                </a:lnTo>
                <a:close/>
                <a:moveTo>
                  <a:pt x="92626" y="27369"/>
                </a:moveTo>
                <a:lnTo>
                  <a:pt x="92495" y="27443"/>
                </a:lnTo>
                <a:lnTo>
                  <a:pt x="92290" y="27573"/>
                </a:lnTo>
                <a:lnTo>
                  <a:pt x="92030" y="27760"/>
                </a:lnTo>
                <a:lnTo>
                  <a:pt x="91769" y="27983"/>
                </a:lnTo>
                <a:lnTo>
                  <a:pt x="91546" y="28206"/>
                </a:lnTo>
                <a:lnTo>
                  <a:pt x="91471" y="28318"/>
                </a:lnTo>
                <a:lnTo>
                  <a:pt x="91397" y="28411"/>
                </a:lnTo>
                <a:lnTo>
                  <a:pt x="91360" y="28504"/>
                </a:lnTo>
                <a:lnTo>
                  <a:pt x="91360" y="28597"/>
                </a:lnTo>
                <a:lnTo>
                  <a:pt x="91378" y="28653"/>
                </a:lnTo>
                <a:lnTo>
                  <a:pt x="91453" y="28691"/>
                </a:lnTo>
                <a:lnTo>
                  <a:pt x="91527" y="28691"/>
                </a:lnTo>
                <a:lnTo>
                  <a:pt x="91620" y="28616"/>
                </a:lnTo>
                <a:lnTo>
                  <a:pt x="91732" y="28504"/>
                </a:lnTo>
                <a:lnTo>
                  <a:pt x="91844" y="28374"/>
                </a:lnTo>
                <a:lnTo>
                  <a:pt x="92030" y="28113"/>
                </a:lnTo>
                <a:lnTo>
                  <a:pt x="92160" y="27946"/>
                </a:lnTo>
                <a:lnTo>
                  <a:pt x="92290" y="27834"/>
                </a:lnTo>
                <a:lnTo>
                  <a:pt x="92514" y="27611"/>
                </a:lnTo>
                <a:lnTo>
                  <a:pt x="92607" y="27518"/>
                </a:lnTo>
                <a:lnTo>
                  <a:pt x="92663" y="27424"/>
                </a:lnTo>
                <a:lnTo>
                  <a:pt x="92681" y="27387"/>
                </a:lnTo>
                <a:lnTo>
                  <a:pt x="92681" y="27369"/>
                </a:lnTo>
                <a:close/>
                <a:moveTo>
                  <a:pt x="1527" y="28486"/>
                </a:moveTo>
                <a:lnTo>
                  <a:pt x="1453" y="28523"/>
                </a:lnTo>
                <a:lnTo>
                  <a:pt x="1267" y="28653"/>
                </a:lnTo>
                <a:lnTo>
                  <a:pt x="1025" y="28821"/>
                </a:lnTo>
                <a:lnTo>
                  <a:pt x="801" y="29026"/>
                </a:lnTo>
                <a:lnTo>
                  <a:pt x="597" y="29193"/>
                </a:lnTo>
                <a:lnTo>
                  <a:pt x="466" y="29324"/>
                </a:lnTo>
                <a:lnTo>
                  <a:pt x="448" y="29379"/>
                </a:lnTo>
                <a:lnTo>
                  <a:pt x="597" y="29361"/>
                </a:lnTo>
                <a:lnTo>
                  <a:pt x="745" y="29305"/>
                </a:lnTo>
                <a:lnTo>
                  <a:pt x="913" y="29193"/>
                </a:lnTo>
                <a:lnTo>
                  <a:pt x="1099" y="29081"/>
                </a:lnTo>
                <a:lnTo>
                  <a:pt x="1267" y="28951"/>
                </a:lnTo>
                <a:lnTo>
                  <a:pt x="1416" y="28802"/>
                </a:lnTo>
                <a:lnTo>
                  <a:pt x="1527" y="28672"/>
                </a:lnTo>
                <a:lnTo>
                  <a:pt x="1583" y="28560"/>
                </a:lnTo>
                <a:lnTo>
                  <a:pt x="1602" y="28504"/>
                </a:lnTo>
                <a:lnTo>
                  <a:pt x="1602" y="28486"/>
                </a:lnTo>
                <a:close/>
                <a:moveTo>
                  <a:pt x="92607" y="28411"/>
                </a:moveTo>
                <a:lnTo>
                  <a:pt x="92551" y="28430"/>
                </a:lnTo>
                <a:lnTo>
                  <a:pt x="92458" y="28486"/>
                </a:lnTo>
                <a:lnTo>
                  <a:pt x="92346" y="28560"/>
                </a:lnTo>
                <a:lnTo>
                  <a:pt x="92104" y="28765"/>
                </a:lnTo>
                <a:lnTo>
                  <a:pt x="91862" y="29007"/>
                </a:lnTo>
                <a:lnTo>
                  <a:pt x="91620" y="29268"/>
                </a:lnTo>
                <a:lnTo>
                  <a:pt x="91434" y="29510"/>
                </a:lnTo>
                <a:lnTo>
                  <a:pt x="91378" y="29621"/>
                </a:lnTo>
                <a:lnTo>
                  <a:pt x="91322" y="29714"/>
                </a:lnTo>
                <a:lnTo>
                  <a:pt x="91322" y="29770"/>
                </a:lnTo>
                <a:lnTo>
                  <a:pt x="91341" y="29808"/>
                </a:lnTo>
                <a:lnTo>
                  <a:pt x="91360" y="29826"/>
                </a:lnTo>
                <a:lnTo>
                  <a:pt x="91397" y="29826"/>
                </a:lnTo>
                <a:lnTo>
                  <a:pt x="91490" y="29770"/>
                </a:lnTo>
                <a:lnTo>
                  <a:pt x="91602" y="29677"/>
                </a:lnTo>
                <a:lnTo>
                  <a:pt x="91713" y="29566"/>
                </a:lnTo>
                <a:lnTo>
                  <a:pt x="91918" y="29324"/>
                </a:lnTo>
                <a:lnTo>
                  <a:pt x="92048" y="29156"/>
                </a:lnTo>
                <a:lnTo>
                  <a:pt x="92421" y="28802"/>
                </a:lnTo>
                <a:lnTo>
                  <a:pt x="92533" y="28691"/>
                </a:lnTo>
                <a:lnTo>
                  <a:pt x="92626" y="28579"/>
                </a:lnTo>
                <a:lnTo>
                  <a:pt x="92663" y="28486"/>
                </a:lnTo>
                <a:lnTo>
                  <a:pt x="92681" y="28448"/>
                </a:lnTo>
                <a:lnTo>
                  <a:pt x="92663" y="28430"/>
                </a:lnTo>
                <a:lnTo>
                  <a:pt x="92607" y="28411"/>
                </a:lnTo>
                <a:close/>
                <a:moveTo>
                  <a:pt x="1490" y="29510"/>
                </a:moveTo>
                <a:lnTo>
                  <a:pt x="1434" y="29528"/>
                </a:lnTo>
                <a:lnTo>
                  <a:pt x="1285" y="29640"/>
                </a:lnTo>
                <a:lnTo>
                  <a:pt x="1099" y="29789"/>
                </a:lnTo>
                <a:lnTo>
                  <a:pt x="894" y="29994"/>
                </a:lnTo>
                <a:lnTo>
                  <a:pt x="559" y="30348"/>
                </a:lnTo>
                <a:lnTo>
                  <a:pt x="429" y="30515"/>
                </a:lnTo>
                <a:lnTo>
                  <a:pt x="764" y="30348"/>
                </a:lnTo>
                <a:lnTo>
                  <a:pt x="1006" y="30199"/>
                </a:lnTo>
                <a:lnTo>
                  <a:pt x="1230" y="30050"/>
                </a:lnTo>
                <a:lnTo>
                  <a:pt x="1453" y="29882"/>
                </a:lnTo>
                <a:lnTo>
                  <a:pt x="1527" y="29808"/>
                </a:lnTo>
                <a:lnTo>
                  <a:pt x="1583" y="29733"/>
                </a:lnTo>
                <a:lnTo>
                  <a:pt x="1621" y="29659"/>
                </a:lnTo>
                <a:lnTo>
                  <a:pt x="1621" y="29603"/>
                </a:lnTo>
                <a:lnTo>
                  <a:pt x="1602" y="29547"/>
                </a:lnTo>
                <a:lnTo>
                  <a:pt x="1527" y="29510"/>
                </a:lnTo>
                <a:close/>
                <a:moveTo>
                  <a:pt x="92812" y="29472"/>
                </a:moveTo>
                <a:lnTo>
                  <a:pt x="92756" y="29510"/>
                </a:lnTo>
                <a:lnTo>
                  <a:pt x="92477" y="29752"/>
                </a:lnTo>
                <a:lnTo>
                  <a:pt x="91974" y="30180"/>
                </a:lnTo>
                <a:lnTo>
                  <a:pt x="91732" y="30422"/>
                </a:lnTo>
                <a:lnTo>
                  <a:pt x="91527" y="30627"/>
                </a:lnTo>
                <a:lnTo>
                  <a:pt x="91453" y="30720"/>
                </a:lnTo>
                <a:lnTo>
                  <a:pt x="91415" y="30794"/>
                </a:lnTo>
                <a:lnTo>
                  <a:pt x="91397" y="30869"/>
                </a:lnTo>
                <a:lnTo>
                  <a:pt x="91397" y="30906"/>
                </a:lnTo>
                <a:lnTo>
                  <a:pt x="91453" y="30925"/>
                </a:lnTo>
                <a:lnTo>
                  <a:pt x="91546" y="30925"/>
                </a:lnTo>
                <a:lnTo>
                  <a:pt x="91602" y="30887"/>
                </a:lnTo>
                <a:lnTo>
                  <a:pt x="91751" y="30813"/>
                </a:lnTo>
                <a:lnTo>
                  <a:pt x="91881" y="30701"/>
                </a:lnTo>
                <a:lnTo>
                  <a:pt x="92142" y="30441"/>
                </a:lnTo>
                <a:lnTo>
                  <a:pt x="92290" y="30273"/>
                </a:lnTo>
                <a:lnTo>
                  <a:pt x="92533" y="30050"/>
                </a:lnTo>
                <a:lnTo>
                  <a:pt x="92644" y="29938"/>
                </a:lnTo>
                <a:lnTo>
                  <a:pt x="92719" y="29826"/>
                </a:lnTo>
                <a:lnTo>
                  <a:pt x="92756" y="29752"/>
                </a:lnTo>
                <a:lnTo>
                  <a:pt x="92830" y="29603"/>
                </a:lnTo>
                <a:lnTo>
                  <a:pt x="92849" y="29547"/>
                </a:lnTo>
                <a:lnTo>
                  <a:pt x="92849" y="29491"/>
                </a:lnTo>
                <a:lnTo>
                  <a:pt x="92830" y="29472"/>
                </a:lnTo>
                <a:close/>
                <a:moveTo>
                  <a:pt x="1416" y="30459"/>
                </a:moveTo>
                <a:lnTo>
                  <a:pt x="1323" y="30496"/>
                </a:lnTo>
                <a:lnTo>
                  <a:pt x="1248" y="30552"/>
                </a:lnTo>
                <a:lnTo>
                  <a:pt x="1136" y="30645"/>
                </a:lnTo>
                <a:lnTo>
                  <a:pt x="1043" y="30738"/>
                </a:lnTo>
                <a:lnTo>
                  <a:pt x="857" y="30981"/>
                </a:lnTo>
                <a:lnTo>
                  <a:pt x="690" y="31223"/>
                </a:lnTo>
                <a:lnTo>
                  <a:pt x="541" y="31465"/>
                </a:lnTo>
                <a:lnTo>
                  <a:pt x="410" y="31688"/>
                </a:lnTo>
                <a:lnTo>
                  <a:pt x="634" y="31483"/>
                </a:lnTo>
                <a:lnTo>
                  <a:pt x="1062" y="31111"/>
                </a:lnTo>
                <a:lnTo>
                  <a:pt x="1285" y="30906"/>
                </a:lnTo>
                <a:lnTo>
                  <a:pt x="1453" y="30720"/>
                </a:lnTo>
                <a:lnTo>
                  <a:pt x="1565" y="30590"/>
                </a:lnTo>
                <a:lnTo>
                  <a:pt x="1583" y="30534"/>
                </a:lnTo>
                <a:lnTo>
                  <a:pt x="1565" y="30496"/>
                </a:lnTo>
                <a:lnTo>
                  <a:pt x="1490" y="30459"/>
                </a:lnTo>
                <a:close/>
                <a:moveTo>
                  <a:pt x="92644" y="30794"/>
                </a:moveTo>
                <a:lnTo>
                  <a:pt x="92402" y="30943"/>
                </a:lnTo>
                <a:lnTo>
                  <a:pt x="91937" y="31241"/>
                </a:lnTo>
                <a:lnTo>
                  <a:pt x="91713" y="31390"/>
                </a:lnTo>
                <a:lnTo>
                  <a:pt x="91509" y="31539"/>
                </a:lnTo>
                <a:lnTo>
                  <a:pt x="91453" y="31614"/>
                </a:lnTo>
                <a:lnTo>
                  <a:pt x="91397" y="31669"/>
                </a:lnTo>
                <a:lnTo>
                  <a:pt x="91378" y="31725"/>
                </a:lnTo>
                <a:lnTo>
                  <a:pt x="91397" y="31762"/>
                </a:lnTo>
                <a:lnTo>
                  <a:pt x="91434" y="31781"/>
                </a:lnTo>
                <a:lnTo>
                  <a:pt x="91509" y="31800"/>
                </a:lnTo>
                <a:lnTo>
                  <a:pt x="91583" y="31762"/>
                </a:lnTo>
                <a:lnTo>
                  <a:pt x="91657" y="31725"/>
                </a:lnTo>
                <a:lnTo>
                  <a:pt x="91862" y="31576"/>
                </a:lnTo>
                <a:lnTo>
                  <a:pt x="92086" y="31390"/>
                </a:lnTo>
                <a:lnTo>
                  <a:pt x="92458" y="30999"/>
                </a:lnTo>
                <a:lnTo>
                  <a:pt x="92644" y="30794"/>
                </a:lnTo>
                <a:close/>
                <a:moveTo>
                  <a:pt x="1565" y="31614"/>
                </a:moveTo>
                <a:lnTo>
                  <a:pt x="1509" y="31632"/>
                </a:lnTo>
                <a:lnTo>
                  <a:pt x="1397" y="31688"/>
                </a:lnTo>
                <a:lnTo>
                  <a:pt x="1248" y="31818"/>
                </a:lnTo>
                <a:lnTo>
                  <a:pt x="1062" y="31986"/>
                </a:lnTo>
                <a:lnTo>
                  <a:pt x="876" y="32172"/>
                </a:lnTo>
                <a:lnTo>
                  <a:pt x="727" y="32377"/>
                </a:lnTo>
                <a:lnTo>
                  <a:pt x="597" y="32544"/>
                </a:lnTo>
                <a:lnTo>
                  <a:pt x="559" y="32600"/>
                </a:lnTo>
                <a:lnTo>
                  <a:pt x="541" y="32656"/>
                </a:lnTo>
                <a:lnTo>
                  <a:pt x="541" y="32712"/>
                </a:lnTo>
                <a:lnTo>
                  <a:pt x="559" y="32731"/>
                </a:lnTo>
                <a:lnTo>
                  <a:pt x="652" y="32731"/>
                </a:lnTo>
                <a:lnTo>
                  <a:pt x="764" y="32675"/>
                </a:lnTo>
                <a:lnTo>
                  <a:pt x="876" y="32600"/>
                </a:lnTo>
                <a:lnTo>
                  <a:pt x="987" y="32507"/>
                </a:lnTo>
                <a:lnTo>
                  <a:pt x="1211" y="32284"/>
                </a:lnTo>
                <a:lnTo>
                  <a:pt x="1360" y="32135"/>
                </a:lnTo>
                <a:lnTo>
                  <a:pt x="1434" y="32042"/>
                </a:lnTo>
                <a:lnTo>
                  <a:pt x="1546" y="31837"/>
                </a:lnTo>
                <a:lnTo>
                  <a:pt x="1602" y="31744"/>
                </a:lnTo>
                <a:lnTo>
                  <a:pt x="1621" y="31669"/>
                </a:lnTo>
                <a:lnTo>
                  <a:pt x="1621" y="31651"/>
                </a:lnTo>
                <a:lnTo>
                  <a:pt x="1602" y="31632"/>
                </a:lnTo>
                <a:lnTo>
                  <a:pt x="1565" y="31614"/>
                </a:lnTo>
                <a:close/>
                <a:moveTo>
                  <a:pt x="92607" y="31669"/>
                </a:moveTo>
                <a:lnTo>
                  <a:pt x="92290" y="31911"/>
                </a:lnTo>
                <a:lnTo>
                  <a:pt x="92030" y="32116"/>
                </a:lnTo>
                <a:lnTo>
                  <a:pt x="91769" y="32358"/>
                </a:lnTo>
                <a:lnTo>
                  <a:pt x="91527" y="32600"/>
                </a:lnTo>
                <a:lnTo>
                  <a:pt x="91415" y="32712"/>
                </a:lnTo>
                <a:lnTo>
                  <a:pt x="91341" y="32824"/>
                </a:lnTo>
                <a:lnTo>
                  <a:pt x="91285" y="32917"/>
                </a:lnTo>
                <a:lnTo>
                  <a:pt x="91266" y="32991"/>
                </a:lnTo>
                <a:lnTo>
                  <a:pt x="91285" y="33047"/>
                </a:lnTo>
                <a:lnTo>
                  <a:pt x="91341" y="33066"/>
                </a:lnTo>
                <a:lnTo>
                  <a:pt x="91415" y="33066"/>
                </a:lnTo>
                <a:lnTo>
                  <a:pt x="91471" y="33029"/>
                </a:lnTo>
                <a:lnTo>
                  <a:pt x="91564" y="32973"/>
                </a:lnTo>
                <a:lnTo>
                  <a:pt x="91657" y="32898"/>
                </a:lnTo>
                <a:lnTo>
                  <a:pt x="91844" y="32675"/>
                </a:lnTo>
                <a:lnTo>
                  <a:pt x="92048" y="32414"/>
                </a:lnTo>
                <a:lnTo>
                  <a:pt x="92421" y="31930"/>
                </a:lnTo>
                <a:lnTo>
                  <a:pt x="92551" y="31762"/>
                </a:lnTo>
                <a:lnTo>
                  <a:pt x="92607" y="31669"/>
                </a:lnTo>
                <a:close/>
                <a:moveTo>
                  <a:pt x="1807" y="32526"/>
                </a:moveTo>
                <a:lnTo>
                  <a:pt x="1769" y="32544"/>
                </a:lnTo>
                <a:lnTo>
                  <a:pt x="1639" y="32619"/>
                </a:lnTo>
                <a:lnTo>
                  <a:pt x="1453" y="32786"/>
                </a:lnTo>
                <a:lnTo>
                  <a:pt x="1006" y="33252"/>
                </a:lnTo>
                <a:lnTo>
                  <a:pt x="783" y="33494"/>
                </a:lnTo>
                <a:lnTo>
                  <a:pt x="615" y="33717"/>
                </a:lnTo>
                <a:lnTo>
                  <a:pt x="503" y="33885"/>
                </a:lnTo>
                <a:lnTo>
                  <a:pt x="485" y="33941"/>
                </a:lnTo>
                <a:lnTo>
                  <a:pt x="485" y="33959"/>
                </a:lnTo>
                <a:lnTo>
                  <a:pt x="522" y="33978"/>
                </a:lnTo>
                <a:lnTo>
                  <a:pt x="578" y="33978"/>
                </a:lnTo>
                <a:lnTo>
                  <a:pt x="708" y="33922"/>
                </a:lnTo>
                <a:lnTo>
                  <a:pt x="857" y="33810"/>
                </a:lnTo>
                <a:lnTo>
                  <a:pt x="1006" y="33680"/>
                </a:lnTo>
                <a:lnTo>
                  <a:pt x="1304" y="33382"/>
                </a:lnTo>
                <a:lnTo>
                  <a:pt x="1490" y="33196"/>
                </a:lnTo>
                <a:lnTo>
                  <a:pt x="1602" y="33047"/>
                </a:lnTo>
                <a:lnTo>
                  <a:pt x="1769" y="32786"/>
                </a:lnTo>
                <a:lnTo>
                  <a:pt x="1825" y="32656"/>
                </a:lnTo>
                <a:lnTo>
                  <a:pt x="1863" y="32563"/>
                </a:lnTo>
                <a:lnTo>
                  <a:pt x="1863" y="32544"/>
                </a:lnTo>
                <a:lnTo>
                  <a:pt x="1844" y="32526"/>
                </a:lnTo>
                <a:close/>
                <a:moveTo>
                  <a:pt x="92570" y="32824"/>
                </a:moveTo>
                <a:lnTo>
                  <a:pt x="92533" y="32842"/>
                </a:lnTo>
                <a:lnTo>
                  <a:pt x="92253" y="33029"/>
                </a:lnTo>
                <a:lnTo>
                  <a:pt x="92030" y="33196"/>
                </a:lnTo>
                <a:lnTo>
                  <a:pt x="91769" y="33401"/>
                </a:lnTo>
                <a:lnTo>
                  <a:pt x="91546" y="33624"/>
                </a:lnTo>
                <a:lnTo>
                  <a:pt x="91360" y="33810"/>
                </a:lnTo>
                <a:lnTo>
                  <a:pt x="91304" y="33904"/>
                </a:lnTo>
                <a:lnTo>
                  <a:pt x="91266" y="33978"/>
                </a:lnTo>
                <a:lnTo>
                  <a:pt x="91266" y="34034"/>
                </a:lnTo>
                <a:lnTo>
                  <a:pt x="91304" y="34090"/>
                </a:lnTo>
                <a:lnTo>
                  <a:pt x="91341" y="34108"/>
                </a:lnTo>
                <a:lnTo>
                  <a:pt x="91397" y="34090"/>
                </a:lnTo>
                <a:lnTo>
                  <a:pt x="91509" y="34053"/>
                </a:lnTo>
                <a:lnTo>
                  <a:pt x="91620" y="33959"/>
                </a:lnTo>
                <a:lnTo>
                  <a:pt x="91751" y="33848"/>
                </a:lnTo>
                <a:lnTo>
                  <a:pt x="91974" y="33606"/>
                </a:lnTo>
                <a:lnTo>
                  <a:pt x="92104" y="33457"/>
                </a:lnTo>
                <a:lnTo>
                  <a:pt x="92235" y="33308"/>
                </a:lnTo>
                <a:lnTo>
                  <a:pt x="92421" y="33084"/>
                </a:lnTo>
                <a:lnTo>
                  <a:pt x="92570" y="32880"/>
                </a:lnTo>
                <a:lnTo>
                  <a:pt x="92588" y="32824"/>
                </a:lnTo>
                <a:close/>
                <a:moveTo>
                  <a:pt x="1509" y="33755"/>
                </a:moveTo>
                <a:lnTo>
                  <a:pt x="1434" y="33792"/>
                </a:lnTo>
                <a:lnTo>
                  <a:pt x="1341" y="33848"/>
                </a:lnTo>
                <a:lnTo>
                  <a:pt x="1136" y="34034"/>
                </a:lnTo>
                <a:lnTo>
                  <a:pt x="950" y="34257"/>
                </a:lnTo>
                <a:lnTo>
                  <a:pt x="745" y="34481"/>
                </a:lnTo>
                <a:lnTo>
                  <a:pt x="597" y="34704"/>
                </a:lnTo>
                <a:lnTo>
                  <a:pt x="429" y="34928"/>
                </a:lnTo>
                <a:lnTo>
                  <a:pt x="671" y="34741"/>
                </a:lnTo>
                <a:lnTo>
                  <a:pt x="1136" y="34388"/>
                </a:lnTo>
                <a:lnTo>
                  <a:pt x="1360" y="34201"/>
                </a:lnTo>
                <a:lnTo>
                  <a:pt x="1546" y="34015"/>
                </a:lnTo>
                <a:lnTo>
                  <a:pt x="1602" y="33941"/>
                </a:lnTo>
                <a:lnTo>
                  <a:pt x="1639" y="33885"/>
                </a:lnTo>
                <a:lnTo>
                  <a:pt x="1658" y="33829"/>
                </a:lnTo>
                <a:lnTo>
                  <a:pt x="1639" y="33792"/>
                </a:lnTo>
                <a:lnTo>
                  <a:pt x="1583" y="33755"/>
                </a:lnTo>
                <a:close/>
                <a:moveTo>
                  <a:pt x="92328" y="33904"/>
                </a:moveTo>
                <a:lnTo>
                  <a:pt x="92067" y="34108"/>
                </a:lnTo>
                <a:lnTo>
                  <a:pt x="91620" y="34518"/>
                </a:lnTo>
                <a:lnTo>
                  <a:pt x="91397" y="34723"/>
                </a:lnTo>
                <a:lnTo>
                  <a:pt x="91211" y="34928"/>
                </a:lnTo>
                <a:lnTo>
                  <a:pt x="91155" y="35002"/>
                </a:lnTo>
                <a:lnTo>
                  <a:pt x="91118" y="35076"/>
                </a:lnTo>
                <a:lnTo>
                  <a:pt x="91099" y="35132"/>
                </a:lnTo>
                <a:lnTo>
                  <a:pt x="91118" y="35188"/>
                </a:lnTo>
                <a:lnTo>
                  <a:pt x="91155" y="35207"/>
                </a:lnTo>
                <a:lnTo>
                  <a:pt x="91229" y="35188"/>
                </a:lnTo>
                <a:lnTo>
                  <a:pt x="91304" y="35151"/>
                </a:lnTo>
                <a:lnTo>
                  <a:pt x="91397" y="35076"/>
                </a:lnTo>
                <a:lnTo>
                  <a:pt x="91583" y="34890"/>
                </a:lnTo>
                <a:lnTo>
                  <a:pt x="91788" y="34630"/>
                </a:lnTo>
                <a:lnTo>
                  <a:pt x="92160" y="34146"/>
                </a:lnTo>
                <a:lnTo>
                  <a:pt x="92328" y="33904"/>
                </a:lnTo>
                <a:close/>
                <a:moveTo>
                  <a:pt x="1583" y="34816"/>
                </a:moveTo>
                <a:lnTo>
                  <a:pt x="1472" y="34872"/>
                </a:lnTo>
                <a:lnTo>
                  <a:pt x="876" y="35449"/>
                </a:lnTo>
                <a:lnTo>
                  <a:pt x="503" y="35821"/>
                </a:lnTo>
                <a:lnTo>
                  <a:pt x="392" y="35952"/>
                </a:lnTo>
                <a:lnTo>
                  <a:pt x="354" y="36007"/>
                </a:lnTo>
                <a:lnTo>
                  <a:pt x="392" y="36026"/>
                </a:lnTo>
                <a:lnTo>
                  <a:pt x="429" y="36026"/>
                </a:lnTo>
                <a:lnTo>
                  <a:pt x="541" y="35970"/>
                </a:lnTo>
                <a:lnTo>
                  <a:pt x="690" y="35896"/>
                </a:lnTo>
                <a:lnTo>
                  <a:pt x="857" y="35784"/>
                </a:lnTo>
                <a:lnTo>
                  <a:pt x="1174" y="35579"/>
                </a:lnTo>
                <a:lnTo>
                  <a:pt x="1341" y="35430"/>
                </a:lnTo>
                <a:lnTo>
                  <a:pt x="1397" y="35374"/>
                </a:lnTo>
                <a:lnTo>
                  <a:pt x="1472" y="35263"/>
                </a:lnTo>
                <a:lnTo>
                  <a:pt x="1546" y="35132"/>
                </a:lnTo>
                <a:lnTo>
                  <a:pt x="1602" y="35002"/>
                </a:lnTo>
                <a:lnTo>
                  <a:pt x="1621" y="34890"/>
                </a:lnTo>
                <a:lnTo>
                  <a:pt x="1621" y="34816"/>
                </a:lnTo>
                <a:close/>
                <a:moveTo>
                  <a:pt x="92402" y="34909"/>
                </a:moveTo>
                <a:lnTo>
                  <a:pt x="92290" y="35002"/>
                </a:lnTo>
                <a:lnTo>
                  <a:pt x="92086" y="35151"/>
                </a:lnTo>
                <a:lnTo>
                  <a:pt x="91844" y="35374"/>
                </a:lnTo>
                <a:lnTo>
                  <a:pt x="91602" y="35635"/>
                </a:lnTo>
                <a:lnTo>
                  <a:pt x="91378" y="35877"/>
                </a:lnTo>
                <a:lnTo>
                  <a:pt x="91304" y="35989"/>
                </a:lnTo>
                <a:lnTo>
                  <a:pt x="91229" y="36100"/>
                </a:lnTo>
                <a:lnTo>
                  <a:pt x="91192" y="36194"/>
                </a:lnTo>
                <a:lnTo>
                  <a:pt x="91173" y="36268"/>
                </a:lnTo>
                <a:lnTo>
                  <a:pt x="91192" y="36324"/>
                </a:lnTo>
                <a:lnTo>
                  <a:pt x="91266" y="36343"/>
                </a:lnTo>
                <a:lnTo>
                  <a:pt x="91304" y="36343"/>
                </a:lnTo>
                <a:lnTo>
                  <a:pt x="91341" y="36324"/>
                </a:lnTo>
                <a:lnTo>
                  <a:pt x="91434" y="36268"/>
                </a:lnTo>
                <a:lnTo>
                  <a:pt x="91527" y="36156"/>
                </a:lnTo>
                <a:lnTo>
                  <a:pt x="91639" y="36026"/>
                </a:lnTo>
                <a:lnTo>
                  <a:pt x="91806" y="35765"/>
                </a:lnTo>
                <a:lnTo>
                  <a:pt x="91937" y="35579"/>
                </a:lnTo>
                <a:lnTo>
                  <a:pt x="92235" y="35188"/>
                </a:lnTo>
                <a:lnTo>
                  <a:pt x="92384" y="34983"/>
                </a:lnTo>
                <a:lnTo>
                  <a:pt x="92421" y="34909"/>
                </a:lnTo>
                <a:close/>
                <a:moveTo>
                  <a:pt x="1546" y="35877"/>
                </a:moveTo>
                <a:lnTo>
                  <a:pt x="1453" y="35952"/>
                </a:lnTo>
                <a:lnTo>
                  <a:pt x="1285" y="36082"/>
                </a:lnTo>
                <a:lnTo>
                  <a:pt x="839" y="36491"/>
                </a:lnTo>
                <a:lnTo>
                  <a:pt x="615" y="36715"/>
                </a:lnTo>
                <a:lnTo>
                  <a:pt x="429" y="36901"/>
                </a:lnTo>
                <a:lnTo>
                  <a:pt x="299" y="37050"/>
                </a:lnTo>
                <a:lnTo>
                  <a:pt x="280" y="37106"/>
                </a:lnTo>
                <a:lnTo>
                  <a:pt x="280" y="37124"/>
                </a:lnTo>
                <a:lnTo>
                  <a:pt x="299" y="37143"/>
                </a:lnTo>
                <a:lnTo>
                  <a:pt x="354" y="37143"/>
                </a:lnTo>
                <a:lnTo>
                  <a:pt x="466" y="37106"/>
                </a:lnTo>
                <a:lnTo>
                  <a:pt x="615" y="37013"/>
                </a:lnTo>
                <a:lnTo>
                  <a:pt x="783" y="36901"/>
                </a:lnTo>
                <a:lnTo>
                  <a:pt x="1099" y="36640"/>
                </a:lnTo>
                <a:lnTo>
                  <a:pt x="1285" y="36473"/>
                </a:lnTo>
                <a:lnTo>
                  <a:pt x="1397" y="36343"/>
                </a:lnTo>
                <a:lnTo>
                  <a:pt x="1565" y="36119"/>
                </a:lnTo>
                <a:lnTo>
                  <a:pt x="1621" y="36007"/>
                </a:lnTo>
                <a:lnTo>
                  <a:pt x="1658" y="35914"/>
                </a:lnTo>
                <a:lnTo>
                  <a:pt x="1658" y="35877"/>
                </a:lnTo>
                <a:close/>
                <a:moveTo>
                  <a:pt x="92365" y="35952"/>
                </a:moveTo>
                <a:lnTo>
                  <a:pt x="92123" y="36212"/>
                </a:lnTo>
                <a:lnTo>
                  <a:pt x="91713" y="36696"/>
                </a:lnTo>
                <a:lnTo>
                  <a:pt x="91527" y="36957"/>
                </a:lnTo>
                <a:lnTo>
                  <a:pt x="91378" y="37180"/>
                </a:lnTo>
                <a:lnTo>
                  <a:pt x="91322" y="37292"/>
                </a:lnTo>
                <a:lnTo>
                  <a:pt x="91304" y="37367"/>
                </a:lnTo>
                <a:lnTo>
                  <a:pt x="91285" y="37441"/>
                </a:lnTo>
                <a:lnTo>
                  <a:pt x="91322" y="37497"/>
                </a:lnTo>
                <a:lnTo>
                  <a:pt x="91378" y="37515"/>
                </a:lnTo>
                <a:lnTo>
                  <a:pt x="91434" y="37497"/>
                </a:lnTo>
                <a:lnTo>
                  <a:pt x="91509" y="37441"/>
                </a:lnTo>
                <a:lnTo>
                  <a:pt x="91583" y="37348"/>
                </a:lnTo>
                <a:lnTo>
                  <a:pt x="91751" y="37106"/>
                </a:lnTo>
                <a:lnTo>
                  <a:pt x="91918" y="36808"/>
                </a:lnTo>
                <a:lnTo>
                  <a:pt x="92216" y="36231"/>
                </a:lnTo>
                <a:lnTo>
                  <a:pt x="92365" y="35952"/>
                </a:lnTo>
                <a:close/>
                <a:moveTo>
                  <a:pt x="1472" y="36882"/>
                </a:moveTo>
                <a:lnTo>
                  <a:pt x="1434" y="36920"/>
                </a:lnTo>
                <a:lnTo>
                  <a:pt x="857" y="37646"/>
                </a:lnTo>
                <a:lnTo>
                  <a:pt x="336" y="38297"/>
                </a:lnTo>
                <a:lnTo>
                  <a:pt x="373" y="38316"/>
                </a:lnTo>
                <a:lnTo>
                  <a:pt x="410" y="38316"/>
                </a:lnTo>
                <a:lnTo>
                  <a:pt x="522" y="38260"/>
                </a:lnTo>
                <a:lnTo>
                  <a:pt x="671" y="38167"/>
                </a:lnTo>
                <a:lnTo>
                  <a:pt x="839" y="38037"/>
                </a:lnTo>
                <a:lnTo>
                  <a:pt x="1136" y="37757"/>
                </a:lnTo>
                <a:lnTo>
                  <a:pt x="1323" y="37590"/>
                </a:lnTo>
                <a:lnTo>
                  <a:pt x="1527" y="37329"/>
                </a:lnTo>
                <a:lnTo>
                  <a:pt x="1621" y="37162"/>
                </a:lnTo>
                <a:lnTo>
                  <a:pt x="1658" y="37106"/>
                </a:lnTo>
                <a:lnTo>
                  <a:pt x="1658" y="37050"/>
                </a:lnTo>
                <a:lnTo>
                  <a:pt x="1621" y="36976"/>
                </a:lnTo>
                <a:lnTo>
                  <a:pt x="1583" y="36901"/>
                </a:lnTo>
                <a:lnTo>
                  <a:pt x="1546" y="36882"/>
                </a:lnTo>
                <a:close/>
                <a:moveTo>
                  <a:pt x="92179" y="37087"/>
                </a:moveTo>
                <a:lnTo>
                  <a:pt x="92030" y="37162"/>
                </a:lnTo>
                <a:lnTo>
                  <a:pt x="91918" y="37236"/>
                </a:lnTo>
                <a:lnTo>
                  <a:pt x="91825" y="37329"/>
                </a:lnTo>
                <a:lnTo>
                  <a:pt x="91602" y="37571"/>
                </a:lnTo>
                <a:lnTo>
                  <a:pt x="91397" y="37832"/>
                </a:lnTo>
                <a:lnTo>
                  <a:pt x="91229" y="38074"/>
                </a:lnTo>
                <a:lnTo>
                  <a:pt x="91173" y="38204"/>
                </a:lnTo>
                <a:lnTo>
                  <a:pt x="91080" y="38428"/>
                </a:lnTo>
                <a:lnTo>
                  <a:pt x="91043" y="38521"/>
                </a:lnTo>
                <a:lnTo>
                  <a:pt x="91043" y="38595"/>
                </a:lnTo>
                <a:lnTo>
                  <a:pt x="91062" y="38595"/>
                </a:lnTo>
                <a:lnTo>
                  <a:pt x="91080" y="38614"/>
                </a:lnTo>
                <a:lnTo>
                  <a:pt x="91173" y="38558"/>
                </a:lnTo>
                <a:lnTo>
                  <a:pt x="91285" y="38465"/>
                </a:lnTo>
                <a:lnTo>
                  <a:pt x="91397" y="38353"/>
                </a:lnTo>
                <a:lnTo>
                  <a:pt x="91583" y="38130"/>
                </a:lnTo>
                <a:lnTo>
                  <a:pt x="91937" y="37646"/>
                </a:lnTo>
                <a:lnTo>
                  <a:pt x="92086" y="37441"/>
                </a:lnTo>
                <a:lnTo>
                  <a:pt x="92235" y="37218"/>
                </a:lnTo>
                <a:lnTo>
                  <a:pt x="92272" y="37143"/>
                </a:lnTo>
                <a:lnTo>
                  <a:pt x="92272" y="37106"/>
                </a:lnTo>
                <a:lnTo>
                  <a:pt x="92253" y="37087"/>
                </a:lnTo>
                <a:close/>
                <a:moveTo>
                  <a:pt x="1341" y="38111"/>
                </a:moveTo>
                <a:lnTo>
                  <a:pt x="1285" y="38130"/>
                </a:lnTo>
                <a:lnTo>
                  <a:pt x="1136" y="38242"/>
                </a:lnTo>
                <a:lnTo>
                  <a:pt x="987" y="38428"/>
                </a:lnTo>
                <a:lnTo>
                  <a:pt x="801" y="38633"/>
                </a:lnTo>
                <a:lnTo>
                  <a:pt x="485" y="39061"/>
                </a:lnTo>
                <a:lnTo>
                  <a:pt x="354" y="39210"/>
                </a:lnTo>
                <a:lnTo>
                  <a:pt x="299" y="39247"/>
                </a:lnTo>
                <a:lnTo>
                  <a:pt x="243" y="39284"/>
                </a:lnTo>
                <a:lnTo>
                  <a:pt x="243" y="39284"/>
                </a:lnTo>
                <a:lnTo>
                  <a:pt x="373" y="39228"/>
                </a:lnTo>
                <a:lnTo>
                  <a:pt x="578" y="39098"/>
                </a:lnTo>
                <a:lnTo>
                  <a:pt x="820" y="38949"/>
                </a:lnTo>
                <a:lnTo>
                  <a:pt x="1081" y="38763"/>
                </a:lnTo>
                <a:lnTo>
                  <a:pt x="1304" y="38558"/>
                </a:lnTo>
                <a:lnTo>
                  <a:pt x="1397" y="38465"/>
                </a:lnTo>
                <a:lnTo>
                  <a:pt x="1453" y="38372"/>
                </a:lnTo>
                <a:lnTo>
                  <a:pt x="1490" y="38297"/>
                </a:lnTo>
                <a:lnTo>
                  <a:pt x="1490" y="38223"/>
                </a:lnTo>
                <a:lnTo>
                  <a:pt x="1453" y="38148"/>
                </a:lnTo>
                <a:lnTo>
                  <a:pt x="1378" y="38111"/>
                </a:lnTo>
                <a:close/>
                <a:moveTo>
                  <a:pt x="92384" y="38353"/>
                </a:moveTo>
                <a:lnTo>
                  <a:pt x="92328" y="38372"/>
                </a:lnTo>
                <a:lnTo>
                  <a:pt x="92272" y="38391"/>
                </a:lnTo>
                <a:lnTo>
                  <a:pt x="92197" y="38446"/>
                </a:lnTo>
                <a:lnTo>
                  <a:pt x="92030" y="38577"/>
                </a:lnTo>
                <a:lnTo>
                  <a:pt x="91844" y="38744"/>
                </a:lnTo>
                <a:lnTo>
                  <a:pt x="91509" y="39098"/>
                </a:lnTo>
                <a:lnTo>
                  <a:pt x="91341" y="39321"/>
                </a:lnTo>
                <a:lnTo>
                  <a:pt x="91341" y="39340"/>
                </a:lnTo>
                <a:lnTo>
                  <a:pt x="91360" y="39359"/>
                </a:lnTo>
                <a:lnTo>
                  <a:pt x="91490" y="39303"/>
                </a:lnTo>
                <a:lnTo>
                  <a:pt x="91695" y="39191"/>
                </a:lnTo>
                <a:lnTo>
                  <a:pt x="91937" y="39024"/>
                </a:lnTo>
                <a:lnTo>
                  <a:pt x="92160" y="38837"/>
                </a:lnTo>
                <a:lnTo>
                  <a:pt x="92346" y="38651"/>
                </a:lnTo>
                <a:lnTo>
                  <a:pt x="92402" y="38577"/>
                </a:lnTo>
                <a:lnTo>
                  <a:pt x="92439" y="38502"/>
                </a:lnTo>
                <a:lnTo>
                  <a:pt x="92439" y="38428"/>
                </a:lnTo>
                <a:lnTo>
                  <a:pt x="92421" y="38372"/>
                </a:lnTo>
                <a:lnTo>
                  <a:pt x="92384" y="38353"/>
                </a:lnTo>
                <a:close/>
                <a:moveTo>
                  <a:pt x="1751" y="39079"/>
                </a:moveTo>
                <a:lnTo>
                  <a:pt x="1695" y="39098"/>
                </a:lnTo>
                <a:lnTo>
                  <a:pt x="1583" y="39154"/>
                </a:lnTo>
                <a:lnTo>
                  <a:pt x="1434" y="39247"/>
                </a:lnTo>
                <a:lnTo>
                  <a:pt x="1267" y="39396"/>
                </a:lnTo>
                <a:lnTo>
                  <a:pt x="950" y="39694"/>
                </a:lnTo>
                <a:lnTo>
                  <a:pt x="764" y="39861"/>
                </a:lnTo>
                <a:lnTo>
                  <a:pt x="485" y="40085"/>
                </a:lnTo>
                <a:lnTo>
                  <a:pt x="336" y="40234"/>
                </a:lnTo>
                <a:lnTo>
                  <a:pt x="280" y="40290"/>
                </a:lnTo>
                <a:lnTo>
                  <a:pt x="261" y="40327"/>
                </a:lnTo>
                <a:lnTo>
                  <a:pt x="261" y="40383"/>
                </a:lnTo>
                <a:lnTo>
                  <a:pt x="280" y="40438"/>
                </a:lnTo>
                <a:lnTo>
                  <a:pt x="299" y="40476"/>
                </a:lnTo>
                <a:lnTo>
                  <a:pt x="354" y="40476"/>
                </a:lnTo>
                <a:lnTo>
                  <a:pt x="392" y="40438"/>
                </a:lnTo>
                <a:lnTo>
                  <a:pt x="690" y="40215"/>
                </a:lnTo>
                <a:lnTo>
                  <a:pt x="1192" y="39824"/>
                </a:lnTo>
                <a:lnTo>
                  <a:pt x="1434" y="39601"/>
                </a:lnTo>
                <a:lnTo>
                  <a:pt x="1639" y="39396"/>
                </a:lnTo>
                <a:lnTo>
                  <a:pt x="1714" y="39303"/>
                </a:lnTo>
                <a:lnTo>
                  <a:pt x="1769" y="39228"/>
                </a:lnTo>
                <a:lnTo>
                  <a:pt x="1788" y="39154"/>
                </a:lnTo>
                <a:lnTo>
                  <a:pt x="1769" y="39117"/>
                </a:lnTo>
                <a:lnTo>
                  <a:pt x="1751" y="39079"/>
                </a:lnTo>
                <a:close/>
                <a:moveTo>
                  <a:pt x="92477" y="39359"/>
                </a:moveTo>
                <a:lnTo>
                  <a:pt x="92346" y="39415"/>
                </a:lnTo>
                <a:lnTo>
                  <a:pt x="92142" y="39526"/>
                </a:lnTo>
                <a:lnTo>
                  <a:pt x="91899" y="39675"/>
                </a:lnTo>
                <a:lnTo>
                  <a:pt x="91639" y="39861"/>
                </a:lnTo>
                <a:lnTo>
                  <a:pt x="91397" y="40048"/>
                </a:lnTo>
                <a:lnTo>
                  <a:pt x="91304" y="40159"/>
                </a:lnTo>
                <a:lnTo>
                  <a:pt x="91229" y="40252"/>
                </a:lnTo>
                <a:lnTo>
                  <a:pt x="91155" y="40345"/>
                </a:lnTo>
                <a:lnTo>
                  <a:pt x="91136" y="40420"/>
                </a:lnTo>
                <a:lnTo>
                  <a:pt x="91136" y="40494"/>
                </a:lnTo>
                <a:lnTo>
                  <a:pt x="91173" y="40569"/>
                </a:lnTo>
                <a:lnTo>
                  <a:pt x="91192" y="40587"/>
                </a:lnTo>
                <a:lnTo>
                  <a:pt x="91229" y="40587"/>
                </a:lnTo>
                <a:lnTo>
                  <a:pt x="91341" y="40532"/>
                </a:lnTo>
                <a:lnTo>
                  <a:pt x="91471" y="40457"/>
                </a:lnTo>
                <a:lnTo>
                  <a:pt x="91602" y="40345"/>
                </a:lnTo>
                <a:lnTo>
                  <a:pt x="91862" y="40103"/>
                </a:lnTo>
                <a:lnTo>
                  <a:pt x="91993" y="39954"/>
                </a:lnTo>
                <a:lnTo>
                  <a:pt x="92123" y="39843"/>
                </a:lnTo>
                <a:lnTo>
                  <a:pt x="92365" y="39619"/>
                </a:lnTo>
                <a:lnTo>
                  <a:pt x="92458" y="39526"/>
                </a:lnTo>
                <a:lnTo>
                  <a:pt x="92533" y="39433"/>
                </a:lnTo>
                <a:lnTo>
                  <a:pt x="92533" y="39396"/>
                </a:lnTo>
                <a:lnTo>
                  <a:pt x="92533" y="39377"/>
                </a:lnTo>
                <a:lnTo>
                  <a:pt x="92514" y="39359"/>
                </a:lnTo>
                <a:close/>
                <a:moveTo>
                  <a:pt x="1583" y="40234"/>
                </a:moveTo>
                <a:lnTo>
                  <a:pt x="1490" y="40252"/>
                </a:lnTo>
                <a:lnTo>
                  <a:pt x="1397" y="40308"/>
                </a:lnTo>
                <a:lnTo>
                  <a:pt x="1304" y="40383"/>
                </a:lnTo>
                <a:lnTo>
                  <a:pt x="1230" y="40457"/>
                </a:lnTo>
                <a:lnTo>
                  <a:pt x="1081" y="40662"/>
                </a:lnTo>
                <a:lnTo>
                  <a:pt x="950" y="40829"/>
                </a:lnTo>
                <a:lnTo>
                  <a:pt x="764" y="40960"/>
                </a:lnTo>
                <a:lnTo>
                  <a:pt x="541" y="41165"/>
                </a:lnTo>
                <a:lnTo>
                  <a:pt x="429" y="41258"/>
                </a:lnTo>
                <a:lnTo>
                  <a:pt x="392" y="41351"/>
                </a:lnTo>
                <a:lnTo>
                  <a:pt x="373" y="41407"/>
                </a:lnTo>
                <a:lnTo>
                  <a:pt x="392" y="41425"/>
                </a:lnTo>
                <a:lnTo>
                  <a:pt x="429" y="41462"/>
                </a:lnTo>
                <a:lnTo>
                  <a:pt x="485" y="41481"/>
                </a:lnTo>
                <a:lnTo>
                  <a:pt x="578" y="41481"/>
                </a:lnTo>
                <a:lnTo>
                  <a:pt x="690" y="41462"/>
                </a:lnTo>
                <a:lnTo>
                  <a:pt x="783" y="41407"/>
                </a:lnTo>
                <a:lnTo>
                  <a:pt x="894" y="41332"/>
                </a:lnTo>
                <a:lnTo>
                  <a:pt x="1006" y="41239"/>
                </a:lnTo>
                <a:lnTo>
                  <a:pt x="1118" y="41127"/>
                </a:lnTo>
                <a:lnTo>
                  <a:pt x="1304" y="40904"/>
                </a:lnTo>
                <a:lnTo>
                  <a:pt x="1472" y="40662"/>
                </a:lnTo>
                <a:lnTo>
                  <a:pt x="1583" y="40438"/>
                </a:lnTo>
                <a:lnTo>
                  <a:pt x="1621" y="40364"/>
                </a:lnTo>
                <a:lnTo>
                  <a:pt x="1639" y="40290"/>
                </a:lnTo>
                <a:lnTo>
                  <a:pt x="1621" y="40252"/>
                </a:lnTo>
                <a:lnTo>
                  <a:pt x="1583" y="40234"/>
                </a:lnTo>
                <a:close/>
                <a:moveTo>
                  <a:pt x="92439" y="40587"/>
                </a:moveTo>
                <a:lnTo>
                  <a:pt x="92309" y="40643"/>
                </a:lnTo>
                <a:lnTo>
                  <a:pt x="92142" y="40736"/>
                </a:lnTo>
                <a:lnTo>
                  <a:pt x="91918" y="40885"/>
                </a:lnTo>
                <a:lnTo>
                  <a:pt x="91695" y="41034"/>
                </a:lnTo>
                <a:lnTo>
                  <a:pt x="91509" y="41202"/>
                </a:lnTo>
                <a:lnTo>
                  <a:pt x="91378" y="41351"/>
                </a:lnTo>
                <a:lnTo>
                  <a:pt x="91341" y="41407"/>
                </a:lnTo>
                <a:lnTo>
                  <a:pt x="91341" y="41462"/>
                </a:lnTo>
                <a:lnTo>
                  <a:pt x="91360" y="41500"/>
                </a:lnTo>
                <a:lnTo>
                  <a:pt x="91434" y="41518"/>
                </a:lnTo>
                <a:lnTo>
                  <a:pt x="91490" y="41518"/>
                </a:lnTo>
                <a:lnTo>
                  <a:pt x="91546" y="41500"/>
                </a:lnTo>
                <a:lnTo>
                  <a:pt x="91620" y="41462"/>
                </a:lnTo>
                <a:lnTo>
                  <a:pt x="91695" y="41407"/>
                </a:lnTo>
                <a:lnTo>
                  <a:pt x="91862" y="41258"/>
                </a:lnTo>
                <a:lnTo>
                  <a:pt x="92030" y="41090"/>
                </a:lnTo>
                <a:lnTo>
                  <a:pt x="92290" y="40755"/>
                </a:lnTo>
                <a:lnTo>
                  <a:pt x="92439" y="40587"/>
                </a:lnTo>
                <a:close/>
                <a:moveTo>
                  <a:pt x="1844" y="41388"/>
                </a:moveTo>
                <a:lnTo>
                  <a:pt x="1769" y="41407"/>
                </a:lnTo>
                <a:lnTo>
                  <a:pt x="1676" y="41425"/>
                </a:lnTo>
                <a:lnTo>
                  <a:pt x="1565" y="41481"/>
                </a:lnTo>
                <a:lnTo>
                  <a:pt x="1304" y="41649"/>
                </a:lnTo>
                <a:lnTo>
                  <a:pt x="1043" y="41853"/>
                </a:lnTo>
                <a:lnTo>
                  <a:pt x="783" y="42077"/>
                </a:lnTo>
                <a:lnTo>
                  <a:pt x="559" y="42282"/>
                </a:lnTo>
                <a:lnTo>
                  <a:pt x="410" y="42431"/>
                </a:lnTo>
                <a:lnTo>
                  <a:pt x="373" y="42505"/>
                </a:lnTo>
                <a:lnTo>
                  <a:pt x="410" y="42524"/>
                </a:lnTo>
                <a:lnTo>
                  <a:pt x="466" y="42505"/>
                </a:lnTo>
                <a:lnTo>
                  <a:pt x="690" y="42431"/>
                </a:lnTo>
                <a:lnTo>
                  <a:pt x="950" y="42282"/>
                </a:lnTo>
                <a:lnTo>
                  <a:pt x="1267" y="42096"/>
                </a:lnTo>
                <a:lnTo>
                  <a:pt x="1546" y="41909"/>
                </a:lnTo>
                <a:lnTo>
                  <a:pt x="1769" y="41705"/>
                </a:lnTo>
                <a:lnTo>
                  <a:pt x="1863" y="41630"/>
                </a:lnTo>
                <a:lnTo>
                  <a:pt x="1918" y="41537"/>
                </a:lnTo>
                <a:lnTo>
                  <a:pt x="1937" y="41481"/>
                </a:lnTo>
                <a:lnTo>
                  <a:pt x="1918" y="41444"/>
                </a:lnTo>
                <a:lnTo>
                  <a:pt x="1900" y="41425"/>
                </a:lnTo>
                <a:lnTo>
                  <a:pt x="1844" y="41388"/>
                </a:lnTo>
                <a:close/>
                <a:moveTo>
                  <a:pt x="92421" y="41556"/>
                </a:moveTo>
                <a:lnTo>
                  <a:pt x="92309" y="41611"/>
                </a:lnTo>
                <a:lnTo>
                  <a:pt x="92104" y="41723"/>
                </a:lnTo>
                <a:lnTo>
                  <a:pt x="91862" y="41872"/>
                </a:lnTo>
                <a:lnTo>
                  <a:pt x="91602" y="42040"/>
                </a:lnTo>
                <a:lnTo>
                  <a:pt x="91378" y="42244"/>
                </a:lnTo>
                <a:lnTo>
                  <a:pt x="91266" y="42338"/>
                </a:lnTo>
                <a:lnTo>
                  <a:pt x="91192" y="42412"/>
                </a:lnTo>
                <a:lnTo>
                  <a:pt x="91136" y="42505"/>
                </a:lnTo>
                <a:lnTo>
                  <a:pt x="91099" y="42580"/>
                </a:lnTo>
                <a:lnTo>
                  <a:pt x="91099" y="42654"/>
                </a:lnTo>
                <a:lnTo>
                  <a:pt x="91118" y="42710"/>
                </a:lnTo>
                <a:lnTo>
                  <a:pt x="91155" y="42729"/>
                </a:lnTo>
                <a:lnTo>
                  <a:pt x="91229" y="42729"/>
                </a:lnTo>
                <a:lnTo>
                  <a:pt x="91285" y="42673"/>
                </a:lnTo>
                <a:lnTo>
                  <a:pt x="91378" y="42617"/>
                </a:lnTo>
                <a:lnTo>
                  <a:pt x="91583" y="42431"/>
                </a:lnTo>
                <a:lnTo>
                  <a:pt x="91806" y="42207"/>
                </a:lnTo>
                <a:lnTo>
                  <a:pt x="92197" y="41779"/>
                </a:lnTo>
                <a:lnTo>
                  <a:pt x="92346" y="41611"/>
                </a:lnTo>
                <a:lnTo>
                  <a:pt x="92421" y="41556"/>
                </a:lnTo>
                <a:close/>
                <a:moveTo>
                  <a:pt x="1546" y="42468"/>
                </a:moveTo>
                <a:lnTo>
                  <a:pt x="1453" y="42505"/>
                </a:lnTo>
                <a:lnTo>
                  <a:pt x="1341" y="42542"/>
                </a:lnTo>
                <a:lnTo>
                  <a:pt x="1267" y="42598"/>
                </a:lnTo>
                <a:lnTo>
                  <a:pt x="1174" y="42673"/>
                </a:lnTo>
                <a:lnTo>
                  <a:pt x="1025" y="42822"/>
                </a:lnTo>
                <a:lnTo>
                  <a:pt x="894" y="42989"/>
                </a:lnTo>
                <a:lnTo>
                  <a:pt x="652" y="43324"/>
                </a:lnTo>
                <a:lnTo>
                  <a:pt x="541" y="43473"/>
                </a:lnTo>
                <a:lnTo>
                  <a:pt x="410" y="43585"/>
                </a:lnTo>
                <a:lnTo>
                  <a:pt x="410" y="43585"/>
                </a:lnTo>
                <a:lnTo>
                  <a:pt x="615" y="43455"/>
                </a:lnTo>
                <a:lnTo>
                  <a:pt x="839" y="43324"/>
                </a:lnTo>
                <a:lnTo>
                  <a:pt x="1043" y="43194"/>
                </a:lnTo>
                <a:lnTo>
                  <a:pt x="1248" y="43026"/>
                </a:lnTo>
                <a:lnTo>
                  <a:pt x="1360" y="42915"/>
                </a:lnTo>
                <a:lnTo>
                  <a:pt x="1546" y="42710"/>
                </a:lnTo>
                <a:lnTo>
                  <a:pt x="1621" y="42598"/>
                </a:lnTo>
                <a:lnTo>
                  <a:pt x="1658" y="42524"/>
                </a:lnTo>
                <a:lnTo>
                  <a:pt x="1658" y="42486"/>
                </a:lnTo>
                <a:lnTo>
                  <a:pt x="1639" y="42468"/>
                </a:lnTo>
                <a:close/>
                <a:moveTo>
                  <a:pt x="92328" y="42673"/>
                </a:moveTo>
                <a:lnTo>
                  <a:pt x="92179" y="42747"/>
                </a:lnTo>
                <a:lnTo>
                  <a:pt x="91993" y="42877"/>
                </a:lnTo>
                <a:lnTo>
                  <a:pt x="91769" y="43064"/>
                </a:lnTo>
                <a:lnTo>
                  <a:pt x="91546" y="43250"/>
                </a:lnTo>
                <a:lnTo>
                  <a:pt x="91360" y="43455"/>
                </a:lnTo>
                <a:lnTo>
                  <a:pt x="91304" y="43548"/>
                </a:lnTo>
                <a:lnTo>
                  <a:pt x="91248" y="43622"/>
                </a:lnTo>
                <a:lnTo>
                  <a:pt x="91229" y="43697"/>
                </a:lnTo>
                <a:lnTo>
                  <a:pt x="91248" y="43734"/>
                </a:lnTo>
                <a:lnTo>
                  <a:pt x="91285" y="43771"/>
                </a:lnTo>
                <a:lnTo>
                  <a:pt x="91360" y="43790"/>
                </a:lnTo>
                <a:lnTo>
                  <a:pt x="91434" y="43753"/>
                </a:lnTo>
                <a:lnTo>
                  <a:pt x="91527" y="43697"/>
                </a:lnTo>
                <a:lnTo>
                  <a:pt x="91713" y="43492"/>
                </a:lnTo>
                <a:lnTo>
                  <a:pt x="91899" y="43287"/>
                </a:lnTo>
                <a:lnTo>
                  <a:pt x="92048" y="43138"/>
                </a:lnTo>
                <a:lnTo>
                  <a:pt x="92142" y="43045"/>
                </a:lnTo>
                <a:lnTo>
                  <a:pt x="92328" y="42877"/>
                </a:lnTo>
                <a:lnTo>
                  <a:pt x="92402" y="42784"/>
                </a:lnTo>
                <a:lnTo>
                  <a:pt x="92439" y="42710"/>
                </a:lnTo>
                <a:lnTo>
                  <a:pt x="92439" y="42691"/>
                </a:lnTo>
                <a:lnTo>
                  <a:pt x="92421" y="42673"/>
                </a:lnTo>
                <a:close/>
                <a:moveTo>
                  <a:pt x="1416" y="43510"/>
                </a:moveTo>
                <a:lnTo>
                  <a:pt x="1341" y="43548"/>
                </a:lnTo>
                <a:lnTo>
                  <a:pt x="1248" y="43604"/>
                </a:lnTo>
                <a:lnTo>
                  <a:pt x="1174" y="43678"/>
                </a:lnTo>
                <a:lnTo>
                  <a:pt x="1006" y="43864"/>
                </a:lnTo>
                <a:lnTo>
                  <a:pt x="820" y="44088"/>
                </a:lnTo>
                <a:lnTo>
                  <a:pt x="522" y="44516"/>
                </a:lnTo>
                <a:lnTo>
                  <a:pt x="410" y="44665"/>
                </a:lnTo>
                <a:lnTo>
                  <a:pt x="317" y="44739"/>
                </a:lnTo>
                <a:lnTo>
                  <a:pt x="317" y="44739"/>
                </a:lnTo>
                <a:lnTo>
                  <a:pt x="652" y="44497"/>
                </a:lnTo>
                <a:lnTo>
                  <a:pt x="894" y="44292"/>
                </a:lnTo>
                <a:lnTo>
                  <a:pt x="1155" y="44069"/>
                </a:lnTo>
                <a:lnTo>
                  <a:pt x="1378" y="43864"/>
                </a:lnTo>
                <a:lnTo>
                  <a:pt x="1527" y="43678"/>
                </a:lnTo>
                <a:lnTo>
                  <a:pt x="1565" y="43604"/>
                </a:lnTo>
                <a:lnTo>
                  <a:pt x="1583" y="43548"/>
                </a:lnTo>
                <a:lnTo>
                  <a:pt x="1565" y="43529"/>
                </a:lnTo>
                <a:lnTo>
                  <a:pt x="1546" y="43510"/>
                </a:lnTo>
                <a:close/>
                <a:moveTo>
                  <a:pt x="92626" y="43697"/>
                </a:moveTo>
                <a:lnTo>
                  <a:pt x="92328" y="43883"/>
                </a:lnTo>
                <a:lnTo>
                  <a:pt x="92086" y="44050"/>
                </a:lnTo>
                <a:lnTo>
                  <a:pt x="91806" y="44255"/>
                </a:lnTo>
                <a:lnTo>
                  <a:pt x="91564" y="44460"/>
                </a:lnTo>
                <a:lnTo>
                  <a:pt x="91360" y="44646"/>
                </a:lnTo>
                <a:lnTo>
                  <a:pt x="91304" y="44739"/>
                </a:lnTo>
                <a:lnTo>
                  <a:pt x="91248" y="44814"/>
                </a:lnTo>
                <a:lnTo>
                  <a:pt x="91248" y="44870"/>
                </a:lnTo>
                <a:lnTo>
                  <a:pt x="91266" y="44925"/>
                </a:lnTo>
                <a:lnTo>
                  <a:pt x="91285" y="44944"/>
                </a:lnTo>
                <a:lnTo>
                  <a:pt x="91341" y="44944"/>
                </a:lnTo>
                <a:lnTo>
                  <a:pt x="91434" y="44888"/>
                </a:lnTo>
                <a:lnTo>
                  <a:pt x="91564" y="44777"/>
                </a:lnTo>
                <a:lnTo>
                  <a:pt x="91695" y="44665"/>
                </a:lnTo>
                <a:lnTo>
                  <a:pt x="91955" y="44404"/>
                </a:lnTo>
                <a:lnTo>
                  <a:pt x="92104" y="44255"/>
                </a:lnTo>
                <a:lnTo>
                  <a:pt x="92421" y="43920"/>
                </a:lnTo>
                <a:lnTo>
                  <a:pt x="92588" y="43753"/>
                </a:lnTo>
                <a:lnTo>
                  <a:pt x="92626" y="43697"/>
                </a:lnTo>
                <a:close/>
                <a:moveTo>
                  <a:pt x="1621" y="44609"/>
                </a:moveTo>
                <a:lnTo>
                  <a:pt x="1565" y="44628"/>
                </a:lnTo>
                <a:lnTo>
                  <a:pt x="1509" y="44665"/>
                </a:lnTo>
                <a:lnTo>
                  <a:pt x="1323" y="44795"/>
                </a:lnTo>
                <a:lnTo>
                  <a:pt x="1118" y="44963"/>
                </a:lnTo>
                <a:lnTo>
                  <a:pt x="894" y="45167"/>
                </a:lnTo>
                <a:lnTo>
                  <a:pt x="690" y="45372"/>
                </a:lnTo>
                <a:lnTo>
                  <a:pt x="522" y="45558"/>
                </a:lnTo>
                <a:lnTo>
                  <a:pt x="429" y="45689"/>
                </a:lnTo>
                <a:lnTo>
                  <a:pt x="410" y="45745"/>
                </a:lnTo>
                <a:lnTo>
                  <a:pt x="429" y="45782"/>
                </a:lnTo>
                <a:lnTo>
                  <a:pt x="485" y="45801"/>
                </a:lnTo>
                <a:lnTo>
                  <a:pt x="559" y="45801"/>
                </a:lnTo>
                <a:lnTo>
                  <a:pt x="652" y="45763"/>
                </a:lnTo>
                <a:lnTo>
                  <a:pt x="745" y="45689"/>
                </a:lnTo>
                <a:lnTo>
                  <a:pt x="969" y="45503"/>
                </a:lnTo>
                <a:lnTo>
                  <a:pt x="1192" y="45279"/>
                </a:lnTo>
                <a:lnTo>
                  <a:pt x="1378" y="45037"/>
                </a:lnTo>
                <a:lnTo>
                  <a:pt x="1546" y="44814"/>
                </a:lnTo>
                <a:lnTo>
                  <a:pt x="1639" y="44665"/>
                </a:lnTo>
                <a:lnTo>
                  <a:pt x="1639" y="44628"/>
                </a:lnTo>
                <a:lnTo>
                  <a:pt x="1621" y="44609"/>
                </a:lnTo>
                <a:close/>
                <a:moveTo>
                  <a:pt x="92402" y="44870"/>
                </a:moveTo>
                <a:lnTo>
                  <a:pt x="92142" y="45037"/>
                </a:lnTo>
                <a:lnTo>
                  <a:pt x="91732" y="45354"/>
                </a:lnTo>
                <a:lnTo>
                  <a:pt x="91509" y="45521"/>
                </a:lnTo>
                <a:lnTo>
                  <a:pt x="91360" y="45670"/>
                </a:lnTo>
                <a:lnTo>
                  <a:pt x="91285" y="45745"/>
                </a:lnTo>
                <a:lnTo>
                  <a:pt x="91248" y="45819"/>
                </a:lnTo>
                <a:lnTo>
                  <a:pt x="91229" y="45856"/>
                </a:lnTo>
                <a:lnTo>
                  <a:pt x="91248" y="45912"/>
                </a:lnTo>
                <a:lnTo>
                  <a:pt x="91285" y="45931"/>
                </a:lnTo>
                <a:lnTo>
                  <a:pt x="91322" y="45931"/>
                </a:lnTo>
                <a:lnTo>
                  <a:pt x="91415" y="45912"/>
                </a:lnTo>
                <a:lnTo>
                  <a:pt x="91527" y="45856"/>
                </a:lnTo>
                <a:lnTo>
                  <a:pt x="91639" y="45763"/>
                </a:lnTo>
                <a:lnTo>
                  <a:pt x="91862" y="45558"/>
                </a:lnTo>
                <a:lnTo>
                  <a:pt x="91993" y="45447"/>
                </a:lnTo>
                <a:lnTo>
                  <a:pt x="92123" y="45316"/>
                </a:lnTo>
                <a:lnTo>
                  <a:pt x="92290" y="45093"/>
                </a:lnTo>
                <a:lnTo>
                  <a:pt x="92439" y="44907"/>
                </a:lnTo>
                <a:lnTo>
                  <a:pt x="92439" y="44870"/>
                </a:lnTo>
                <a:close/>
                <a:moveTo>
                  <a:pt x="92309" y="46061"/>
                </a:moveTo>
                <a:lnTo>
                  <a:pt x="92235" y="46080"/>
                </a:lnTo>
                <a:lnTo>
                  <a:pt x="92142" y="46117"/>
                </a:lnTo>
                <a:lnTo>
                  <a:pt x="91955" y="46247"/>
                </a:lnTo>
                <a:lnTo>
                  <a:pt x="91751" y="46415"/>
                </a:lnTo>
                <a:lnTo>
                  <a:pt x="91546" y="46601"/>
                </a:lnTo>
                <a:lnTo>
                  <a:pt x="91397" y="46750"/>
                </a:lnTo>
                <a:lnTo>
                  <a:pt x="91304" y="46862"/>
                </a:lnTo>
                <a:lnTo>
                  <a:pt x="91304" y="46899"/>
                </a:lnTo>
                <a:lnTo>
                  <a:pt x="91322" y="46899"/>
                </a:lnTo>
                <a:lnTo>
                  <a:pt x="91546" y="46787"/>
                </a:lnTo>
                <a:lnTo>
                  <a:pt x="91937" y="46564"/>
                </a:lnTo>
                <a:lnTo>
                  <a:pt x="92142" y="46434"/>
                </a:lnTo>
                <a:lnTo>
                  <a:pt x="92290" y="46303"/>
                </a:lnTo>
                <a:lnTo>
                  <a:pt x="92384" y="46191"/>
                </a:lnTo>
                <a:lnTo>
                  <a:pt x="92402" y="46154"/>
                </a:lnTo>
                <a:lnTo>
                  <a:pt x="92402" y="46098"/>
                </a:lnTo>
                <a:lnTo>
                  <a:pt x="92365" y="46061"/>
                </a:lnTo>
                <a:close/>
                <a:moveTo>
                  <a:pt x="1732" y="45614"/>
                </a:moveTo>
                <a:lnTo>
                  <a:pt x="1695" y="45652"/>
                </a:lnTo>
                <a:lnTo>
                  <a:pt x="1043" y="46322"/>
                </a:lnTo>
                <a:lnTo>
                  <a:pt x="634" y="46750"/>
                </a:lnTo>
                <a:lnTo>
                  <a:pt x="485" y="46880"/>
                </a:lnTo>
                <a:lnTo>
                  <a:pt x="429" y="46936"/>
                </a:lnTo>
                <a:lnTo>
                  <a:pt x="466" y="46955"/>
                </a:lnTo>
                <a:lnTo>
                  <a:pt x="503" y="46955"/>
                </a:lnTo>
                <a:lnTo>
                  <a:pt x="615" y="46918"/>
                </a:lnTo>
                <a:lnTo>
                  <a:pt x="783" y="46824"/>
                </a:lnTo>
                <a:lnTo>
                  <a:pt x="950" y="46713"/>
                </a:lnTo>
                <a:lnTo>
                  <a:pt x="1267" y="46471"/>
                </a:lnTo>
                <a:lnTo>
                  <a:pt x="1453" y="46322"/>
                </a:lnTo>
                <a:lnTo>
                  <a:pt x="1565" y="46136"/>
                </a:lnTo>
                <a:lnTo>
                  <a:pt x="1714" y="45856"/>
                </a:lnTo>
                <a:lnTo>
                  <a:pt x="1751" y="45745"/>
                </a:lnTo>
                <a:lnTo>
                  <a:pt x="1769" y="45652"/>
                </a:lnTo>
                <a:lnTo>
                  <a:pt x="1769" y="45614"/>
                </a:lnTo>
                <a:close/>
                <a:moveTo>
                  <a:pt x="1583" y="46955"/>
                </a:moveTo>
                <a:lnTo>
                  <a:pt x="1490" y="46973"/>
                </a:lnTo>
                <a:lnTo>
                  <a:pt x="1378" y="47029"/>
                </a:lnTo>
                <a:lnTo>
                  <a:pt x="1267" y="47085"/>
                </a:lnTo>
                <a:lnTo>
                  <a:pt x="1043" y="47253"/>
                </a:lnTo>
                <a:lnTo>
                  <a:pt x="932" y="47346"/>
                </a:lnTo>
                <a:lnTo>
                  <a:pt x="820" y="47439"/>
                </a:lnTo>
                <a:lnTo>
                  <a:pt x="652" y="47606"/>
                </a:lnTo>
                <a:lnTo>
                  <a:pt x="522" y="47755"/>
                </a:lnTo>
                <a:lnTo>
                  <a:pt x="522" y="47793"/>
                </a:lnTo>
                <a:lnTo>
                  <a:pt x="559" y="47774"/>
                </a:lnTo>
                <a:lnTo>
                  <a:pt x="783" y="47662"/>
                </a:lnTo>
                <a:lnTo>
                  <a:pt x="1192" y="47420"/>
                </a:lnTo>
                <a:lnTo>
                  <a:pt x="1378" y="47290"/>
                </a:lnTo>
                <a:lnTo>
                  <a:pt x="1546" y="47160"/>
                </a:lnTo>
                <a:lnTo>
                  <a:pt x="1639" y="47067"/>
                </a:lnTo>
                <a:lnTo>
                  <a:pt x="1658" y="47011"/>
                </a:lnTo>
                <a:lnTo>
                  <a:pt x="1639" y="46992"/>
                </a:lnTo>
                <a:lnTo>
                  <a:pt x="1621" y="46973"/>
                </a:lnTo>
                <a:lnTo>
                  <a:pt x="1583" y="46955"/>
                </a:lnTo>
                <a:close/>
                <a:moveTo>
                  <a:pt x="92384" y="46899"/>
                </a:moveTo>
                <a:lnTo>
                  <a:pt x="92272" y="46955"/>
                </a:lnTo>
                <a:lnTo>
                  <a:pt x="92123" y="47029"/>
                </a:lnTo>
                <a:lnTo>
                  <a:pt x="91955" y="47141"/>
                </a:lnTo>
                <a:lnTo>
                  <a:pt x="91620" y="47383"/>
                </a:lnTo>
                <a:lnTo>
                  <a:pt x="91453" y="47551"/>
                </a:lnTo>
                <a:lnTo>
                  <a:pt x="91322" y="47718"/>
                </a:lnTo>
                <a:lnTo>
                  <a:pt x="91192" y="47997"/>
                </a:lnTo>
                <a:lnTo>
                  <a:pt x="91136" y="48128"/>
                </a:lnTo>
                <a:lnTo>
                  <a:pt x="91118" y="48221"/>
                </a:lnTo>
                <a:lnTo>
                  <a:pt x="91118" y="48239"/>
                </a:lnTo>
                <a:lnTo>
                  <a:pt x="91136" y="48258"/>
                </a:lnTo>
                <a:lnTo>
                  <a:pt x="91155" y="48239"/>
                </a:lnTo>
                <a:lnTo>
                  <a:pt x="91211" y="48221"/>
                </a:lnTo>
                <a:lnTo>
                  <a:pt x="91844" y="47532"/>
                </a:lnTo>
                <a:lnTo>
                  <a:pt x="92272" y="47104"/>
                </a:lnTo>
                <a:lnTo>
                  <a:pt x="92402" y="46973"/>
                </a:lnTo>
                <a:lnTo>
                  <a:pt x="92458" y="46936"/>
                </a:lnTo>
                <a:lnTo>
                  <a:pt x="92439" y="46918"/>
                </a:lnTo>
                <a:lnTo>
                  <a:pt x="92384" y="46899"/>
                </a:lnTo>
                <a:close/>
                <a:moveTo>
                  <a:pt x="1583" y="47923"/>
                </a:moveTo>
                <a:lnTo>
                  <a:pt x="1490" y="47942"/>
                </a:lnTo>
                <a:lnTo>
                  <a:pt x="1378" y="48016"/>
                </a:lnTo>
                <a:lnTo>
                  <a:pt x="1248" y="48109"/>
                </a:lnTo>
                <a:lnTo>
                  <a:pt x="1025" y="48295"/>
                </a:lnTo>
                <a:lnTo>
                  <a:pt x="894" y="48426"/>
                </a:lnTo>
                <a:lnTo>
                  <a:pt x="783" y="48556"/>
                </a:lnTo>
                <a:lnTo>
                  <a:pt x="597" y="48761"/>
                </a:lnTo>
                <a:lnTo>
                  <a:pt x="466" y="48947"/>
                </a:lnTo>
                <a:lnTo>
                  <a:pt x="448" y="49003"/>
                </a:lnTo>
                <a:lnTo>
                  <a:pt x="466" y="49003"/>
                </a:lnTo>
                <a:lnTo>
                  <a:pt x="485" y="48984"/>
                </a:lnTo>
                <a:lnTo>
                  <a:pt x="745" y="48817"/>
                </a:lnTo>
                <a:lnTo>
                  <a:pt x="1174" y="48519"/>
                </a:lnTo>
                <a:lnTo>
                  <a:pt x="1378" y="48351"/>
                </a:lnTo>
                <a:lnTo>
                  <a:pt x="1546" y="48184"/>
                </a:lnTo>
                <a:lnTo>
                  <a:pt x="1602" y="48109"/>
                </a:lnTo>
                <a:lnTo>
                  <a:pt x="1639" y="48053"/>
                </a:lnTo>
                <a:lnTo>
                  <a:pt x="1658" y="47997"/>
                </a:lnTo>
                <a:lnTo>
                  <a:pt x="1639" y="47960"/>
                </a:lnTo>
                <a:lnTo>
                  <a:pt x="1621" y="47923"/>
                </a:lnTo>
                <a:close/>
                <a:moveTo>
                  <a:pt x="92421" y="48072"/>
                </a:moveTo>
                <a:lnTo>
                  <a:pt x="92123" y="48277"/>
                </a:lnTo>
                <a:lnTo>
                  <a:pt x="91899" y="48444"/>
                </a:lnTo>
                <a:lnTo>
                  <a:pt x="91657" y="48649"/>
                </a:lnTo>
                <a:lnTo>
                  <a:pt x="91453" y="48835"/>
                </a:lnTo>
                <a:lnTo>
                  <a:pt x="91285" y="49021"/>
                </a:lnTo>
                <a:lnTo>
                  <a:pt x="91248" y="49096"/>
                </a:lnTo>
                <a:lnTo>
                  <a:pt x="91211" y="49170"/>
                </a:lnTo>
                <a:lnTo>
                  <a:pt x="91229" y="49208"/>
                </a:lnTo>
                <a:lnTo>
                  <a:pt x="91266" y="49245"/>
                </a:lnTo>
                <a:lnTo>
                  <a:pt x="91341" y="49263"/>
                </a:lnTo>
                <a:lnTo>
                  <a:pt x="91415" y="49245"/>
                </a:lnTo>
                <a:lnTo>
                  <a:pt x="91509" y="49189"/>
                </a:lnTo>
                <a:lnTo>
                  <a:pt x="91602" y="49133"/>
                </a:lnTo>
                <a:lnTo>
                  <a:pt x="91788" y="48947"/>
                </a:lnTo>
                <a:lnTo>
                  <a:pt x="91974" y="48724"/>
                </a:lnTo>
                <a:lnTo>
                  <a:pt x="92142" y="48482"/>
                </a:lnTo>
                <a:lnTo>
                  <a:pt x="92290" y="48277"/>
                </a:lnTo>
                <a:lnTo>
                  <a:pt x="92421" y="48072"/>
                </a:lnTo>
                <a:close/>
                <a:moveTo>
                  <a:pt x="17688" y="49468"/>
                </a:moveTo>
                <a:lnTo>
                  <a:pt x="17688" y="49468"/>
                </a:lnTo>
                <a:lnTo>
                  <a:pt x="17688" y="49468"/>
                </a:lnTo>
                <a:close/>
                <a:moveTo>
                  <a:pt x="62185" y="49468"/>
                </a:moveTo>
                <a:lnTo>
                  <a:pt x="62185" y="49468"/>
                </a:lnTo>
                <a:lnTo>
                  <a:pt x="62185" y="49468"/>
                </a:lnTo>
                <a:close/>
                <a:moveTo>
                  <a:pt x="44759" y="49524"/>
                </a:moveTo>
                <a:lnTo>
                  <a:pt x="44759" y="49524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39341" y="49505"/>
                </a:moveTo>
                <a:lnTo>
                  <a:pt x="39303" y="49580"/>
                </a:lnTo>
                <a:lnTo>
                  <a:pt x="39322" y="49561"/>
                </a:lnTo>
                <a:lnTo>
                  <a:pt x="39341" y="49505"/>
                </a:lnTo>
                <a:close/>
                <a:moveTo>
                  <a:pt x="31707" y="49580"/>
                </a:moveTo>
                <a:lnTo>
                  <a:pt x="31707" y="49580"/>
                </a:lnTo>
                <a:lnTo>
                  <a:pt x="31707" y="49580"/>
                </a:lnTo>
                <a:close/>
                <a:moveTo>
                  <a:pt x="38298" y="49580"/>
                </a:moveTo>
                <a:lnTo>
                  <a:pt x="38298" y="49580"/>
                </a:lnTo>
                <a:lnTo>
                  <a:pt x="38298" y="49580"/>
                </a:lnTo>
                <a:close/>
                <a:moveTo>
                  <a:pt x="39303" y="49580"/>
                </a:moveTo>
                <a:lnTo>
                  <a:pt x="39303" y="49580"/>
                </a:lnTo>
                <a:lnTo>
                  <a:pt x="39303" y="49580"/>
                </a:lnTo>
                <a:close/>
                <a:moveTo>
                  <a:pt x="76204" y="49580"/>
                </a:moveTo>
                <a:lnTo>
                  <a:pt x="76204" y="49580"/>
                </a:lnTo>
                <a:lnTo>
                  <a:pt x="76204" y="49580"/>
                </a:lnTo>
                <a:close/>
                <a:moveTo>
                  <a:pt x="34928" y="49617"/>
                </a:moveTo>
                <a:lnTo>
                  <a:pt x="34928" y="49617"/>
                </a:lnTo>
                <a:lnTo>
                  <a:pt x="34928" y="49617"/>
                </a:lnTo>
                <a:close/>
                <a:moveTo>
                  <a:pt x="80524" y="49617"/>
                </a:moveTo>
                <a:lnTo>
                  <a:pt x="80524" y="49617"/>
                </a:lnTo>
                <a:lnTo>
                  <a:pt x="80524" y="49617"/>
                </a:lnTo>
                <a:close/>
                <a:moveTo>
                  <a:pt x="87003" y="49617"/>
                </a:moveTo>
                <a:lnTo>
                  <a:pt x="87003" y="49617"/>
                </a:lnTo>
                <a:lnTo>
                  <a:pt x="87003" y="49617"/>
                </a:lnTo>
                <a:close/>
                <a:moveTo>
                  <a:pt x="45801" y="49673"/>
                </a:moveTo>
                <a:lnTo>
                  <a:pt x="45801" y="49673"/>
                </a:lnTo>
                <a:lnTo>
                  <a:pt x="45801" y="49673"/>
                </a:lnTo>
                <a:close/>
                <a:moveTo>
                  <a:pt x="53267" y="49673"/>
                </a:moveTo>
                <a:lnTo>
                  <a:pt x="53267" y="49673"/>
                </a:lnTo>
                <a:lnTo>
                  <a:pt x="53267" y="49673"/>
                </a:lnTo>
                <a:close/>
                <a:moveTo>
                  <a:pt x="21970" y="49748"/>
                </a:moveTo>
                <a:lnTo>
                  <a:pt x="21951" y="49791"/>
                </a:lnTo>
                <a:lnTo>
                  <a:pt x="21951" y="49803"/>
                </a:lnTo>
                <a:lnTo>
                  <a:pt x="21970" y="49748"/>
                </a:lnTo>
                <a:close/>
                <a:moveTo>
                  <a:pt x="1639" y="48966"/>
                </a:moveTo>
                <a:lnTo>
                  <a:pt x="1602" y="48984"/>
                </a:lnTo>
                <a:lnTo>
                  <a:pt x="1509" y="49040"/>
                </a:lnTo>
                <a:lnTo>
                  <a:pt x="1378" y="49115"/>
                </a:lnTo>
                <a:lnTo>
                  <a:pt x="1136" y="49301"/>
                </a:lnTo>
                <a:lnTo>
                  <a:pt x="1006" y="49412"/>
                </a:lnTo>
                <a:lnTo>
                  <a:pt x="559" y="49785"/>
                </a:lnTo>
                <a:lnTo>
                  <a:pt x="299" y="50027"/>
                </a:lnTo>
                <a:lnTo>
                  <a:pt x="224" y="50120"/>
                </a:lnTo>
                <a:lnTo>
                  <a:pt x="206" y="50157"/>
                </a:lnTo>
                <a:lnTo>
                  <a:pt x="261" y="50176"/>
                </a:lnTo>
                <a:lnTo>
                  <a:pt x="317" y="50176"/>
                </a:lnTo>
                <a:lnTo>
                  <a:pt x="392" y="50139"/>
                </a:lnTo>
                <a:lnTo>
                  <a:pt x="485" y="50083"/>
                </a:lnTo>
                <a:lnTo>
                  <a:pt x="708" y="49915"/>
                </a:lnTo>
                <a:lnTo>
                  <a:pt x="969" y="49710"/>
                </a:lnTo>
                <a:lnTo>
                  <a:pt x="1211" y="49487"/>
                </a:lnTo>
                <a:lnTo>
                  <a:pt x="1416" y="49282"/>
                </a:lnTo>
                <a:lnTo>
                  <a:pt x="1565" y="49115"/>
                </a:lnTo>
                <a:lnTo>
                  <a:pt x="1639" y="49021"/>
                </a:lnTo>
                <a:lnTo>
                  <a:pt x="1658" y="48984"/>
                </a:lnTo>
                <a:lnTo>
                  <a:pt x="1658" y="48966"/>
                </a:lnTo>
                <a:close/>
                <a:moveTo>
                  <a:pt x="78308" y="50194"/>
                </a:moveTo>
                <a:lnTo>
                  <a:pt x="78308" y="50194"/>
                </a:lnTo>
                <a:lnTo>
                  <a:pt x="78308" y="50194"/>
                </a:lnTo>
                <a:close/>
                <a:moveTo>
                  <a:pt x="5679" y="49412"/>
                </a:moveTo>
                <a:lnTo>
                  <a:pt x="5661" y="49431"/>
                </a:lnTo>
                <a:lnTo>
                  <a:pt x="5381" y="49599"/>
                </a:lnTo>
                <a:lnTo>
                  <a:pt x="5158" y="49766"/>
                </a:lnTo>
                <a:lnTo>
                  <a:pt x="4935" y="49952"/>
                </a:lnTo>
                <a:lnTo>
                  <a:pt x="4711" y="50139"/>
                </a:lnTo>
                <a:lnTo>
                  <a:pt x="4544" y="50325"/>
                </a:lnTo>
                <a:lnTo>
                  <a:pt x="4488" y="50418"/>
                </a:lnTo>
                <a:lnTo>
                  <a:pt x="4450" y="50492"/>
                </a:lnTo>
                <a:lnTo>
                  <a:pt x="4469" y="50548"/>
                </a:lnTo>
                <a:lnTo>
                  <a:pt x="4506" y="50604"/>
                </a:lnTo>
                <a:lnTo>
                  <a:pt x="4581" y="50604"/>
                </a:lnTo>
                <a:lnTo>
                  <a:pt x="4674" y="50567"/>
                </a:lnTo>
                <a:lnTo>
                  <a:pt x="4786" y="50474"/>
                </a:lnTo>
                <a:lnTo>
                  <a:pt x="4897" y="50362"/>
                </a:lnTo>
                <a:lnTo>
                  <a:pt x="5121" y="50139"/>
                </a:lnTo>
                <a:lnTo>
                  <a:pt x="5232" y="49990"/>
                </a:lnTo>
                <a:lnTo>
                  <a:pt x="5549" y="49654"/>
                </a:lnTo>
                <a:lnTo>
                  <a:pt x="5679" y="49468"/>
                </a:lnTo>
                <a:lnTo>
                  <a:pt x="5698" y="49431"/>
                </a:lnTo>
                <a:lnTo>
                  <a:pt x="5679" y="49412"/>
                </a:lnTo>
                <a:close/>
                <a:moveTo>
                  <a:pt x="12158" y="49450"/>
                </a:moveTo>
                <a:lnTo>
                  <a:pt x="12102" y="49505"/>
                </a:lnTo>
                <a:lnTo>
                  <a:pt x="11507" y="50083"/>
                </a:lnTo>
                <a:lnTo>
                  <a:pt x="11153" y="50455"/>
                </a:lnTo>
                <a:lnTo>
                  <a:pt x="11041" y="50585"/>
                </a:lnTo>
                <a:lnTo>
                  <a:pt x="11004" y="50623"/>
                </a:lnTo>
                <a:lnTo>
                  <a:pt x="11004" y="50641"/>
                </a:lnTo>
                <a:lnTo>
                  <a:pt x="11041" y="50678"/>
                </a:lnTo>
                <a:lnTo>
                  <a:pt x="11116" y="50678"/>
                </a:lnTo>
                <a:lnTo>
                  <a:pt x="11172" y="50660"/>
                </a:lnTo>
                <a:lnTo>
                  <a:pt x="11302" y="50585"/>
                </a:lnTo>
                <a:lnTo>
                  <a:pt x="11451" y="50492"/>
                </a:lnTo>
                <a:lnTo>
                  <a:pt x="11693" y="50269"/>
                </a:lnTo>
                <a:lnTo>
                  <a:pt x="11842" y="50139"/>
                </a:lnTo>
                <a:lnTo>
                  <a:pt x="12028" y="49952"/>
                </a:lnTo>
                <a:lnTo>
                  <a:pt x="12121" y="49841"/>
                </a:lnTo>
                <a:lnTo>
                  <a:pt x="12140" y="49785"/>
                </a:lnTo>
                <a:lnTo>
                  <a:pt x="12158" y="49729"/>
                </a:lnTo>
                <a:lnTo>
                  <a:pt x="12177" y="49692"/>
                </a:lnTo>
                <a:lnTo>
                  <a:pt x="12214" y="49561"/>
                </a:lnTo>
                <a:lnTo>
                  <a:pt x="12214" y="49487"/>
                </a:lnTo>
                <a:lnTo>
                  <a:pt x="12196" y="49450"/>
                </a:lnTo>
                <a:close/>
                <a:moveTo>
                  <a:pt x="39303" y="49580"/>
                </a:moveTo>
                <a:lnTo>
                  <a:pt x="39266" y="49617"/>
                </a:lnTo>
                <a:lnTo>
                  <a:pt x="39117" y="49748"/>
                </a:lnTo>
                <a:lnTo>
                  <a:pt x="38708" y="50045"/>
                </a:lnTo>
                <a:lnTo>
                  <a:pt x="38484" y="50213"/>
                </a:lnTo>
                <a:lnTo>
                  <a:pt x="38317" y="50362"/>
                </a:lnTo>
                <a:lnTo>
                  <a:pt x="38242" y="50436"/>
                </a:lnTo>
                <a:lnTo>
                  <a:pt x="38205" y="50511"/>
                </a:lnTo>
                <a:lnTo>
                  <a:pt x="38168" y="50567"/>
                </a:lnTo>
                <a:lnTo>
                  <a:pt x="38168" y="50641"/>
                </a:lnTo>
                <a:lnTo>
                  <a:pt x="38205" y="50697"/>
                </a:lnTo>
                <a:lnTo>
                  <a:pt x="38261" y="50734"/>
                </a:lnTo>
                <a:lnTo>
                  <a:pt x="38317" y="50734"/>
                </a:lnTo>
                <a:lnTo>
                  <a:pt x="38391" y="50697"/>
                </a:lnTo>
                <a:lnTo>
                  <a:pt x="38484" y="50623"/>
                </a:lnTo>
                <a:lnTo>
                  <a:pt x="38577" y="50529"/>
                </a:lnTo>
                <a:lnTo>
                  <a:pt x="38782" y="50306"/>
                </a:lnTo>
                <a:lnTo>
                  <a:pt x="38987" y="50064"/>
                </a:lnTo>
                <a:lnTo>
                  <a:pt x="39155" y="49822"/>
                </a:lnTo>
                <a:lnTo>
                  <a:pt x="39285" y="49617"/>
                </a:lnTo>
                <a:lnTo>
                  <a:pt x="39303" y="49580"/>
                </a:lnTo>
                <a:close/>
                <a:moveTo>
                  <a:pt x="83819" y="49561"/>
                </a:moveTo>
                <a:lnTo>
                  <a:pt x="83763" y="49617"/>
                </a:lnTo>
                <a:lnTo>
                  <a:pt x="83614" y="49748"/>
                </a:lnTo>
                <a:lnTo>
                  <a:pt x="83205" y="50045"/>
                </a:lnTo>
                <a:lnTo>
                  <a:pt x="83000" y="50213"/>
                </a:lnTo>
                <a:lnTo>
                  <a:pt x="82814" y="50362"/>
                </a:lnTo>
                <a:lnTo>
                  <a:pt x="82758" y="50436"/>
                </a:lnTo>
                <a:lnTo>
                  <a:pt x="82702" y="50511"/>
                </a:lnTo>
                <a:lnTo>
                  <a:pt x="82684" y="50567"/>
                </a:lnTo>
                <a:lnTo>
                  <a:pt x="82684" y="50641"/>
                </a:lnTo>
                <a:lnTo>
                  <a:pt x="82702" y="50697"/>
                </a:lnTo>
                <a:lnTo>
                  <a:pt x="82758" y="50734"/>
                </a:lnTo>
                <a:lnTo>
                  <a:pt x="82832" y="50734"/>
                </a:lnTo>
                <a:lnTo>
                  <a:pt x="82907" y="50697"/>
                </a:lnTo>
                <a:lnTo>
                  <a:pt x="82981" y="50623"/>
                </a:lnTo>
                <a:lnTo>
                  <a:pt x="83093" y="50529"/>
                </a:lnTo>
                <a:lnTo>
                  <a:pt x="83279" y="50306"/>
                </a:lnTo>
                <a:lnTo>
                  <a:pt x="83484" y="50064"/>
                </a:lnTo>
                <a:lnTo>
                  <a:pt x="83670" y="49822"/>
                </a:lnTo>
                <a:lnTo>
                  <a:pt x="83782" y="49617"/>
                </a:lnTo>
                <a:lnTo>
                  <a:pt x="83819" y="49561"/>
                </a:lnTo>
                <a:close/>
                <a:moveTo>
                  <a:pt x="53267" y="49673"/>
                </a:moveTo>
                <a:lnTo>
                  <a:pt x="53025" y="49915"/>
                </a:lnTo>
                <a:lnTo>
                  <a:pt x="52857" y="50083"/>
                </a:lnTo>
                <a:lnTo>
                  <a:pt x="52690" y="50269"/>
                </a:lnTo>
                <a:lnTo>
                  <a:pt x="52541" y="50455"/>
                </a:lnTo>
                <a:lnTo>
                  <a:pt x="52504" y="50529"/>
                </a:lnTo>
                <a:lnTo>
                  <a:pt x="52466" y="50604"/>
                </a:lnTo>
                <a:lnTo>
                  <a:pt x="52448" y="50660"/>
                </a:lnTo>
                <a:lnTo>
                  <a:pt x="52466" y="50716"/>
                </a:lnTo>
                <a:lnTo>
                  <a:pt x="52522" y="50734"/>
                </a:lnTo>
                <a:lnTo>
                  <a:pt x="52597" y="50753"/>
                </a:lnTo>
                <a:lnTo>
                  <a:pt x="52690" y="50753"/>
                </a:lnTo>
                <a:lnTo>
                  <a:pt x="52764" y="50716"/>
                </a:lnTo>
                <a:lnTo>
                  <a:pt x="52857" y="50678"/>
                </a:lnTo>
                <a:lnTo>
                  <a:pt x="52913" y="50604"/>
                </a:lnTo>
                <a:lnTo>
                  <a:pt x="52969" y="50529"/>
                </a:lnTo>
                <a:lnTo>
                  <a:pt x="53025" y="50436"/>
                </a:lnTo>
                <a:lnTo>
                  <a:pt x="53099" y="50250"/>
                </a:lnTo>
                <a:lnTo>
                  <a:pt x="53155" y="50064"/>
                </a:lnTo>
                <a:lnTo>
                  <a:pt x="53211" y="49878"/>
                </a:lnTo>
                <a:lnTo>
                  <a:pt x="53230" y="49748"/>
                </a:lnTo>
                <a:lnTo>
                  <a:pt x="53267" y="49673"/>
                </a:lnTo>
                <a:close/>
                <a:moveTo>
                  <a:pt x="18582" y="49450"/>
                </a:moveTo>
                <a:lnTo>
                  <a:pt x="18377" y="49673"/>
                </a:lnTo>
                <a:lnTo>
                  <a:pt x="18023" y="50083"/>
                </a:lnTo>
                <a:lnTo>
                  <a:pt x="17855" y="50306"/>
                </a:lnTo>
                <a:lnTo>
                  <a:pt x="17725" y="50492"/>
                </a:lnTo>
                <a:lnTo>
                  <a:pt x="17669" y="50585"/>
                </a:lnTo>
                <a:lnTo>
                  <a:pt x="17651" y="50660"/>
                </a:lnTo>
                <a:lnTo>
                  <a:pt x="17651" y="50716"/>
                </a:lnTo>
                <a:lnTo>
                  <a:pt x="17669" y="50753"/>
                </a:lnTo>
                <a:lnTo>
                  <a:pt x="17725" y="50772"/>
                </a:lnTo>
                <a:lnTo>
                  <a:pt x="17781" y="50753"/>
                </a:lnTo>
                <a:lnTo>
                  <a:pt x="17837" y="50697"/>
                </a:lnTo>
                <a:lnTo>
                  <a:pt x="17911" y="50641"/>
                </a:lnTo>
                <a:lnTo>
                  <a:pt x="18060" y="50436"/>
                </a:lnTo>
                <a:lnTo>
                  <a:pt x="18209" y="50194"/>
                </a:lnTo>
                <a:lnTo>
                  <a:pt x="18451" y="49692"/>
                </a:lnTo>
                <a:lnTo>
                  <a:pt x="18582" y="49450"/>
                </a:lnTo>
                <a:close/>
                <a:moveTo>
                  <a:pt x="19848" y="49263"/>
                </a:moveTo>
                <a:lnTo>
                  <a:pt x="19810" y="49282"/>
                </a:lnTo>
                <a:lnTo>
                  <a:pt x="19494" y="49524"/>
                </a:lnTo>
                <a:lnTo>
                  <a:pt x="19252" y="49729"/>
                </a:lnTo>
                <a:lnTo>
                  <a:pt x="19010" y="49952"/>
                </a:lnTo>
                <a:lnTo>
                  <a:pt x="18786" y="50194"/>
                </a:lnTo>
                <a:lnTo>
                  <a:pt x="18600" y="50418"/>
                </a:lnTo>
                <a:lnTo>
                  <a:pt x="18544" y="50511"/>
                </a:lnTo>
                <a:lnTo>
                  <a:pt x="18507" y="50604"/>
                </a:lnTo>
                <a:lnTo>
                  <a:pt x="18507" y="50678"/>
                </a:lnTo>
                <a:lnTo>
                  <a:pt x="18526" y="50734"/>
                </a:lnTo>
                <a:lnTo>
                  <a:pt x="18563" y="50753"/>
                </a:lnTo>
                <a:lnTo>
                  <a:pt x="18600" y="50772"/>
                </a:lnTo>
                <a:lnTo>
                  <a:pt x="18637" y="50753"/>
                </a:lnTo>
                <a:lnTo>
                  <a:pt x="18693" y="50734"/>
                </a:lnTo>
                <a:lnTo>
                  <a:pt x="18805" y="50641"/>
                </a:lnTo>
                <a:lnTo>
                  <a:pt x="18917" y="50529"/>
                </a:lnTo>
                <a:lnTo>
                  <a:pt x="19121" y="50287"/>
                </a:lnTo>
                <a:lnTo>
                  <a:pt x="19252" y="50120"/>
                </a:lnTo>
                <a:lnTo>
                  <a:pt x="19401" y="49934"/>
                </a:lnTo>
                <a:lnTo>
                  <a:pt x="19643" y="49617"/>
                </a:lnTo>
                <a:lnTo>
                  <a:pt x="19829" y="49338"/>
                </a:lnTo>
                <a:lnTo>
                  <a:pt x="19848" y="49263"/>
                </a:lnTo>
                <a:close/>
                <a:moveTo>
                  <a:pt x="21989" y="49375"/>
                </a:moveTo>
                <a:lnTo>
                  <a:pt x="21951" y="49394"/>
                </a:lnTo>
                <a:lnTo>
                  <a:pt x="21914" y="49450"/>
                </a:lnTo>
                <a:lnTo>
                  <a:pt x="21691" y="49673"/>
                </a:lnTo>
                <a:lnTo>
                  <a:pt x="21281" y="50083"/>
                </a:lnTo>
                <a:lnTo>
                  <a:pt x="20890" y="50492"/>
                </a:lnTo>
                <a:lnTo>
                  <a:pt x="20778" y="50623"/>
                </a:lnTo>
                <a:lnTo>
                  <a:pt x="20723" y="50678"/>
                </a:lnTo>
                <a:lnTo>
                  <a:pt x="20760" y="50734"/>
                </a:lnTo>
                <a:lnTo>
                  <a:pt x="20797" y="50753"/>
                </a:lnTo>
                <a:lnTo>
                  <a:pt x="20853" y="50772"/>
                </a:lnTo>
                <a:lnTo>
                  <a:pt x="20909" y="50753"/>
                </a:lnTo>
                <a:lnTo>
                  <a:pt x="21058" y="50697"/>
                </a:lnTo>
                <a:lnTo>
                  <a:pt x="21225" y="50585"/>
                </a:lnTo>
                <a:lnTo>
                  <a:pt x="21374" y="50474"/>
                </a:lnTo>
                <a:lnTo>
                  <a:pt x="21505" y="50362"/>
                </a:lnTo>
                <a:lnTo>
                  <a:pt x="21672" y="50213"/>
                </a:lnTo>
                <a:lnTo>
                  <a:pt x="21840" y="50008"/>
                </a:lnTo>
                <a:lnTo>
                  <a:pt x="21914" y="49878"/>
                </a:lnTo>
                <a:lnTo>
                  <a:pt x="21951" y="49791"/>
                </a:lnTo>
                <a:lnTo>
                  <a:pt x="21951" y="49785"/>
                </a:lnTo>
                <a:lnTo>
                  <a:pt x="22007" y="49599"/>
                </a:lnTo>
                <a:lnTo>
                  <a:pt x="22007" y="49487"/>
                </a:lnTo>
                <a:lnTo>
                  <a:pt x="22007" y="49394"/>
                </a:lnTo>
                <a:lnTo>
                  <a:pt x="22007" y="49375"/>
                </a:lnTo>
                <a:close/>
                <a:moveTo>
                  <a:pt x="63079" y="49450"/>
                </a:moveTo>
                <a:lnTo>
                  <a:pt x="62874" y="49673"/>
                </a:lnTo>
                <a:lnTo>
                  <a:pt x="62520" y="50083"/>
                </a:lnTo>
                <a:lnTo>
                  <a:pt x="62353" y="50306"/>
                </a:lnTo>
                <a:lnTo>
                  <a:pt x="62222" y="50492"/>
                </a:lnTo>
                <a:lnTo>
                  <a:pt x="62185" y="50585"/>
                </a:lnTo>
                <a:lnTo>
                  <a:pt x="62148" y="50660"/>
                </a:lnTo>
                <a:lnTo>
                  <a:pt x="62148" y="50716"/>
                </a:lnTo>
                <a:lnTo>
                  <a:pt x="62166" y="50753"/>
                </a:lnTo>
                <a:lnTo>
                  <a:pt x="62222" y="50772"/>
                </a:lnTo>
                <a:lnTo>
                  <a:pt x="62278" y="50753"/>
                </a:lnTo>
                <a:lnTo>
                  <a:pt x="62334" y="50697"/>
                </a:lnTo>
                <a:lnTo>
                  <a:pt x="62408" y="50641"/>
                </a:lnTo>
                <a:lnTo>
                  <a:pt x="62557" y="50436"/>
                </a:lnTo>
                <a:lnTo>
                  <a:pt x="62706" y="50194"/>
                </a:lnTo>
                <a:lnTo>
                  <a:pt x="62967" y="49692"/>
                </a:lnTo>
                <a:lnTo>
                  <a:pt x="63079" y="49450"/>
                </a:lnTo>
                <a:close/>
                <a:moveTo>
                  <a:pt x="64345" y="49263"/>
                </a:moveTo>
                <a:lnTo>
                  <a:pt x="64308" y="49282"/>
                </a:lnTo>
                <a:lnTo>
                  <a:pt x="63991" y="49524"/>
                </a:lnTo>
                <a:lnTo>
                  <a:pt x="63768" y="49729"/>
                </a:lnTo>
                <a:lnTo>
                  <a:pt x="63507" y="49952"/>
                </a:lnTo>
                <a:lnTo>
                  <a:pt x="63284" y="50194"/>
                </a:lnTo>
                <a:lnTo>
                  <a:pt x="63097" y="50418"/>
                </a:lnTo>
                <a:lnTo>
                  <a:pt x="63041" y="50511"/>
                </a:lnTo>
                <a:lnTo>
                  <a:pt x="63004" y="50604"/>
                </a:lnTo>
                <a:lnTo>
                  <a:pt x="63004" y="50678"/>
                </a:lnTo>
                <a:lnTo>
                  <a:pt x="63023" y="50734"/>
                </a:lnTo>
                <a:lnTo>
                  <a:pt x="63060" y="50753"/>
                </a:lnTo>
                <a:lnTo>
                  <a:pt x="63097" y="50772"/>
                </a:lnTo>
                <a:lnTo>
                  <a:pt x="63153" y="50753"/>
                </a:lnTo>
                <a:lnTo>
                  <a:pt x="63190" y="50734"/>
                </a:lnTo>
                <a:lnTo>
                  <a:pt x="63302" y="50641"/>
                </a:lnTo>
                <a:lnTo>
                  <a:pt x="63414" y="50529"/>
                </a:lnTo>
                <a:lnTo>
                  <a:pt x="63637" y="50287"/>
                </a:lnTo>
                <a:lnTo>
                  <a:pt x="63749" y="50120"/>
                </a:lnTo>
                <a:lnTo>
                  <a:pt x="63917" y="49934"/>
                </a:lnTo>
                <a:lnTo>
                  <a:pt x="64159" y="49617"/>
                </a:lnTo>
                <a:lnTo>
                  <a:pt x="64326" y="49338"/>
                </a:lnTo>
                <a:lnTo>
                  <a:pt x="64363" y="49263"/>
                </a:lnTo>
                <a:close/>
                <a:moveTo>
                  <a:pt x="66486" y="49375"/>
                </a:moveTo>
                <a:lnTo>
                  <a:pt x="66449" y="49394"/>
                </a:lnTo>
                <a:lnTo>
                  <a:pt x="66411" y="49450"/>
                </a:lnTo>
                <a:lnTo>
                  <a:pt x="66188" y="49673"/>
                </a:lnTo>
                <a:lnTo>
                  <a:pt x="65778" y="50083"/>
                </a:lnTo>
                <a:lnTo>
                  <a:pt x="65406" y="50492"/>
                </a:lnTo>
                <a:lnTo>
                  <a:pt x="65276" y="50623"/>
                </a:lnTo>
                <a:lnTo>
                  <a:pt x="65238" y="50678"/>
                </a:lnTo>
                <a:lnTo>
                  <a:pt x="65257" y="50734"/>
                </a:lnTo>
                <a:lnTo>
                  <a:pt x="65294" y="50753"/>
                </a:lnTo>
                <a:lnTo>
                  <a:pt x="65350" y="50772"/>
                </a:lnTo>
                <a:lnTo>
                  <a:pt x="65425" y="50753"/>
                </a:lnTo>
                <a:lnTo>
                  <a:pt x="65555" y="50697"/>
                </a:lnTo>
                <a:lnTo>
                  <a:pt x="65723" y="50585"/>
                </a:lnTo>
                <a:lnTo>
                  <a:pt x="65871" y="50474"/>
                </a:lnTo>
                <a:lnTo>
                  <a:pt x="66020" y="50362"/>
                </a:lnTo>
                <a:lnTo>
                  <a:pt x="66169" y="50213"/>
                </a:lnTo>
                <a:lnTo>
                  <a:pt x="66337" y="50008"/>
                </a:lnTo>
                <a:lnTo>
                  <a:pt x="66411" y="49878"/>
                </a:lnTo>
                <a:lnTo>
                  <a:pt x="66467" y="49748"/>
                </a:lnTo>
                <a:lnTo>
                  <a:pt x="66449" y="49803"/>
                </a:lnTo>
                <a:lnTo>
                  <a:pt x="66467" y="49785"/>
                </a:lnTo>
                <a:lnTo>
                  <a:pt x="66504" y="49599"/>
                </a:lnTo>
                <a:lnTo>
                  <a:pt x="66523" y="49487"/>
                </a:lnTo>
                <a:lnTo>
                  <a:pt x="66504" y="49394"/>
                </a:lnTo>
                <a:lnTo>
                  <a:pt x="66504" y="49375"/>
                </a:lnTo>
                <a:close/>
                <a:moveTo>
                  <a:pt x="4637" y="49431"/>
                </a:moveTo>
                <a:lnTo>
                  <a:pt x="4618" y="49450"/>
                </a:lnTo>
                <a:lnTo>
                  <a:pt x="4339" y="49673"/>
                </a:lnTo>
                <a:lnTo>
                  <a:pt x="3892" y="50045"/>
                </a:lnTo>
                <a:lnTo>
                  <a:pt x="3650" y="50250"/>
                </a:lnTo>
                <a:lnTo>
                  <a:pt x="3464" y="50455"/>
                </a:lnTo>
                <a:lnTo>
                  <a:pt x="3352" y="50604"/>
                </a:lnTo>
                <a:lnTo>
                  <a:pt x="3333" y="50678"/>
                </a:lnTo>
                <a:lnTo>
                  <a:pt x="3333" y="50716"/>
                </a:lnTo>
                <a:lnTo>
                  <a:pt x="3352" y="50753"/>
                </a:lnTo>
                <a:lnTo>
                  <a:pt x="3371" y="50772"/>
                </a:lnTo>
                <a:lnTo>
                  <a:pt x="3408" y="50790"/>
                </a:lnTo>
                <a:lnTo>
                  <a:pt x="3445" y="50790"/>
                </a:lnTo>
                <a:lnTo>
                  <a:pt x="3538" y="50753"/>
                </a:lnTo>
                <a:lnTo>
                  <a:pt x="3650" y="50678"/>
                </a:lnTo>
                <a:lnTo>
                  <a:pt x="3762" y="50585"/>
                </a:lnTo>
                <a:lnTo>
                  <a:pt x="3873" y="50455"/>
                </a:lnTo>
                <a:lnTo>
                  <a:pt x="4115" y="50176"/>
                </a:lnTo>
                <a:lnTo>
                  <a:pt x="4357" y="49896"/>
                </a:lnTo>
                <a:lnTo>
                  <a:pt x="4525" y="49636"/>
                </a:lnTo>
                <a:lnTo>
                  <a:pt x="4637" y="49468"/>
                </a:lnTo>
                <a:lnTo>
                  <a:pt x="4637" y="49431"/>
                </a:lnTo>
                <a:close/>
                <a:moveTo>
                  <a:pt x="6983" y="49580"/>
                </a:moveTo>
                <a:lnTo>
                  <a:pt x="6908" y="49654"/>
                </a:lnTo>
                <a:lnTo>
                  <a:pt x="6703" y="49785"/>
                </a:lnTo>
                <a:lnTo>
                  <a:pt x="6145" y="50157"/>
                </a:lnTo>
                <a:lnTo>
                  <a:pt x="5623" y="50511"/>
                </a:lnTo>
                <a:lnTo>
                  <a:pt x="5456" y="50641"/>
                </a:lnTo>
                <a:lnTo>
                  <a:pt x="5419" y="50678"/>
                </a:lnTo>
                <a:lnTo>
                  <a:pt x="5400" y="50716"/>
                </a:lnTo>
                <a:lnTo>
                  <a:pt x="5474" y="50772"/>
                </a:lnTo>
                <a:lnTo>
                  <a:pt x="5549" y="50790"/>
                </a:lnTo>
                <a:lnTo>
                  <a:pt x="5642" y="50772"/>
                </a:lnTo>
                <a:lnTo>
                  <a:pt x="5754" y="50716"/>
                </a:lnTo>
                <a:lnTo>
                  <a:pt x="5865" y="50660"/>
                </a:lnTo>
                <a:lnTo>
                  <a:pt x="5996" y="50567"/>
                </a:lnTo>
                <a:lnTo>
                  <a:pt x="6256" y="50362"/>
                </a:lnTo>
                <a:lnTo>
                  <a:pt x="6517" y="50120"/>
                </a:lnTo>
                <a:lnTo>
                  <a:pt x="6740" y="49896"/>
                </a:lnTo>
                <a:lnTo>
                  <a:pt x="6908" y="49692"/>
                </a:lnTo>
                <a:lnTo>
                  <a:pt x="6983" y="49580"/>
                </a:lnTo>
                <a:close/>
                <a:moveTo>
                  <a:pt x="55501" y="49692"/>
                </a:moveTo>
                <a:lnTo>
                  <a:pt x="55464" y="49710"/>
                </a:lnTo>
                <a:lnTo>
                  <a:pt x="55241" y="49878"/>
                </a:lnTo>
                <a:lnTo>
                  <a:pt x="54887" y="50213"/>
                </a:lnTo>
                <a:lnTo>
                  <a:pt x="54719" y="50381"/>
                </a:lnTo>
                <a:lnTo>
                  <a:pt x="54589" y="50548"/>
                </a:lnTo>
                <a:lnTo>
                  <a:pt x="54533" y="50623"/>
                </a:lnTo>
                <a:lnTo>
                  <a:pt x="54514" y="50697"/>
                </a:lnTo>
                <a:lnTo>
                  <a:pt x="54496" y="50753"/>
                </a:lnTo>
                <a:lnTo>
                  <a:pt x="54514" y="50790"/>
                </a:lnTo>
                <a:lnTo>
                  <a:pt x="54552" y="50809"/>
                </a:lnTo>
                <a:lnTo>
                  <a:pt x="54589" y="50809"/>
                </a:lnTo>
                <a:lnTo>
                  <a:pt x="54682" y="50772"/>
                </a:lnTo>
                <a:lnTo>
                  <a:pt x="54775" y="50697"/>
                </a:lnTo>
                <a:lnTo>
                  <a:pt x="54887" y="50604"/>
                </a:lnTo>
                <a:lnTo>
                  <a:pt x="55092" y="50381"/>
                </a:lnTo>
                <a:lnTo>
                  <a:pt x="55203" y="50269"/>
                </a:lnTo>
                <a:lnTo>
                  <a:pt x="55296" y="50139"/>
                </a:lnTo>
                <a:lnTo>
                  <a:pt x="55427" y="49915"/>
                </a:lnTo>
                <a:lnTo>
                  <a:pt x="55483" y="49822"/>
                </a:lnTo>
                <a:lnTo>
                  <a:pt x="55520" y="49729"/>
                </a:lnTo>
                <a:lnTo>
                  <a:pt x="55520" y="49710"/>
                </a:lnTo>
                <a:lnTo>
                  <a:pt x="55520" y="49692"/>
                </a:lnTo>
                <a:close/>
                <a:moveTo>
                  <a:pt x="9012" y="49375"/>
                </a:moveTo>
                <a:lnTo>
                  <a:pt x="8863" y="49450"/>
                </a:lnTo>
                <a:lnTo>
                  <a:pt x="8640" y="49599"/>
                </a:lnTo>
                <a:lnTo>
                  <a:pt x="8379" y="49785"/>
                </a:lnTo>
                <a:lnTo>
                  <a:pt x="8100" y="50027"/>
                </a:lnTo>
                <a:lnTo>
                  <a:pt x="7839" y="50250"/>
                </a:lnTo>
                <a:lnTo>
                  <a:pt x="7746" y="50362"/>
                </a:lnTo>
                <a:lnTo>
                  <a:pt x="7671" y="50474"/>
                </a:lnTo>
                <a:lnTo>
                  <a:pt x="7616" y="50585"/>
                </a:lnTo>
                <a:lnTo>
                  <a:pt x="7616" y="50678"/>
                </a:lnTo>
                <a:lnTo>
                  <a:pt x="7634" y="50753"/>
                </a:lnTo>
                <a:lnTo>
                  <a:pt x="7690" y="50827"/>
                </a:lnTo>
                <a:lnTo>
                  <a:pt x="7727" y="50809"/>
                </a:lnTo>
                <a:lnTo>
                  <a:pt x="7783" y="50772"/>
                </a:lnTo>
                <a:lnTo>
                  <a:pt x="7932" y="50623"/>
                </a:lnTo>
                <a:lnTo>
                  <a:pt x="8397" y="50120"/>
                </a:lnTo>
                <a:lnTo>
                  <a:pt x="8826" y="49617"/>
                </a:lnTo>
                <a:lnTo>
                  <a:pt x="9012" y="49375"/>
                </a:lnTo>
                <a:close/>
                <a:moveTo>
                  <a:pt x="13350" y="49357"/>
                </a:moveTo>
                <a:lnTo>
                  <a:pt x="13294" y="49394"/>
                </a:lnTo>
                <a:lnTo>
                  <a:pt x="13052" y="49636"/>
                </a:lnTo>
                <a:lnTo>
                  <a:pt x="12587" y="50101"/>
                </a:lnTo>
                <a:lnTo>
                  <a:pt x="12363" y="50343"/>
                </a:lnTo>
                <a:lnTo>
                  <a:pt x="12177" y="50548"/>
                </a:lnTo>
                <a:lnTo>
                  <a:pt x="12065" y="50716"/>
                </a:lnTo>
                <a:lnTo>
                  <a:pt x="12028" y="50772"/>
                </a:lnTo>
                <a:lnTo>
                  <a:pt x="12047" y="50809"/>
                </a:lnTo>
                <a:lnTo>
                  <a:pt x="12084" y="50827"/>
                </a:lnTo>
                <a:lnTo>
                  <a:pt x="12121" y="50827"/>
                </a:lnTo>
                <a:lnTo>
                  <a:pt x="12177" y="50809"/>
                </a:lnTo>
                <a:lnTo>
                  <a:pt x="12233" y="50772"/>
                </a:lnTo>
                <a:lnTo>
                  <a:pt x="12382" y="50660"/>
                </a:lnTo>
                <a:lnTo>
                  <a:pt x="12512" y="50529"/>
                </a:lnTo>
                <a:lnTo>
                  <a:pt x="12773" y="50250"/>
                </a:lnTo>
                <a:lnTo>
                  <a:pt x="12922" y="50083"/>
                </a:lnTo>
                <a:lnTo>
                  <a:pt x="13126" y="49841"/>
                </a:lnTo>
                <a:lnTo>
                  <a:pt x="13238" y="49729"/>
                </a:lnTo>
                <a:lnTo>
                  <a:pt x="13294" y="49599"/>
                </a:lnTo>
                <a:lnTo>
                  <a:pt x="13294" y="49617"/>
                </a:lnTo>
                <a:lnTo>
                  <a:pt x="13313" y="49599"/>
                </a:lnTo>
                <a:lnTo>
                  <a:pt x="13350" y="49487"/>
                </a:lnTo>
                <a:lnTo>
                  <a:pt x="13369" y="49412"/>
                </a:lnTo>
                <a:lnTo>
                  <a:pt x="13369" y="49357"/>
                </a:lnTo>
                <a:close/>
                <a:moveTo>
                  <a:pt x="17688" y="49468"/>
                </a:moveTo>
                <a:lnTo>
                  <a:pt x="17446" y="49710"/>
                </a:lnTo>
                <a:lnTo>
                  <a:pt x="17204" y="49952"/>
                </a:lnTo>
                <a:lnTo>
                  <a:pt x="16720" y="50381"/>
                </a:lnTo>
                <a:lnTo>
                  <a:pt x="16589" y="50492"/>
                </a:lnTo>
                <a:lnTo>
                  <a:pt x="16422" y="50660"/>
                </a:lnTo>
                <a:lnTo>
                  <a:pt x="16366" y="50734"/>
                </a:lnTo>
                <a:lnTo>
                  <a:pt x="16366" y="50772"/>
                </a:lnTo>
                <a:lnTo>
                  <a:pt x="16366" y="50809"/>
                </a:lnTo>
                <a:lnTo>
                  <a:pt x="16366" y="50827"/>
                </a:lnTo>
                <a:lnTo>
                  <a:pt x="16403" y="50846"/>
                </a:lnTo>
                <a:lnTo>
                  <a:pt x="16515" y="50846"/>
                </a:lnTo>
                <a:lnTo>
                  <a:pt x="16627" y="50809"/>
                </a:lnTo>
                <a:lnTo>
                  <a:pt x="16757" y="50753"/>
                </a:lnTo>
                <a:lnTo>
                  <a:pt x="16869" y="50678"/>
                </a:lnTo>
                <a:lnTo>
                  <a:pt x="16962" y="50567"/>
                </a:lnTo>
                <a:lnTo>
                  <a:pt x="17167" y="50362"/>
                </a:lnTo>
                <a:lnTo>
                  <a:pt x="17316" y="50176"/>
                </a:lnTo>
                <a:lnTo>
                  <a:pt x="17427" y="50008"/>
                </a:lnTo>
                <a:lnTo>
                  <a:pt x="17558" y="49766"/>
                </a:lnTo>
                <a:lnTo>
                  <a:pt x="17651" y="49543"/>
                </a:lnTo>
                <a:lnTo>
                  <a:pt x="17688" y="49468"/>
                </a:lnTo>
                <a:close/>
                <a:moveTo>
                  <a:pt x="29436" y="49710"/>
                </a:moveTo>
                <a:lnTo>
                  <a:pt x="29380" y="49748"/>
                </a:lnTo>
                <a:lnTo>
                  <a:pt x="29212" y="49896"/>
                </a:lnTo>
                <a:lnTo>
                  <a:pt x="28952" y="50139"/>
                </a:lnTo>
                <a:lnTo>
                  <a:pt x="28821" y="50269"/>
                </a:lnTo>
                <a:lnTo>
                  <a:pt x="28654" y="50455"/>
                </a:lnTo>
                <a:lnTo>
                  <a:pt x="28579" y="50548"/>
                </a:lnTo>
                <a:lnTo>
                  <a:pt x="28524" y="50641"/>
                </a:lnTo>
                <a:lnTo>
                  <a:pt x="28524" y="50734"/>
                </a:lnTo>
                <a:lnTo>
                  <a:pt x="28524" y="50772"/>
                </a:lnTo>
                <a:lnTo>
                  <a:pt x="28542" y="50809"/>
                </a:lnTo>
                <a:lnTo>
                  <a:pt x="28579" y="50846"/>
                </a:lnTo>
                <a:lnTo>
                  <a:pt x="28635" y="50827"/>
                </a:lnTo>
                <a:lnTo>
                  <a:pt x="28691" y="50809"/>
                </a:lnTo>
                <a:lnTo>
                  <a:pt x="28766" y="50753"/>
                </a:lnTo>
                <a:lnTo>
                  <a:pt x="28915" y="50585"/>
                </a:lnTo>
                <a:lnTo>
                  <a:pt x="29064" y="50381"/>
                </a:lnTo>
                <a:lnTo>
                  <a:pt x="29212" y="50176"/>
                </a:lnTo>
                <a:lnTo>
                  <a:pt x="29343" y="49971"/>
                </a:lnTo>
                <a:lnTo>
                  <a:pt x="29417" y="49803"/>
                </a:lnTo>
                <a:lnTo>
                  <a:pt x="29455" y="49710"/>
                </a:lnTo>
                <a:close/>
                <a:moveTo>
                  <a:pt x="31707" y="49580"/>
                </a:moveTo>
                <a:lnTo>
                  <a:pt x="31447" y="49785"/>
                </a:lnTo>
                <a:lnTo>
                  <a:pt x="31223" y="49952"/>
                </a:lnTo>
                <a:lnTo>
                  <a:pt x="31000" y="50139"/>
                </a:lnTo>
                <a:lnTo>
                  <a:pt x="30795" y="50343"/>
                </a:lnTo>
                <a:lnTo>
                  <a:pt x="30627" y="50529"/>
                </a:lnTo>
                <a:lnTo>
                  <a:pt x="30590" y="50623"/>
                </a:lnTo>
                <a:lnTo>
                  <a:pt x="30553" y="50697"/>
                </a:lnTo>
                <a:lnTo>
                  <a:pt x="30553" y="50772"/>
                </a:lnTo>
                <a:lnTo>
                  <a:pt x="30572" y="50809"/>
                </a:lnTo>
                <a:lnTo>
                  <a:pt x="30609" y="50846"/>
                </a:lnTo>
                <a:lnTo>
                  <a:pt x="30665" y="50827"/>
                </a:lnTo>
                <a:lnTo>
                  <a:pt x="30739" y="50790"/>
                </a:lnTo>
                <a:lnTo>
                  <a:pt x="30832" y="50716"/>
                </a:lnTo>
                <a:lnTo>
                  <a:pt x="31018" y="50529"/>
                </a:lnTo>
                <a:lnTo>
                  <a:pt x="31205" y="50287"/>
                </a:lnTo>
                <a:lnTo>
                  <a:pt x="31558" y="49803"/>
                </a:lnTo>
                <a:lnTo>
                  <a:pt x="31707" y="49580"/>
                </a:lnTo>
                <a:close/>
                <a:moveTo>
                  <a:pt x="62185" y="49468"/>
                </a:moveTo>
                <a:lnTo>
                  <a:pt x="61962" y="49710"/>
                </a:lnTo>
                <a:lnTo>
                  <a:pt x="61720" y="49952"/>
                </a:lnTo>
                <a:lnTo>
                  <a:pt x="61217" y="50381"/>
                </a:lnTo>
                <a:lnTo>
                  <a:pt x="61087" y="50492"/>
                </a:lnTo>
                <a:lnTo>
                  <a:pt x="60919" y="50660"/>
                </a:lnTo>
                <a:lnTo>
                  <a:pt x="60882" y="50734"/>
                </a:lnTo>
                <a:lnTo>
                  <a:pt x="60863" y="50772"/>
                </a:lnTo>
                <a:lnTo>
                  <a:pt x="60863" y="50809"/>
                </a:lnTo>
                <a:lnTo>
                  <a:pt x="60882" y="50827"/>
                </a:lnTo>
                <a:lnTo>
                  <a:pt x="60900" y="50846"/>
                </a:lnTo>
                <a:lnTo>
                  <a:pt x="61031" y="50846"/>
                </a:lnTo>
                <a:lnTo>
                  <a:pt x="61142" y="50809"/>
                </a:lnTo>
                <a:lnTo>
                  <a:pt x="61254" y="50753"/>
                </a:lnTo>
                <a:lnTo>
                  <a:pt x="61366" y="50678"/>
                </a:lnTo>
                <a:lnTo>
                  <a:pt x="61478" y="50567"/>
                </a:lnTo>
                <a:lnTo>
                  <a:pt x="61664" y="50362"/>
                </a:lnTo>
                <a:lnTo>
                  <a:pt x="61831" y="50176"/>
                </a:lnTo>
                <a:lnTo>
                  <a:pt x="61924" y="50008"/>
                </a:lnTo>
                <a:lnTo>
                  <a:pt x="62055" y="49766"/>
                </a:lnTo>
                <a:lnTo>
                  <a:pt x="62166" y="49543"/>
                </a:lnTo>
                <a:lnTo>
                  <a:pt x="62185" y="49468"/>
                </a:lnTo>
                <a:close/>
                <a:moveTo>
                  <a:pt x="73933" y="49710"/>
                </a:moveTo>
                <a:lnTo>
                  <a:pt x="73877" y="49748"/>
                </a:lnTo>
                <a:lnTo>
                  <a:pt x="73710" y="49896"/>
                </a:lnTo>
                <a:lnTo>
                  <a:pt x="73449" y="50139"/>
                </a:lnTo>
                <a:lnTo>
                  <a:pt x="73319" y="50269"/>
                </a:lnTo>
                <a:lnTo>
                  <a:pt x="73151" y="50455"/>
                </a:lnTo>
                <a:lnTo>
                  <a:pt x="73077" y="50548"/>
                </a:lnTo>
                <a:lnTo>
                  <a:pt x="73039" y="50641"/>
                </a:lnTo>
                <a:lnTo>
                  <a:pt x="73021" y="50734"/>
                </a:lnTo>
                <a:lnTo>
                  <a:pt x="73021" y="50772"/>
                </a:lnTo>
                <a:lnTo>
                  <a:pt x="73058" y="50809"/>
                </a:lnTo>
                <a:lnTo>
                  <a:pt x="73095" y="50846"/>
                </a:lnTo>
                <a:lnTo>
                  <a:pt x="73132" y="50827"/>
                </a:lnTo>
                <a:lnTo>
                  <a:pt x="73207" y="50809"/>
                </a:lnTo>
                <a:lnTo>
                  <a:pt x="73263" y="50753"/>
                </a:lnTo>
                <a:lnTo>
                  <a:pt x="73412" y="50585"/>
                </a:lnTo>
                <a:lnTo>
                  <a:pt x="73561" y="50381"/>
                </a:lnTo>
                <a:lnTo>
                  <a:pt x="73710" y="50176"/>
                </a:lnTo>
                <a:lnTo>
                  <a:pt x="73840" y="49971"/>
                </a:lnTo>
                <a:lnTo>
                  <a:pt x="73914" y="49803"/>
                </a:lnTo>
                <a:lnTo>
                  <a:pt x="73952" y="49710"/>
                </a:lnTo>
                <a:close/>
                <a:moveTo>
                  <a:pt x="76204" y="49580"/>
                </a:moveTo>
                <a:lnTo>
                  <a:pt x="75944" y="49785"/>
                </a:lnTo>
                <a:lnTo>
                  <a:pt x="75739" y="49952"/>
                </a:lnTo>
                <a:lnTo>
                  <a:pt x="75516" y="50139"/>
                </a:lnTo>
                <a:lnTo>
                  <a:pt x="75292" y="50343"/>
                </a:lnTo>
                <a:lnTo>
                  <a:pt x="75143" y="50529"/>
                </a:lnTo>
                <a:lnTo>
                  <a:pt x="75087" y="50623"/>
                </a:lnTo>
                <a:lnTo>
                  <a:pt x="75050" y="50697"/>
                </a:lnTo>
                <a:lnTo>
                  <a:pt x="75050" y="50772"/>
                </a:lnTo>
                <a:lnTo>
                  <a:pt x="75069" y="50809"/>
                </a:lnTo>
                <a:lnTo>
                  <a:pt x="75106" y="50846"/>
                </a:lnTo>
                <a:lnTo>
                  <a:pt x="75180" y="50827"/>
                </a:lnTo>
                <a:lnTo>
                  <a:pt x="75236" y="50790"/>
                </a:lnTo>
                <a:lnTo>
                  <a:pt x="75329" y="50716"/>
                </a:lnTo>
                <a:lnTo>
                  <a:pt x="75516" y="50529"/>
                </a:lnTo>
                <a:lnTo>
                  <a:pt x="75720" y="50287"/>
                </a:lnTo>
                <a:lnTo>
                  <a:pt x="76056" y="49803"/>
                </a:lnTo>
                <a:lnTo>
                  <a:pt x="76204" y="49580"/>
                </a:lnTo>
                <a:close/>
                <a:moveTo>
                  <a:pt x="10185" y="49394"/>
                </a:moveTo>
                <a:lnTo>
                  <a:pt x="9868" y="49654"/>
                </a:lnTo>
                <a:lnTo>
                  <a:pt x="9328" y="50101"/>
                </a:lnTo>
                <a:lnTo>
                  <a:pt x="9049" y="50343"/>
                </a:lnTo>
                <a:lnTo>
                  <a:pt x="8826" y="50548"/>
                </a:lnTo>
                <a:lnTo>
                  <a:pt x="8677" y="50716"/>
                </a:lnTo>
                <a:lnTo>
                  <a:pt x="8640" y="50772"/>
                </a:lnTo>
                <a:lnTo>
                  <a:pt x="8640" y="50809"/>
                </a:lnTo>
                <a:lnTo>
                  <a:pt x="8677" y="50846"/>
                </a:lnTo>
                <a:lnTo>
                  <a:pt x="8714" y="50865"/>
                </a:lnTo>
                <a:lnTo>
                  <a:pt x="8770" y="50865"/>
                </a:lnTo>
                <a:lnTo>
                  <a:pt x="8844" y="50827"/>
                </a:lnTo>
                <a:lnTo>
                  <a:pt x="8993" y="50753"/>
                </a:lnTo>
                <a:lnTo>
                  <a:pt x="9161" y="50623"/>
                </a:lnTo>
                <a:lnTo>
                  <a:pt x="9477" y="50362"/>
                </a:lnTo>
                <a:lnTo>
                  <a:pt x="9664" y="50194"/>
                </a:lnTo>
                <a:lnTo>
                  <a:pt x="9812" y="49990"/>
                </a:lnTo>
                <a:lnTo>
                  <a:pt x="9999" y="49710"/>
                </a:lnTo>
                <a:lnTo>
                  <a:pt x="10148" y="49487"/>
                </a:lnTo>
                <a:lnTo>
                  <a:pt x="10185" y="49394"/>
                </a:lnTo>
                <a:close/>
                <a:moveTo>
                  <a:pt x="16515" y="49505"/>
                </a:moveTo>
                <a:lnTo>
                  <a:pt x="16478" y="49524"/>
                </a:lnTo>
                <a:lnTo>
                  <a:pt x="16236" y="49748"/>
                </a:lnTo>
                <a:lnTo>
                  <a:pt x="15807" y="50139"/>
                </a:lnTo>
                <a:lnTo>
                  <a:pt x="15603" y="50362"/>
                </a:lnTo>
                <a:lnTo>
                  <a:pt x="15454" y="50567"/>
                </a:lnTo>
                <a:lnTo>
                  <a:pt x="15379" y="50641"/>
                </a:lnTo>
                <a:lnTo>
                  <a:pt x="15342" y="50734"/>
                </a:lnTo>
                <a:lnTo>
                  <a:pt x="15323" y="50790"/>
                </a:lnTo>
                <a:lnTo>
                  <a:pt x="15342" y="50827"/>
                </a:lnTo>
                <a:lnTo>
                  <a:pt x="15379" y="50865"/>
                </a:lnTo>
                <a:lnTo>
                  <a:pt x="15472" y="50865"/>
                </a:lnTo>
                <a:lnTo>
                  <a:pt x="15528" y="50846"/>
                </a:lnTo>
                <a:lnTo>
                  <a:pt x="15659" y="50753"/>
                </a:lnTo>
                <a:lnTo>
                  <a:pt x="15789" y="50623"/>
                </a:lnTo>
                <a:lnTo>
                  <a:pt x="16031" y="50362"/>
                </a:lnTo>
                <a:lnTo>
                  <a:pt x="16161" y="50213"/>
                </a:lnTo>
                <a:lnTo>
                  <a:pt x="16273" y="50045"/>
                </a:lnTo>
                <a:lnTo>
                  <a:pt x="16422" y="49785"/>
                </a:lnTo>
                <a:lnTo>
                  <a:pt x="16515" y="49561"/>
                </a:lnTo>
                <a:lnTo>
                  <a:pt x="16515" y="49505"/>
                </a:lnTo>
                <a:close/>
                <a:moveTo>
                  <a:pt x="20927" y="49468"/>
                </a:moveTo>
                <a:lnTo>
                  <a:pt x="20648" y="49692"/>
                </a:lnTo>
                <a:lnTo>
                  <a:pt x="20183" y="50120"/>
                </a:lnTo>
                <a:lnTo>
                  <a:pt x="19941" y="50343"/>
                </a:lnTo>
                <a:lnTo>
                  <a:pt x="19755" y="50548"/>
                </a:lnTo>
                <a:lnTo>
                  <a:pt x="19624" y="50716"/>
                </a:lnTo>
                <a:lnTo>
                  <a:pt x="19606" y="50772"/>
                </a:lnTo>
                <a:lnTo>
                  <a:pt x="19606" y="50809"/>
                </a:lnTo>
                <a:lnTo>
                  <a:pt x="19643" y="50846"/>
                </a:lnTo>
                <a:lnTo>
                  <a:pt x="19680" y="50865"/>
                </a:lnTo>
                <a:lnTo>
                  <a:pt x="19755" y="50865"/>
                </a:lnTo>
                <a:lnTo>
                  <a:pt x="19848" y="50827"/>
                </a:lnTo>
                <a:lnTo>
                  <a:pt x="19941" y="50753"/>
                </a:lnTo>
                <a:lnTo>
                  <a:pt x="20052" y="50660"/>
                </a:lnTo>
                <a:lnTo>
                  <a:pt x="20164" y="50529"/>
                </a:lnTo>
                <a:lnTo>
                  <a:pt x="20406" y="50250"/>
                </a:lnTo>
                <a:lnTo>
                  <a:pt x="20630" y="49971"/>
                </a:lnTo>
                <a:lnTo>
                  <a:pt x="20797" y="49710"/>
                </a:lnTo>
                <a:lnTo>
                  <a:pt x="20909" y="49524"/>
                </a:lnTo>
                <a:lnTo>
                  <a:pt x="20927" y="49468"/>
                </a:lnTo>
                <a:close/>
                <a:moveTo>
                  <a:pt x="32694" y="49748"/>
                </a:moveTo>
                <a:lnTo>
                  <a:pt x="32601" y="49803"/>
                </a:lnTo>
                <a:lnTo>
                  <a:pt x="32433" y="49934"/>
                </a:lnTo>
                <a:lnTo>
                  <a:pt x="32247" y="50120"/>
                </a:lnTo>
                <a:lnTo>
                  <a:pt x="32061" y="50306"/>
                </a:lnTo>
                <a:lnTo>
                  <a:pt x="31912" y="50511"/>
                </a:lnTo>
                <a:lnTo>
                  <a:pt x="31782" y="50678"/>
                </a:lnTo>
                <a:lnTo>
                  <a:pt x="31763" y="50753"/>
                </a:lnTo>
                <a:lnTo>
                  <a:pt x="31745" y="50809"/>
                </a:lnTo>
                <a:lnTo>
                  <a:pt x="31745" y="50846"/>
                </a:lnTo>
                <a:lnTo>
                  <a:pt x="31782" y="50865"/>
                </a:lnTo>
                <a:lnTo>
                  <a:pt x="31875" y="50865"/>
                </a:lnTo>
                <a:lnTo>
                  <a:pt x="31949" y="50846"/>
                </a:lnTo>
                <a:lnTo>
                  <a:pt x="32042" y="50790"/>
                </a:lnTo>
                <a:lnTo>
                  <a:pt x="32136" y="50734"/>
                </a:lnTo>
                <a:lnTo>
                  <a:pt x="32284" y="50548"/>
                </a:lnTo>
                <a:lnTo>
                  <a:pt x="32433" y="50325"/>
                </a:lnTo>
                <a:lnTo>
                  <a:pt x="32564" y="50120"/>
                </a:lnTo>
                <a:lnTo>
                  <a:pt x="32638" y="49934"/>
                </a:lnTo>
                <a:lnTo>
                  <a:pt x="32694" y="49785"/>
                </a:lnTo>
                <a:lnTo>
                  <a:pt x="32694" y="49748"/>
                </a:lnTo>
                <a:close/>
                <a:moveTo>
                  <a:pt x="61012" y="49505"/>
                </a:moveTo>
                <a:lnTo>
                  <a:pt x="60994" y="49524"/>
                </a:lnTo>
                <a:lnTo>
                  <a:pt x="60733" y="49748"/>
                </a:lnTo>
                <a:lnTo>
                  <a:pt x="60323" y="50139"/>
                </a:lnTo>
                <a:lnTo>
                  <a:pt x="60118" y="50362"/>
                </a:lnTo>
                <a:lnTo>
                  <a:pt x="59951" y="50567"/>
                </a:lnTo>
                <a:lnTo>
                  <a:pt x="59895" y="50641"/>
                </a:lnTo>
                <a:lnTo>
                  <a:pt x="59858" y="50734"/>
                </a:lnTo>
                <a:lnTo>
                  <a:pt x="59839" y="50790"/>
                </a:lnTo>
                <a:lnTo>
                  <a:pt x="59839" y="50827"/>
                </a:lnTo>
                <a:lnTo>
                  <a:pt x="59876" y="50865"/>
                </a:lnTo>
                <a:lnTo>
                  <a:pt x="59970" y="50865"/>
                </a:lnTo>
                <a:lnTo>
                  <a:pt x="60025" y="50846"/>
                </a:lnTo>
                <a:lnTo>
                  <a:pt x="60156" y="50753"/>
                </a:lnTo>
                <a:lnTo>
                  <a:pt x="60286" y="50623"/>
                </a:lnTo>
                <a:lnTo>
                  <a:pt x="60547" y="50362"/>
                </a:lnTo>
                <a:lnTo>
                  <a:pt x="60658" y="50213"/>
                </a:lnTo>
                <a:lnTo>
                  <a:pt x="60770" y="50045"/>
                </a:lnTo>
                <a:lnTo>
                  <a:pt x="60919" y="49785"/>
                </a:lnTo>
                <a:lnTo>
                  <a:pt x="61012" y="49561"/>
                </a:lnTo>
                <a:lnTo>
                  <a:pt x="61031" y="49505"/>
                </a:lnTo>
                <a:close/>
                <a:moveTo>
                  <a:pt x="65443" y="49468"/>
                </a:moveTo>
                <a:lnTo>
                  <a:pt x="65164" y="49692"/>
                </a:lnTo>
                <a:lnTo>
                  <a:pt x="64680" y="50120"/>
                </a:lnTo>
                <a:lnTo>
                  <a:pt x="64456" y="50343"/>
                </a:lnTo>
                <a:lnTo>
                  <a:pt x="64252" y="50548"/>
                </a:lnTo>
                <a:lnTo>
                  <a:pt x="64140" y="50716"/>
                </a:lnTo>
                <a:lnTo>
                  <a:pt x="64103" y="50772"/>
                </a:lnTo>
                <a:lnTo>
                  <a:pt x="64121" y="50809"/>
                </a:lnTo>
                <a:lnTo>
                  <a:pt x="64140" y="50846"/>
                </a:lnTo>
                <a:lnTo>
                  <a:pt x="64177" y="50865"/>
                </a:lnTo>
                <a:lnTo>
                  <a:pt x="64252" y="50865"/>
                </a:lnTo>
                <a:lnTo>
                  <a:pt x="64345" y="50827"/>
                </a:lnTo>
                <a:lnTo>
                  <a:pt x="64456" y="50753"/>
                </a:lnTo>
                <a:lnTo>
                  <a:pt x="64568" y="50660"/>
                </a:lnTo>
                <a:lnTo>
                  <a:pt x="64680" y="50529"/>
                </a:lnTo>
                <a:lnTo>
                  <a:pt x="64903" y="50250"/>
                </a:lnTo>
                <a:lnTo>
                  <a:pt x="65127" y="49971"/>
                </a:lnTo>
                <a:lnTo>
                  <a:pt x="65294" y="49710"/>
                </a:lnTo>
                <a:lnTo>
                  <a:pt x="65406" y="49524"/>
                </a:lnTo>
                <a:lnTo>
                  <a:pt x="65443" y="49468"/>
                </a:lnTo>
                <a:close/>
                <a:moveTo>
                  <a:pt x="77210" y="49748"/>
                </a:moveTo>
                <a:lnTo>
                  <a:pt x="77098" y="49803"/>
                </a:lnTo>
                <a:lnTo>
                  <a:pt x="76931" y="49934"/>
                </a:lnTo>
                <a:lnTo>
                  <a:pt x="76763" y="50120"/>
                </a:lnTo>
                <a:lnTo>
                  <a:pt x="76577" y="50306"/>
                </a:lnTo>
                <a:lnTo>
                  <a:pt x="76409" y="50511"/>
                </a:lnTo>
                <a:lnTo>
                  <a:pt x="76298" y="50678"/>
                </a:lnTo>
                <a:lnTo>
                  <a:pt x="76260" y="50753"/>
                </a:lnTo>
                <a:lnTo>
                  <a:pt x="76242" y="50809"/>
                </a:lnTo>
                <a:lnTo>
                  <a:pt x="76260" y="50846"/>
                </a:lnTo>
                <a:lnTo>
                  <a:pt x="76279" y="50865"/>
                </a:lnTo>
                <a:lnTo>
                  <a:pt x="76372" y="50865"/>
                </a:lnTo>
                <a:lnTo>
                  <a:pt x="76465" y="50846"/>
                </a:lnTo>
                <a:lnTo>
                  <a:pt x="76540" y="50790"/>
                </a:lnTo>
                <a:lnTo>
                  <a:pt x="76633" y="50734"/>
                </a:lnTo>
                <a:lnTo>
                  <a:pt x="76800" y="50548"/>
                </a:lnTo>
                <a:lnTo>
                  <a:pt x="76931" y="50325"/>
                </a:lnTo>
                <a:lnTo>
                  <a:pt x="77061" y="50120"/>
                </a:lnTo>
                <a:lnTo>
                  <a:pt x="77154" y="49934"/>
                </a:lnTo>
                <a:lnTo>
                  <a:pt x="77191" y="49785"/>
                </a:lnTo>
                <a:lnTo>
                  <a:pt x="77210" y="49748"/>
                </a:lnTo>
                <a:close/>
                <a:moveTo>
                  <a:pt x="3780" y="49524"/>
                </a:moveTo>
                <a:lnTo>
                  <a:pt x="3687" y="49580"/>
                </a:lnTo>
                <a:lnTo>
                  <a:pt x="3426" y="49729"/>
                </a:lnTo>
                <a:lnTo>
                  <a:pt x="3147" y="49896"/>
                </a:lnTo>
                <a:lnTo>
                  <a:pt x="2924" y="50045"/>
                </a:lnTo>
                <a:lnTo>
                  <a:pt x="2738" y="50176"/>
                </a:lnTo>
                <a:lnTo>
                  <a:pt x="2421" y="50399"/>
                </a:lnTo>
                <a:lnTo>
                  <a:pt x="2291" y="50511"/>
                </a:lnTo>
                <a:lnTo>
                  <a:pt x="2160" y="50641"/>
                </a:lnTo>
                <a:lnTo>
                  <a:pt x="2086" y="50753"/>
                </a:lnTo>
                <a:lnTo>
                  <a:pt x="2086" y="50809"/>
                </a:lnTo>
                <a:lnTo>
                  <a:pt x="2086" y="50846"/>
                </a:lnTo>
                <a:lnTo>
                  <a:pt x="2086" y="50865"/>
                </a:lnTo>
                <a:lnTo>
                  <a:pt x="2105" y="50883"/>
                </a:lnTo>
                <a:lnTo>
                  <a:pt x="2160" y="50883"/>
                </a:lnTo>
                <a:lnTo>
                  <a:pt x="2254" y="50846"/>
                </a:lnTo>
                <a:lnTo>
                  <a:pt x="2347" y="50790"/>
                </a:lnTo>
                <a:lnTo>
                  <a:pt x="2607" y="50604"/>
                </a:lnTo>
                <a:lnTo>
                  <a:pt x="2905" y="50362"/>
                </a:lnTo>
                <a:lnTo>
                  <a:pt x="3464" y="49841"/>
                </a:lnTo>
                <a:lnTo>
                  <a:pt x="3780" y="49524"/>
                </a:lnTo>
                <a:close/>
                <a:moveTo>
                  <a:pt x="44759" y="49524"/>
                </a:moveTo>
                <a:lnTo>
                  <a:pt x="44461" y="49822"/>
                </a:lnTo>
                <a:lnTo>
                  <a:pt x="44032" y="50269"/>
                </a:lnTo>
                <a:lnTo>
                  <a:pt x="43828" y="50492"/>
                </a:lnTo>
                <a:lnTo>
                  <a:pt x="43679" y="50678"/>
                </a:lnTo>
                <a:lnTo>
                  <a:pt x="43660" y="50753"/>
                </a:lnTo>
                <a:lnTo>
                  <a:pt x="43641" y="50827"/>
                </a:lnTo>
                <a:lnTo>
                  <a:pt x="43660" y="50865"/>
                </a:lnTo>
                <a:lnTo>
                  <a:pt x="43716" y="50883"/>
                </a:lnTo>
                <a:lnTo>
                  <a:pt x="43809" y="50865"/>
                </a:lnTo>
                <a:lnTo>
                  <a:pt x="43884" y="50827"/>
                </a:lnTo>
                <a:lnTo>
                  <a:pt x="43958" y="50772"/>
                </a:lnTo>
                <a:lnTo>
                  <a:pt x="44051" y="50697"/>
                </a:lnTo>
                <a:lnTo>
                  <a:pt x="44200" y="50492"/>
                </a:lnTo>
                <a:lnTo>
                  <a:pt x="44349" y="50269"/>
                </a:lnTo>
                <a:lnTo>
                  <a:pt x="44610" y="49803"/>
                </a:lnTo>
                <a:lnTo>
                  <a:pt x="44703" y="49617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8976" y="49822"/>
                </a:lnTo>
                <a:lnTo>
                  <a:pt x="88530" y="50269"/>
                </a:lnTo>
                <a:lnTo>
                  <a:pt x="88325" y="50492"/>
                </a:lnTo>
                <a:lnTo>
                  <a:pt x="88195" y="50678"/>
                </a:lnTo>
                <a:lnTo>
                  <a:pt x="88157" y="50753"/>
                </a:lnTo>
                <a:lnTo>
                  <a:pt x="88139" y="50827"/>
                </a:lnTo>
                <a:lnTo>
                  <a:pt x="88157" y="50865"/>
                </a:lnTo>
                <a:lnTo>
                  <a:pt x="88232" y="50883"/>
                </a:lnTo>
                <a:lnTo>
                  <a:pt x="88306" y="50865"/>
                </a:lnTo>
                <a:lnTo>
                  <a:pt x="88381" y="50827"/>
                </a:lnTo>
                <a:lnTo>
                  <a:pt x="88474" y="50772"/>
                </a:lnTo>
                <a:lnTo>
                  <a:pt x="88548" y="50697"/>
                </a:lnTo>
                <a:lnTo>
                  <a:pt x="88716" y="50492"/>
                </a:lnTo>
                <a:lnTo>
                  <a:pt x="88865" y="50269"/>
                </a:lnTo>
                <a:lnTo>
                  <a:pt x="89107" y="49803"/>
                </a:lnTo>
                <a:lnTo>
                  <a:pt x="89200" y="49617"/>
                </a:lnTo>
                <a:lnTo>
                  <a:pt x="89256" y="49524"/>
                </a:lnTo>
                <a:close/>
                <a:moveTo>
                  <a:pt x="2719" y="49468"/>
                </a:moveTo>
                <a:lnTo>
                  <a:pt x="2645" y="49487"/>
                </a:lnTo>
                <a:lnTo>
                  <a:pt x="2533" y="49524"/>
                </a:lnTo>
                <a:lnTo>
                  <a:pt x="2328" y="49636"/>
                </a:lnTo>
                <a:lnTo>
                  <a:pt x="2316" y="49648"/>
                </a:lnTo>
                <a:lnTo>
                  <a:pt x="2316" y="49648"/>
                </a:lnTo>
                <a:lnTo>
                  <a:pt x="2216" y="49710"/>
                </a:lnTo>
                <a:lnTo>
                  <a:pt x="2086" y="49841"/>
                </a:lnTo>
                <a:lnTo>
                  <a:pt x="1937" y="49952"/>
                </a:lnTo>
                <a:lnTo>
                  <a:pt x="1807" y="50083"/>
                </a:lnTo>
                <a:lnTo>
                  <a:pt x="1621" y="50213"/>
                </a:lnTo>
                <a:lnTo>
                  <a:pt x="1304" y="50436"/>
                </a:lnTo>
                <a:lnTo>
                  <a:pt x="1155" y="50567"/>
                </a:lnTo>
                <a:lnTo>
                  <a:pt x="1043" y="50697"/>
                </a:lnTo>
                <a:lnTo>
                  <a:pt x="1006" y="50753"/>
                </a:lnTo>
                <a:lnTo>
                  <a:pt x="987" y="50790"/>
                </a:lnTo>
                <a:lnTo>
                  <a:pt x="987" y="50846"/>
                </a:lnTo>
                <a:lnTo>
                  <a:pt x="987" y="50883"/>
                </a:lnTo>
                <a:lnTo>
                  <a:pt x="1043" y="50902"/>
                </a:lnTo>
                <a:lnTo>
                  <a:pt x="1118" y="50902"/>
                </a:lnTo>
                <a:lnTo>
                  <a:pt x="1211" y="50865"/>
                </a:lnTo>
                <a:lnTo>
                  <a:pt x="1323" y="50790"/>
                </a:lnTo>
                <a:lnTo>
                  <a:pt x="1583" y="50623"/>
                </a:lnTo>
                <a:lnTo>
                  <a:pt x="1863" y="50381"/>
                </a:lnTo>
                <a:lnTo>
                  <a:pt x="2142" y="50139"/>
                </a:lnTo>
                <a:lnTo>
                  <a:pt x="2402" y="49896"/>
                </a:lnTo>
                <a:lnTo>
                  <a:pt x="2700" y="49580"/>
                </a:lnTo>
                <a:lnTo>
                  <a:pt x="2738" y="49524"/>
                </a:lnTo>
                <a:lnTo>
                  <a:pt x="2756" y="49487"/>
                </a:lnTo>
                <a:lnTo>
                  <a:pt x="2756" y="49468"/>
                </a:lnTo>
                <a:close/>
                <a:moveTo>
                  <a:pt x="38298" y="49580"/>
                </a:moveTo>
                <a:lnTo>
                  <a:pt x="38075" y="49822"/>
                </a:lnTo>
                <a:lnTo>
                  <a:pt x="37833" y="50027"/>
                </a:lnTo>
                <a:lnTo>
                  <a:pt x="37330" y="50436"/>
                </a:lnTo>
                <a:lnTo>
                  <a:pt x="37200" y="50529"/>
                </a:lnTo>
                <a:lnTo>
                  <a:pt x="37107" y="50604"/>
                </a:lnTo>
                <a:lnTo>
                  <a:pt x="37032" y="50678"/>
                </a:lnTo>
                <a:lnTo>
                  <a:pt x="36976" y="50753"/>
                </a:lnTo>
                <a:lnTo>
                  <a:pt x="36976" y="50772"/>
                </a:lnTo>
                <a:lnTo>
                  <a:pt x="36976" y="50809"/>
                </a:lnTo>
                <a:lnTo>
                  <a:pt x="36976" y="50846"/>
                </a:lnTo>
                <a:lnTo>
                  <a:pt x="37013" y="50865"/>
                </a:lnTo>
                <a:lnTo>
                  <a:pt x="37125" y="50902"/>
                </a:lnTo>
                <a:lnTo>
                  <a:pt x="37218" y="50902"/>
                </a:lnTo>
                <a:lnTo>
                  <a:pt x="37330" y="50883"/>
                </a:lnTo>
                <a:lnTo>
                  <a:pt x="37423" y="50827"/>
                </a:lnTo>
                <a:lnTo>
                  <a:pt x="37535" y="50753"/>
                </a:lnTo>
                <a:lnTo>
                  <a:pt x="37628" y="50678"/>
                </a:lnTo>
                <a:lnTo>
                  <a:pt x="37721" y="50567"/>
                </a:lnTo>
                <a:lnTo>
                  <a:pt x="37888" y="50325"/>
                </a:lnTo>
                <a:lnTo>
                  <a:pt x="38037" y="50083"/>
                </a:lnTo>
                <a:lnTo>
                  <a:pt x="38168" y="49841"/>
                </a:lnTo>
                <a:lnTo>
                  <a:pt x="38242" y="49673"/>
                </a:lnTo>
                <a:lnTo>
                  <a:pt x="38298" y="49580"/>
                </a:lnTo>
                <a:close/>
                <a:moveTo>
                  <a:pt x="48985" y="49636"/>
                </a:moveTo>
                <a:lnTo>
                  <a:pt x="48948" y="49654"/>
                </a:lnTo>
                <a:lnTo>
                  <a:pt x="48743" y="49859"/>
                </a:lnTo>
                <a:lnTo>
                  <a:pt x="48389" y="50250"/>
                </a:lnTo>
                <a:lnTo>
                  <a:pt x="48203" y="50455"/>
                </a:lnTo>
                <a:lnTo>
                  <a:pt x="48073" y="50660"/>
                </a:lnTo>
                <a:lnTo>
                  <a:pt x="48035" y="50734"/>
                </a:lnTo>
                <a:lnTo>
                  <a:pt x="47998" y="50809"/>
                </a:lnTo>
                <a:lnTo>
                  <a:pt x="47998" y="50865"/>
                </a:lnTo>
                <a:lnTo>
                  <a:pt x="48017" y="50902"/>
                </a:lnTo>
                <a:lnTo>
                  <a:pt x="48091" y="50902"/>
                </a:lnTo>
                <a:lnTo>
                  <a:pt x="48184" y="50865"/>
                </a:lnTo>
                <a:lnTo>
                  <a:pt x="48296" y="50772"/>
                </a:lnTo>
                <a:lnTo>
                  <a:pt x="48408" y="50641"/>
                </a:lnTo>
                <a:lnTo>
                  <a:pt x="48594" y="50399"/>
                </a:lnTo>
                <a:lnTo>
                  <a:pt x="48687" y="50250"/>
                </a:lnTo>
                <a:lnTo>
                  <a:pt x="48780" y="50101"/>
                </a:lnTo>
                <a:lnTo>
                  <a:pt x="48910" y="49878"/>
                </a:lnTo>
                <a:lnTo>
                  <a:pt x="48985" y="49673"/>
                </a:lnTo>
                <a:lnTo>
                  <a:pt x="48985" y="49636"/>
                </a:lnTo>
                <a:close/>
                <a:moveTo>
                  <a:pt x="82814" y="49580"/>
                </a:moveTo>
                <a:lnTo>
                  <a:pt x="82572" y="49822"/>
                </a:lnTo>
                <a:lnTo>
                  <a:pt x="82330" y="50027"/>
                </a:lnTo>
                <a:lnTo>
                  <a:pt x="81846" y="50436"/>
                </a:lnTo>
                <a:lnTo>
                  <a:pt x="81697" y="50529"/>
                </a:lnTo>
                <a:lnTo>
                  <a:pt x="81604" y="50604"/>
                </a:lnTo>
                <a:lnTo>
                  <a:pt x="81529" y="50678"/>
                </a:lnTo>
                <a:lnTo>
                  <a:pt x="81492" y="50753"/>
                </a:lnTo>
                <a:lnTo>
                  <a:pt x="81473" y="50772"/>
                </a:lnTo>
                <a:lnTo>
                  <a:pt x="81473" y="50809"/>
                </a:lnTo>
                <a:lnTo>
                  <a:pt x="81492" y="50846"/>
                </a:lnTo>
                <a:lnTo>
                  <a:pt x="81511" y="50865"/>
                </a:lnTo>
                <a:lnTo>
                  <a:pt x="81622" y="50902"/>
                </a:lnTo>
                <a:lnTo>
                  <a:pt x="81734" y="50902"/>
                </a:lnTo>
                <a:lnTo>
                  <a:pt x="81827" y="50883"/>
                </a:lnTo>
                <a:lnTo>
                  <a:pt x="81939" y="50827"/>
                </a:lnTo>
                <a:lnTo>
                  <a:pt x="82032" y="50753"/>
                </a:lnTo>
                <a:lnTo>
                  <a:pt x="82125" y="50678"/>
                </a:lnTo>
                <a:lnTo>
                  <a:pt x="82218" y="50567"/>
                </a:lnTo>
                <a:lnTo>
                  <a:pt x="82386" y="50325"/>
                </a:lnTo>
                <a:lnTo>
                  <a:pt x="82535" y="50083"/>
                </a:lnTo>
                <a:lnTo>
                  <a:pt x="82665" y="49841"/>
                </a:lnTo>
                <a:lnTo>
                  <a:pt x="82758" y="49673"/>
                </a:lnTo>
                <a:lnTo>
                  <a:pt x="82814" y="49580"/>
                </a:lnTo>
                <a:close/>
                <a:moveTo>
                  <a:pt x="22975" y="49431"/>
                </a:moveTo>
                <a:lnTo>
                  <a:pt x="22957" y="49450"/>
                </a:lnTo>
                <a:lnTo>
                  <a:pt x="22733" y="49692"/>
                </a:lnTo>
                <a:lnTo>
                  <a:pt x="22324" y="50139"/>
                </a:lnTo>
                <a:lnTo>
                  <a:pt x="22138" y="50399"/>
                </a:lnTo>
                <a:lnTo>
                  <a:pt x="21989" y="50623"/>
                </a:lnTo>
                <a:lnTo>
                  <a:pt x="21933" y="50716"/>
                </a:lnTo>
                <a:lnTo>
                  <a:pt x="21896" y="50790"/>
                </a:lnTo>
                <a:lnTo>
                  <a:pt x="21896" y="50865"/>
                </a:lnTo>
                <a:lnTo>
                  <a:pt x="21914" y="50902"/>
                </a:lnTo>
                <a:lnTo>
                  <a:pt x="21951" y="50920"/>
                </a:lnTo>
                <a:lnTo>
                  <a:pt x="21989" y="50902"/>
                </a:lnTo>
                <a:lnTo>
                  <a:pt x="22082" y="50846"/>
                </a:lnTo>
                <a:lnTo>
                  <a:pt x="22193" y="50734"/>
                </a:lnTo>
                <a:lnTo>
                  <a:pt x="22305" y="50604"/>
                </a:lnTo>
                <a:lnTo>
                  <a:pt x="22510" y="50343"/>
                </a:lnTo>
                <a:lnTo>
                  <a:pt x="22603" y="50176"/>
                </a:lnTo>
                <a:lnTo>
                  <a:pt x="22715" y="50008"/>
                </a:lnTo>
                <a:lnTo>
                  <a:pt x="22864" y="49729"/>
                </a:lnTo>
                <a:lnTo>
                  <a:pt x="22957" y="49505"/>
                </a:lnTo>
                <a:lnTo>
                  <a:pt x="22975" y="49450"/>
                </a:lnTo>
                <a:lnTo>
                  <a:pt x="22975" y="49431"/>
                </a:lnTo>
                <a:close/>
                <a:moveTo>
                  <a:pt x="24074" y="49431"/>
                </a:moveTo>
                <a:lnTo>
                  <a:pt x="24055" y="49450"/>
                </a:lnTo>
                <a:lnTo>
                  <a:pt x="23795" y="49748"/>
                </a:lnTo>
                <a:lnTo>
                  <a:pt x="23590" y="49990"/>
                </a:lnTo>
                <a:lnTo>
                  <a:pt x="23366" y="50232"/>
                </a:lnTo>
                <a:lnTo>
                  <a:pt x="23199" y="50492"/>
                </a:lnTo>
                <a:lnTo>
                  <a:pt x="23069" y="50697"/>
                </a:lnTo>
                <a:lnTo>
                  <a:pt x="23031" y="50790"/>
                </a:lnTo>
                <a:lnTo>
                  <a:pt x="23031" y="50846"/>
                </a:lnTo>
                <a:lnTo>
                  <a:pt x="23069" y="50902"/>
                </a:lnTo>
                <a:lnTo>
                  <a:pt x="23124" y="50920"/>
                </a:lnTo>
                <a:lnTo>
                  <a:pt x="23162" y="50902"/>
                </a:lnTo>
                <a:lnTo>
                  <a:pt x="23199" y="50883"/>
                </a:lnTo>
                <a:lnTo>
                  <a:pt x="23311" y="50809"/>
                </a:lnTo>
                <a:lnTo>
                  <a:pt x="23404" y="50678"/>
                </a:lnTo>
                <a:lnTo>
                  <a:pt x="23497" y="50548"/>
                </a:lnTo>
                <a:lnTo>
                  <a:pt x="23683" y="50250"/>
                </a:lnTo>
                <a:lnTo>
                  <a:pt x="23795" y="50064"/>
                </a:lnTo>
                <a:lnTo>
                  <a:pt x="23981" y="49692"/>
                </a:lnTo>
                <a:lnTo>
                  <a:pt x="24074" y="49487"/>
                </a:lnTo>
                <a:lnTo>
                  <a:pt x="24074" y="49431"/>
                </a:lnTo>
                <a:close/>
                <a:moveTo>
                  <a:pt x="30516" y="49599"/>
                </a:moveTo>
                <a:lnTo>
                  <a:pt x="30497" y="49617"/>
                </a:lnTo>
                <a:lnTo>
                  <a:pt x="30255" y="49896"/>
                </a:lnTo>
                <a:lnTo>
                  <a:pt x="29920" y="50325"/>
                </a:lnTo>
                <a:lnTo>
                  <a:pt x="29771" y="50529"/>
                </a:lnTo>
                <a:lnTo>
                  <a:pt x="29659" y="50716"/>
                </a:lnTo>
                <a:lnTo>
                  <a:pt x="29622" y="50790"/>
                </a:lnTo>
                <a:lnTo>
                  <a:pt x="29622" y="50846"/>
                </a:lnTo>
                <a:lnTo>
                  <a:pt x="29622" y="50883"/>
                </a:lnTo>
                <a:lnTo>
                  <a:pt x="29659" y="50920"/>
                </a:lnTo>
                <a:lnTo>
                  <a:pt x="29697" y="50920"/>
                </a:lnTo>
                <a:lnTo>
                  <a:pt x="29752" y="50902"/>
                </a:lnTo>
                <a:lnTo>
                  <a:pt x="29827" y="50846"/>
                </a:lnTo>
                <a:lnTo>
                  <a:pt x="29939" y="50753"/>
                </a:lnTo>
                <a:lnTo>
                  <a:pt x="30032" y="50623"/>
                </a:lnTo>
                <a:lnTo>
                  <a:pt x="30199" y="50381"/>
                </a:lnTo>
                <a:lnTo>
                  <a:pt x="30311" y="50213"/>
                </a:lnTo>
                <a:lnTo>
                  <a:pt x="30460" y="49841"/>
                </a:lnTo>
                <a:lnTo>
                  <a:pt x="30516" y="49636"/>
                </a:lnTo>
                <a:lnTo>
                  <a:pt x="30516" y="49599"/>
                </a:lnTo>
                <a:close/>
                <a:moveTo>
                  <a:pt x="34928" y="49617"/>
                </a:moveTo>
                <a:lnTo>
                  <a:pt x="34705" y="49841"/>
                </a:lnTo>
                <a:lnTo>
                  <a:pt x="34277" y="50213"/>
                </a:lnTo>
                <a:lnTo>
                  <a:pt x="34090" y="50436"/>
                </a:lnTo>
                <a:lnTo>
                  <a:pt x="33923" y="50623"/>
                </a:lnTo>
                <a:lnTo>
                  <a:pt x="33867" y="50716"/>
                </a:lnTo>
                <a:lnTo>
                  <a:pt x="33848" y="50790"/>
                </a:lnTo>
                <a:lnTo>
                  <a:pt x="33830" y="50846"/>
                </a:lnTo>
                <a:lnTo>
                  <a:pt x="33848" y="50902"/>
                </a:lnTo>
                <a:lnTo>
                  <a:pt x="33904" y="50920"/>
                </a:lnTo>
                <a:lnTo>
                  <a:pt x="33960" y="50920"/>
                </a:lnTo>
                <a:lnTo>
                  <a:pt x="34035" y="50865"/>
                </a:lnTo>
                <a:lnTo>
                  <a:pt x="34128" y="50809"/>
                </a:lnTo>
                <a:lnTo>
                  <a:pt x="34295" y="50604"/>
                </a:lnTo>
                <a:lnTo>
                  <a:pt x="34481" y="50343"/>
                </a:lnTo>
                <a:lnTo>
                  <a:pt x="34649" y="50083"/>
                </a:lnTo>
                <a:lnTo>
                  <a:pt x="34798" y="49859"/>
                </a:lnTo>
                <a:lnTo>
                  <a:pt x="34928" y="49617"/>
                </a:lnTo>
                <a:close/>
                <a:moveTo>
                  <a:pt x="43623" y="49636"/>
                </a:moveTo>
                <a:lnTo>
                  <a:pt x="43344" y="49859"/>
                </a:lnTo>
                <a:lnTo>
                  <a:pt x="43139" y="50027"/>
                </a:lnTo>
                <a:lnTo>
                  <a:pt x="42934" y="50213"/>
                </a:lnTo>
                <a:lnTo>
                  <a:pt x="42748" y="50418"/>
                </a:lnTo>
                <a:lnTo>
                  <a:pt x="42599" y="50604"/>
                </a:lnTo>
                <a:lnTo>
                  <a:pt x="42543" y="50678"/>
                </a:lnTo>
                <a:lnTo>
                  <a:pt x="42524" y="50753"/>
                </a:lnTo>
                <a:lnTo>
                  <a:pt x="42524" y="50827"/>
                </a:lnTo>
                <a:lnTo>
                  <a:pt x="42562" y="50883"/>
                </a:lnTo>
                <a:lnTo>
                  <a:pt x="42617" y="50920"/>
                </a:lnTo>
                <a:lnTo>
                  <a:pt x="42673" y="50920"/>
                </a:lnTo>
                <a:lnTo>
                  <a:pt x="42748" y="50883"/>
                </a:lnTo>
                <a:lnTo>
                  <a:pt x="42841" y="50827"/>
                </a:lnTo>
                <a:lnTo>
                  <a:pt x="43008" y="50641"/>
                </a:lnTo>
                <a:lnTo>
                  <a:pt x="43176" y="50399"/>
                </a:lnTo>
                <a:lnTo>
                  <a:pt x="43344" y="50139"/>
                </a:lnTo>
                <a:lnTo>
                  <a:pt x="43474" y="49896"/>
                </a:lnTo>
                <a:lnTo>
                  <a:pt x="43623" y="49636"/>
                </a:lnTo>
                <a:close/>
                <a:moveTo>
                  <a:pt x="47737" y="49748"/>
                </a:moveTo>
                <a:lnTo>
                  <a:pt x="47570" y="49952"/>
                </a:lnTo>
                <a:lnTo>
                  <a:pt x="47309" y="50306"/>
                </a:lnTo>
                <a:lnTo>
                  <a:pt x="47179" y="50492"/>
                </a:lnTo>
                <a:lnTo>
                  <a:pt x="47086" y="50678"/>
                </a:lnTo>
                <a:lnTo>
                  <a:pt x="47030" y="50809"/>
                </a:lnTo>
                <a:lnTo>
                  <a:pt x="47030" y="50865"/>
                </a:lnTo>
                <a:lnTo>
                  <a:pt x="47049" y="50902"/>
                </a:lnTo>
                <a:lnTo>
                  <a:pt x="47104" y="50920"/>
                </a:lnTo>
                <a:lnTo>
                  <a:pt x="47160" y="50902"/>
                </a:lnTo>
                <a:lnTo>
                  <a:pt x="47216" y="50865"/>
                </a:lnTo>
                <a:lnTo>
                  <a:pt x="47291" y="50790"/>
                </a:lnTo>
                <a:lnTo>
                  <a:pt x="47421" y="50585"/>
                </a:lnTo>
                <a:lnTo>
                  <a:pt x="47551" y="50343"/>
                </a:lnTo>
                <a:lnTo>
                  <a:pt x="47644" y="50101"/>
                </a:lnTo>
                <a:lnTo>
                  <a:pt x="47737" y="49896"/>
                </a:lnTo>
                <a:lnTo>
                  <a:pt x="47756" y="49766"/>
                </a:lnTo>
                <a:lnTo>
                  <a:pt x="47756" y="49748"/>
                </a:lnTo>
                <a:close/>
                <a:moveTo>
                  <a:pt x="50176" y="49468"/>
                </a:moveTo>
                <a:lnTo>
                  <a:pt x="49525" y="50176"/>
                </a:lnTo>
                <a:lnTo>
                  <a:pt x="49134" y="50641"/>
                </a:lnTo>
                <a:lnTo>
                  <a:pt x="49022" y="50790"/>
                </a:lnTo>
                <a:lnTo>
                  <a:pt x="49003" y="50846"/>
                </a:lnTo>
                <a:lnTo>
                  <a:pt x="49003" y="50883"/>
                </a:lnTo>
                <a:lnTo>
                  <a:pt x="49041" y="50902"/>
                </a:lnTo>
                <a:lnTo>
                  <a:pt x="49059" y="50920"/>
                </a:lnTo>
                <a:lnTo>
                  <a:pt x="49152" y="50902"/>
                </a:lnTo>
                <a:lnTo>
                  <a:pt x="49227" y="50865"/>
                </a:lnTo>
                <a:lnTo>
                  <a:pt x="49320" y="50790"/>
                </a:lnTo>
                <a:lnTo>
                  <a:pt x="49413" y="50697"/>
                </a:lnTo>
                <a:lnTo>
                  <a:pt x="49506" y="50567"/>
                </a:lnTo>
                <a:lnTo>
                  <a:pt x="49711" y="50287"/>
                </a:lnTo>
                <a:lnTo>
                  <a:pt x="49879" y="49990"/>
                </a:lnTo>
                <a:lnTo>
                  <a:pt x="50027" y="49729"/>
                </a:lnTo>
                <a:lnTo>
                  <a:pt x="50176" y="49468"/>
                </a:lnTo>
                <a:close/>
                <a:moveTo>
                  <a:pt x="67473" y="49431"/>
                </a:moveTo>
                <a:lnTo>
                  <a:pt x="67473" y="49450"/>
                </a:lnTo>
                <a:lnTo>
                  <a:pt x="67231" y="49692"/>
                </a:lnTo>
                <a:lnTo>
                  <a:pt x="66840" y="50139"/>
                </a:lnTo>
                <a:lnTo>
                  <a:pt x="66635" y="50399"/>
                </a:lnTo>
                <a:lnTo>
                  <a:pt x="66486" y="50623"/>
                </a:lnTo>
                <a:lnTo>
                  <a:pt x="66430" y="50716"/>
                </a:lnTo>
                <a:lnTo>
                  <a:pt x="66393" y="50790"/>
                </a:lnTo>
                <a:lnTo>
                  <a:pt x="66393" y="50865"/>
                </a:lnTo>
                <a:lnTo>
                  <a:pt x="66411" y="50902"/>
                </a:lnTo>
                <a:lnTo>
                  <a:pt x="66449" y="50920"/>
                </a:lnTo>
                <a:lnTo>
                  <a:pt x="66486" y="50902"/>
                </a:lnTo>
                <a:lnTo>
                  <a:pt x="66579" y="50846"/>
                </a:lnTo>
                <a:lnTo>
                  <a:pt x="66691" y="50734"/>
                </a:lnTo>
                <a:lnTo>
                  <a:pt x="66802" y="50604"/>
                </a:lnTo>
                <a:lnTo>
                  <a:pt x="67007" y="50343"/>
                </a:lnTo>
                <a:lnTo>
                  <a:pt x="67119" y="50176"/>
                </a:lnTo>
                <a:lnTo>
                  <a:pt x="67212" y="50008"/>
                </a:lnTo>
                <a:lnTo>
                  <a:pt x="67361" y="49729"/>
                </a:lnTo>
                <a:lnTo>
                  <a:pt x="67473" y="49505"/>
                </a:lnTo>
                <a:lnTo>
                  <a:pt x="67491" y="49450"/>
                </a:lnTo>
                <a:lnTo>
                  <a:pt x="67473" y="49431"/>
                </a:lnTo>
                <a:close/>
                <a:moveTo>
                  <a:pt x="68571" y="49431"/>
                </a:moveTo>
                <a:lnTo>
                  <a:pt x="68552" y="49450"/>
                </a:lnTo>
                <a:lnTo>
                  <a:pt x="68292" y="49748"/>
                </a:lnTo>
                <a:lnTo>
                  <a:pt x="68087" y="49990"/>
                </a:lnTo>
                <a:lnTo>
                  <a:pt x="67882" y="50232"/>
                </a:lnTo>
                <a:lnTo>
                  <a:pt x="67696" y="50492"/>
                </a:lnTo>
                <a:lnTo>
                  <a:pt x="67566" y="50697"/>
                </a:lnTo>
                <a:lnTo>
                  <a:pt x="67547" y="50790"/>
                </a:lnTo>
                <a:lnTo>
                  <a:pt x="67547" y="50846"/>
                </a:lnTo>
                <a:lnTo>
                  <a:pt x="67566" y="50902"/>
                </a:lnTo>
                <a:lnTo>
                  <a:pt x="67622" y="50920"/>
                </a:lnTo>
                <a:lnTo>
                  <a:pt x="67659" y="50902"/>
                </a:lnTo>
                <a:lnTo>
                  <a:pt x="67715" y="50883"/>
                </a:lnTo>
                <a:lnTo>
                  <a:pt x="67808" y="50809"/>
                </a:lnTo>
                <a:lnTo>
                  <a:pt x="67901" y="50678"/>
                </a:lnTo>
                <a:lnTo>
                  <a:pt x="68013" y="50548"/>
                </a:lnTo>
                <a:lnTo>
                  <a:pt x="68199" y="50250"/>
                </a:lnTo>
                <a:lnTo>
                  <a:pt x="68310" y="50064"/>
                </a:lnTo>
                <a:lnTo>
                  <a:pt x="68497" y="49692"/>
                </a:lnTo>
                <a:lnTo>
                  <a:pt x="68571" y="49487"/>
                </a:lnTo>
                <a:lnTo>
                  <a:pt x="68571" y="49431"/>
                </a:lnTo>
                <a:close/>
                <a:moveTo>
                  <a:pt x="75032" y="49599"/>
                </a:moveTo>
                <a:lnTo>
                  <a:pt x="74994" y="49617"/>
                </a:lnTo>
                <a:lnTo>
                  <a:pt x="74771" y="49896"/>
                </a:lnTo>
                <a:lnTo>
                  <a:pt x="74417" y="50325"/>
                </a:lnTo>
                <a:lnTo>
                  <a:pt x="74268" y="50529"/>
                </a:lnTo>
                <a:lnTo>
                  <a:pt x="74156" y="50716"/>
                </a:lnTo>
                <a:lnTo>
                  <a:pt x="74138" y="50790"/>
                </a:lnTo>
                <a:lnTo>
                  <a:pt x="74119" y="50846"/>
                </a:lnTo>
                <a:lnTo>
                  <a:pt x="74138" y="50883"/>
                </a:lnTo>
                <a:lnTo>
                  <a:pt x="74175" y="50920"/>
                </a:lnTo>
                <a:lnTo>
                  <a:pt x="74212" y="50920"/>
                </a:lnTo>
                <a:lnTo>
                  <a:pt x="74250" y="50902"/>
                </a:lnTo>
                <a:lnTo>
                  <a:pt x="74343" y="50846"/>
                </a:lnTo>
                <a:lnTo>
                  <a:pt x="74436" y="50753"/>
                </a:lnTo>
                <a:lnTo>
                  <a:pt x="74529" y="50623"/>
                </a:lnTo>
                <a:lnTo>
                  <a:pt x="74696" y="50381"/>
                </a:lnTo>
                <a:lnTo>
                  <a:pt x="74808" y="50213"/>
                </a:lnTo>
                <a:lnTo>
                  <a:pt x="74957" y="49841"/>
                </a:lnTo>
                <a:lnTo>
                  <a:pt x="75013" y="49636"/>
                </a:lnTo>
                <a:lnTo>
                  <a:pt x="75032" y="49599"/>
                </a:lnTo>
                <a:close/>
                <a:moveTo>
                  <a:pt x="79444" y="49617"/>
                </a:moveTo>
                <a:lnTo>
                  <a:pt x="79202" y="49841"/>
                </a:lnTo>
                <a:lnTo>
                  <a:pt x="78792" y="50213"/>
                </a:lnTo>
                <a:lnTo>
                  <a:pt x="78588" y="50436"/>
                </a:lnTo>
                <a:lnTo>
                  <a:pt x="78439" y="50623"/>
                </a:lnTo>
                <a:lnTo>
                  <a:pt x="78383" y="50716"/>
                </a:lnTo>
                <a:lnTo>
                  <a:pt x="78346" y="50790"/>
                </a:lnTo>
                <a:lnTo>
                  <a:pt x="78327" y="50846"/>
                </a:lnTo>
                <a:lnTo>
                  <a:pt x="78346" y="50902"/>
                </a:lnTo>
                <a:lnTo>
                  <a:pt x="78401" y="50920"/>
                </a:lnTo>
                <a:lnTo>
                  <a:pt x="78476" y="50920"/>
                </a:lnTo>
                <a:lnTo>
                  <a:pt x="78532" y="50865"/>
                </a:lnTo>
                <a:lnTo>
                  <a:pt x="78625" y="50809"/>
                </a:lnTo>
                <a:lnTo>
                  <a:pt x="78792" y="50604"/>
                </a:lnTo>
                <a:lnTo>
                  <a:pt x="78979" y="50343"/>
                </a:lnTo>
                <a:lnTo>
                  <a:pt x="79165" y="50083"/>
                </a:lnTo>
                <a:lnTo>
                  <a:pt x="79295" y="49859"/>
                </a:lnTo>
                <a:lnTo>
                  <a:pt x="79444" y="49617"/>
                </a:lnTo>
                <a:close/>
                <a:moveTo>
                  <a:pt x="88120" y="49636"/>
                </a:moveTo>
                <a:lnTo>
                  <a:pt x="87859" y="49859"/>
                </a:lnTo>
                <a:lnTo>
                  <a:pt x="87655" y="50027"/>
                </a:lnTo>
                <a:lnTo>
                  <a:pt x="87431" y="50213"/>
                </a:lnTo>
                <a:lnTo>
                  <a:pt x="87245" y="50418"/>
                </a:lnTo>
                <a:lnTo>
                  <a:pt x="87096" y="50604"/>
                </a:lnTo>
                <a:lnTo>
                  <a:pt x="87059" y="50678"/>
                </a:lnTo>
                <a:lnTo>
                  <a:pt x="87022" y="50753"/>
                </a:lnTo>
                <a:lnTo>
                  <a:pt x="87040" y="50827"/>
                </a:lnTo>
                <a:lnTo>
                  <a:pt x="87059" y="50883"/>
                </a:lnTo>
                <a:lnTo>
                  <a:pt x="87115" y="50920"/>
                </a:lnTo>
                <a:lnTo>
                  <a:pt x="87189" y="50920"/>
                </a:lnTo>
                <a:lnTo>
                  <a:pt x="87264" y="50883"/>
                </a:lnTo>
                <a:lnTo>
                  <a:pt x="87338" y="50827"/>
                </a:lnTo>
                <a:lnTo>
                  <a:pt x="87506" y="50641"/>
                </a:lnTo>
                <a:lnTo>
                  <a:pt x="87673" y="50399"/>
                </a:lnTo>
                <a:lnTo>
                  <a:pt x="87841" y="50139"/>
                </a:lnTo>
                <a:lnTo>
                  <a:pt x="87971" y="49896"/>
                </a:lnTo>
                <a:lnTo>
                  <a:pt x="88120" y="49636"/>
                </a:lnTo>
                <a:close/>
                <a:moveTo>
                  <a:pt x="92253" y="49748"/>
                </a:moveTo>
                <a:lnTo>
                  <a:pt x="92067" y="49952"/>
                </a:lnTo>
                <a:lnTo>
                  <a:pt x="91806" y="50306"/>
                </a:lnTo>
                <a:lnTo>
                  <a:pt x="91676" y="50492"/>
                </a:lnTo>
                <a:lnTo>
                  <a:pt x="91583" y="50678"/>
                </a:lnTo>
                <a:lnTo>
                  <a:pt x="91527" y="50809"/>
                </a:lnTo>
                <a:lnTo>
                  <a:pt x="91527" y="50865"/>
                </a:lnTo>
                <a:lnTo>
                  <a:pt x="91546" y="50902"/>
                </a:lnTo>
                <a:lnTo>
                  <a:pt x="91602" y="50920"/>
                </a:lnTo>
                <a:lnTo>
                  <a:pt x="91657" y="50902"/>
                </a:lnTo>
                <a:lnTo>
                  <a:pt x="91713" y="50865"/>
                </a:lnTo>
                <a:lnTo>
                  <a:pt x="91788" y="50790"/>
                </a:lnTo>
                <a:lnTo>
                  <a:pt x="91918" y="50585"/>
                </a:lnTo>
                <a:lnTo>
                  <a:pt x="92048" y="50343"/>
                </a:lnTo>
                <a:lnTo>
                  <a:pt x="92160" y="50101"/>
                </a:lnTo>
                <a:lnTo>
                  <a:pt x="92235" y="49896"/>
                </a:lnTo>
                <a:lnTo>
                  <a:pt x="92272" y="49766"/>
                </a:lnTo>
                <a:lnTo>
                  <a:pt x="92272" y="49748"/>
                </a:lnTo>
                <a:close/>
                <a:moveTo>
                  <a:pt x="36008" y="49617"/>
                </a:moveTo>
                <a:lnTo>
                  <a:pt x="35747" y="49896"/>
                </a:lnTo>
                <a:lnTo>
                  <a:pt x="35338" y="50325"/>
                </a:lnTo>
                <a:lnTo>
                  <a:pt x="35152" y="50548"/>
                </a:lnTo>
                <a:lnTo>
                  <a:pt x="35021" y="50753"/>
                </a:lnTo>
                <a:lnTo>
                  <a:pt x="34984" y="50827"/>
                </a:lnTo>
                <a:lnTo>
                  <a:pt x="34965" y="50883"/>
                </a:lnTo>
                <a:lnTo>
                  <a:pt x="34984" y="50920"/>
                </a:lnTo>
                <a:lnTo>
                  <a:pt x="35040" y="50939"/>
                </a:lnTo>
                <a:lnTo>
                  <a:pt x="35133" y="50939"/>
                </a:lnTo>
                <a:lnTo>
                  <a:pt x="35245" y="50902"/>
                </a:lnTo>
                <a:lnTo>
                  <a:pt x="35319" y="50846"/>
                </a:lnTo>
                <a:lnTo>
                  <a:pt x="35412" y="50772"/>
                </a:lnTo>
                <a:lnTo>
                  <a:pt x="35487" y="50678"/>
                </a:lnTo>
                <a:lnTo>
                  <a:pt x="35561" y="50585"/>
                </a:lnTo>
                <a:lnTo>
                  <a:pt x="35692" y="50343"/>
                </a:lnTo>
                <a:lnTo>
                  <a:pt x="35803" y="50101"/>
                </a:lnTo>
                <a:lnTo>
                  <a:pt x="35896" y="49878"/>
                </a:lnTo>
                <a:lnTo>
                  <a:pt x="35971" y="49710"/>
                </a:lnTo>
                <a:lnTo>
                  <a:pt x="36008" y="49617"/>
                </a:lnTo>
                <a:close/>
                <a:moveTo>
                  <a:pt x="41445" y="49580"/>
                </a:moveTo>
                <a:lnTo>
                  <a:pt x="41370" y="49636"/>
                </a:lnTo>
                <a:lnTo>
                  <a:pt x="41091" y="49915"/>
                </a:lnTo>
                <a:lnTo>
                  <a:pt x="40886" y="50120"/>
                </a:lnTo>
                <a:lnTo>
                  <a:pt x="40663" y="50343"/>
                </a:lnTo>
                <a:lnTo>
                  <a:pt x="40495" y="50567"/>
                </a:lnTo>
                <a:lnTo>
                  <a:pt x="40439" y="50660"/>
                </a:lnTo>
                <a:lnTo>
                  <a:pt x="40402" y="50753"/>
                </a:lnTo>
                <a:lnTo>
                  <a:pt x="40383" y="50827"/>
                </a:lnTo>
                <a:lnTo>
                  <a:pt x="40402" y="50883"/>
                </a:lnTo>
                <a:lnTo>
                  <a:pt x="40439" y="50920"/>
                </a:lnTo>
                <a:lnTo>
                  <a:pt x="40532" y="50939"/>
                </a:lnTo>
                <a:lnTo>
                  <a:pt x="40625" y="50920"/>
                </a:lnTo>
                <a:lnTo>
                  <a:pt x="40700" y="50865"/>
                </a:lnTo>
                <a:lnTo>
                  <a:pt x="40793" y="50790"/>
                </a:lnTo>
                <a:lnTo>
                  <a:pt x="40886" y="50716"/>
                </a:lnTo>
                <a:lnTo>
                  <a:pt x="41072" y="50511"/>
                </a:lnTo>
                <a:lnTo>
                  <a:pt x="41184" y="50362"/>
                </a:lnTo>
                <a:lnTo>
                  <a:pt x="41389" y="50120"/>
                </a:lnTo>
                <a:lnTo>
                  <a:pt x="41463" y="49990"/>
                </a:lnTo>
                <a:lnTo>
                  <a:pt x="41500" y="49915"/>
                </a:lnTo>
                <a:lnTo>
                  <a:pt x="41500" y="49859"/>
                </a:lnTo>
                <a:lnTo>
                  <a:pt x="41519" y="49785"/>
                </a:lnTo>
                <a:lnTo>
                  <a:pt x="41519" y="49673"/>
                </a:lnTo>
                <a:lnTo>
                  <a:pt x="41500" y="49617"/>
                </a:lnTo>
                <a:lnTo>
                  <a:pt x="41482" y="49580"/>
                </a:lnTo>
                <a:close/>
                <a:moveTo>
                  <a:pt x="58108" y="49822"/>
                </a:moveTo>
                <a:lnTo>
                  <a:pt x="57810" y="49971"/>
                </a:lnTo>
                <a:lnTo>
                  <a:pt x="57251" y="50306"/>
                </a:lnTo>
                <a:lnTo>
                  <a:pt x="56972" y="50474"/>
                </a:lnTo>
                <a:lnTo>
                  <a:pt x="56749" y="50641"/>
                </a:lnTo>
                <a:lnTo>
                  <a:pt x="56655" y="50716"/>
                </a:lnTo>
                <a:lnTo>
                  <a:pt x="56600" y="50790"/>
                </a:lnTo>
                <a:lnTo>
                  <a:pt x="56581" y="50846"/>
                </a:lnTo>
                <a:lnTo>
                  <a:pt x="56581" y="50902"/>
                </a:lnTo>
                <a:lnTo>
                  <a:pt x="56637" y="50939"/>
                </a:lnTo>
                <a:lnTo>
                  <a:pt x="56711" y="50939"/>
                </a:lnTo>
                <a:lnTo>
                  <a:pt x="56804" y="50902"/>
                </a:lnTo>
                <a:lnTo>
                  <a:pt x="56916" y="50865"/>
                </a:lnTo>
                <a:lnTo>
                  <a:pt x="57140" y="50697"/>
                </a:lnTo>
                <a:lnTo>
                  <a:pt x="57400" y="50492"/>
                </a:lnTo>
                <a:lnTo>
                  <a:pt x="57866" y="50045"/>
                </a:lnTo>
                <a:lnTo>
                  <a:pt x="58108" y="49822"/>
                </a:lnTo>
                <a:close/>
                <a:moveTo>
                  <a:pt x="58946" y="49673"/>
                </a:moveTo>
                <a:lnTo>
                  <a:pt x="57996" y="50474"/>
                </a:lnTo>
                <a:lnTo>
                  <a:pt x="57828" y="50604"/>
                </a:lnTo>
                <a:lnTo>
                  <a:pt x="57735" y="50678"/>
                </a:lnTo>
                <a:lnTo>
                  <a:pt x="57642" y="50772"/>
                </a:lnTo>
                <a:lnTo>
                  <a:pt x="57605" y="50846"/>
                </a:lnTo>
                <a:lnTo>
                  <a:pt x="57586" y="50883"/>
                </a:lnTo>
                <a:lnTo>
                  <a:pt x="57586" y="50902"/>
                </a:lnTo>
                <a:lnTo>
                  <a:pt x="57605" y="50920"/>
                </a:lnTo>
                <a:lnTo>
                  <a:pt x="57661" y="50939"/>
                </a:lnTo>
                <a:lnTo>
                  <a:pt x="57791" y="50939"/>
                </a:lnTo>
                <a:lnTo>
                  <a:pt x="57903" y="50920"/>
                </a:lnTo>
                <a:lnTo>
                  <a:pt x="57996" y="50865"/>
                </a:lnTo>
                <a:lnTo>
                  <a:pt x="58108" y="50809"/>
                </a:lnTo>
                <a:lnTo>
                  <a:pt x="58201" y="50716"/>
                </a:lnTo>
                <a:lnTo>
                  <a:pt x="58387" y="50529"/>
                </a:lnTo>
                <a:lnTo>
                  <a:pt x="58536" y="50362"/>
                </a:lnTo>
                <a:lnTo>
                  <a:pt x="58666" y="50213"/>
                </a:lnTo>
                <a:lnTo>
                  <a:pt x="58815" y="49952"/>
                </a:lnTo>
                <a:lnTo>
                  <a:pt x="58927" y="49748"/>
                </a:lnTo>
                <a:lnTo>
                  <a:pt x="58946" y="49692"/>
                </a:lnTo>
                <a:lnTo>
                  <a:pt x="58946" y="49673"/>
                </a:lnTo>
                <a:close/>
                <a:moveTo>
                  <a:pt x="80524" y="49617"/>
                </a:moveTo>
                <a:lnTo>
                  <a:pt x="80263" y="49896"/>
                </a:lnTo>
                <a:lnTo>
                  <a:pt x="79835" y="50325"/>
                </a:lnTo>
                <a:lnTo>
                  <a:pt x="79649" y="50548"/>
                </a:lnTo>
                <a:lnTo>
                  <a:pt x="79518" y="50753"/>
                </a:lnTo>
                <a:lnTo>
                  <a:pt x="79481" y="50827"/>
                </a:lnTo>
                <a:lnTo>
                  <a:pt x="79463" y="50883"/>
                </a:lnTo>
                <a:lnTo>
                  <a:pt x="79481" y="50920"/>
                </a:lnTo>
                <a:lnTo>
                  <a:pt x="79537" y="50939"/>
                </a:lnTo>
                <a:lnTo>
                  <a:pt x="79649" y="50939"/>
                </a:lnTo>
                <a:lnTo>
                  <a:pt x="79742" y="50902"/>
                </a:lnTo>
                <a:lnTo>
                  <a:pt x="79835" y="50846"/>
                </a:lnTo>
                <a:lnTo>
                  <a:pt x="79909" y="50772"/>
                </a:lnTo>
                <a:lnTo>
                  <a:pt x="80003" y="50678"/>
                </a:lnTo>
                <a:lnTo>
                  <a:pt x="80077" y="50585"/>
                </a:lnTo>
                <a:lnTo>
                  <a:pt x="80207" y="50343"/>
                </a:lnTo>
                <a:lnTo>
                  <a:pt x="80319" y="50101"/>
                </a:lnTo>
                <a:lnTo>
                  <a:pt x="80394" y="49878"/>
                </a:lnTo>
                <a:lnTo>
                  <a:pt x="80468" y="49710"/>
                </a:lnTo>
                <a:lnTo>
                  <a:pt x="80524" y="49617"/>
                </a:lnTo>
                <a:close/>
                <a:moveTo>
                  <a:pt x="85942" y="49580"/>
                </a:moveTo>
                <a:lnTo>
                  <a:pt x="85886" y="49636"/>
                </a:lnTo>
                <a:lnTo>
                  <a:pt x="85588" y="49915"/>
                </a:lnTo>
                <a:lnTo>
                  <a:pt x="85383" y="50120"/>
                </a:lnTo>
                <a:lnTo>
                  <a:pt x="85178" y="50343"/>
                </a:lnTo>
                <a:lnTo>
                  <a:pt x="84992" y="50567"/>
                </a:lnTo>
                <a:lnTo>
                  <a:pt x="84936" y="50660"/>
                </a:lnTo>
                <a:lnTo>
                  <a:pt x="84899" y="50753"/>
                </a:lnTo>
                <a:lnTo>
                  <a:pt x="84880" y="50827"/>
                </a:lnTo>
                <a:lnTo>
                  <a:pt x="84899" y="50883"/>
                </a:lnTo>
                <a:lnTo>
                  <a:pt x="84955" y="50920"/>
                </a:lnTo>
                <a:lnTo>
                  <a:pt x="85029" y="50939"/>
                </a:lnTo>
                <a:lnTo>
                  <a:pt x="85123" y="50920"/>
                </a:lnTo>
                <a:lnTo>
                  <a:pt x="85216" y="50865"/>
                </a:lnTo>
                <a:lnTo>
                  <a:pt x="85309" y="50790"/>
                </a:lnTo>
                <a:lnTo>
                  <a:pt x="85402" y="50716"/>
                </a:lnTo>
                <a:lnTo>
                  <a:pt x="85569" y="50511"/>
                </a:lnTo>
                <a:lnTo>
                  <a:pt x="85681" y="50362"/>
                </a:lnTo>
                <a:lnTo>
                  <a:pt x="85886" y="50120"/>
                </a:lnTo>
                <a:lnTo>
                  <a:pt x="85979" y="49990"/>
                </a:lnTo>
                <a:lnTo>
                  <a:pt x="85998" y="49915"/>
                </a:lnTo>
                <a:lnTo>
                  <a:pt x="86016" y="49859"/>
                </a:lnTo>
                <a:lnTo>
                  <a:pt x="86016" y="49785"/>
                </a:lnTo>
                <a:lnTo>
                  <a:pt x="86016" y="49673"/>
                </a:lnTo>
                <a:lnTo>
                  <a:pt x="86016" y="49617"/>
                </a:lnTo>
                <a:lnTo>
                  <a:pt x="85979" y="49580"/>
                </a:lnTo>
                <a:close/>
                <a:moveTo>
                  <a:pt x="11209" y="49487"/>
                </a:moveTo>
                <a:lnTo>
                  <a:pt x="11078" y="49561"/>
                </a:lnTo>
                <a:lnTo>
                  <a:pt x="10892" y="49710"/>
                </a:lnTo>
                <a:lnTo>
                  <a:pt x="10632" y="49915"/>
                </a:lnTo>
                <a:lnTo>
                  <a:pt x="10371" y="50139"/>
                </a:lnTo>
                <a:lnTo>
                  <a:pt x="10129" y="50381"/>
                </a:lnTo>
                <a:lnTo>
                  <a:pt x="9943" y="50604"/>
                </a:lnTo>
                <a:lnTo>
                  <a:pt x="9868" y="50697"/>
                </a:lnTo>
                <a:lnTo>
                  <a:pt x="9831" y="50790"/>
                </a:lnTo>
                <a:lnTo>
                  <a:pt x="9812" y="50846"/>
                </a:lnTo>
                <a:lnTo>
                  <a:pt x="9812" y="50902"/>
                </a:lnTo>
                <a:lnTo>
                  <a:pt x="9850" y="50939"/>
                </a:lnTo>
                <a:lnTo>
                  <a:pt x="9868" y="50939"/>
                </a:lnTo>
                <a:lnTo>
                  <a:pt x="9943" y="50958"/>
                </a:lnTo>
                <a:lnTo>
                  <a:pt x="10036" y="50902"/>
                </a:lnTo>
                <a:lnTo>
                  <a:pt x="10148" y="50846"/>
                </a:lnTo>
                <a:lnTo>
                  <a:pt x="10259" y="50734"/>
                </a:lnTo>
                <a:lnTo>
                  <a:pt x="10390" y="50623"/>
                </a:lnTo>
                <a:lnTo>
                  <a:pt x="10632" y="50325"/>
                </a:lnTo>
                <a:lnTo>
                  <a:pt x="10855" y="50027"/>
                </a:lnTo>
                <a:lnTo>
                  <a:pt x="11041" y="49748"/>
                </a:lnTo>
                <a:lnTo>
                  <a:pt x="11172" y="49543"/>
                </a:lnTo>
                <a:lnTo>
                  <a:pt x="11209" y="49487"/>
                </a:lnTo>
                <a:close/>
                <a:moveTo>
                  <a:pt x="37107" y="49524"/>
                </a:moveTo>
                <a:lnTo>
                  <a:pt x="36864" y="49766"/>
                </a:lnTo>
                <a:lnTo>
                  <a:pt x="36436" y="50194"/>
                </a:lnTo>
                <a:lnTo>
                  <a:pt x="36231" y="50418"/>
                </a:lnTo>
                <a:lnTo>
                  <a:pt x="36064" y="50623"/>
                </a:lnTo>
                <a:lnTo>
                  <a:pt x="35971" y="50790"/>
                </a:lnTo>
                <a:lnTo>
                  <a:pt x="35952" y="50865"/>
                </a:lnTo>
                <a:lnTo>
                  <a:pt x="35971" y="50902"/>
                </a:lnTo>
                <a:lnTo>
                  <a:pt x="35989" y="50939"/>
                </a:lnTo>
                <a:lnTo>
                  <a:pt x="36027" y="50958"/>
                </a:lnTo>
                <a:lnTo>
                  <a:pt x="36101" y="50958"/>
                </a:lnTo>
                <a:lnTo>
                  <a:pt x="36176" y="50902"/>
                </a:lnTo>
                <a:lnTo>
                  <a:pt x="36287" y="50827"/>
                </a:lnTo>
                <a:lnTo>
                  <a:pt x="36380" y="50716"/>
                </a:lnTo>
                <a:lnTo>
                  <a:pt x="36492" y="50604"/>
                </a:lnTo>
                <a:lnTo>
                  <a:pt x="36716" y="50306"/>
                </a:lnTo>
                <a:lnTo>
                  <a:pt x="36902" y="49990"/>
                </a:lnTo>
                <a:lnTo>
                  <a:pt x="37051" y="49729"/>
                </a:lnTo>
                <a:lnTo>
                  <a:pt x="37125" y="49543"/>
                </a:lnTo>
                <a:lnTo>
                  <a:pt x="37144" y="49524"/>
                </a:lnTo>
                <a:close/>
                <a:moveTo>
                  <a:pt x="45801" y="49673"/>
                </a:moveTo>
                <a:lnTo>
                  <a:pt x="45541" y="49896"/>
                </a:lnTo>
                <a:lnTo>
                  <a:pt x="45317" y="50083"/>
                </a:lnTo>
                <a:lnTo>
                  <a:pt x="45112" y="50306"/>
                </a:lnTo>
                <a:lnTo>
                  <a:pt x="44908" y="50529"/>
                </a:lnTo>
                <a:lnTo>
                  <a:pt x="44759" y="50734"/>
                </a:lnTo>
                <a:lnTo>
                  <a:pt x="44721" y="50809"/>
                </a:lnTo>
                <a:lnTo>
                  <a:pt x="44703" y="50883"/>
                </a:lnTo>
                <a:lnTo>
                  <a:pt x="44721" y="50920"/>
                </a:lnTo>
                <a:lnTo>
                  <a:pt x="44759" y="50958"/>
                </a:lnTo>
                <a:lnTo>
                  <a:pt x="44833" y="50958"/>
                </a:lnTo>
                <a:lnTo>
                  <a:pt x="44908" y="50939"/>
                </a:lnTo>
                <a:lnTo>
                  <a:pt x="45001" y="50883"/>
                </a:lnTo>
                <a:lnTo>
                  <a:pt x="45075" y="50809"/>
                </a:lnTo>
                <a:lnTo>
                  <a:pt x="45243" y="50604"/>
                </a:lnTo>
                <a:lnTo>
                  <a:pt x="45410" y="50362"/>
                </a:lnTo>
                <a:lnTo>
                  <a:pt x="45559" y="50101"/>
                </a:lnTo>
                <a:lnTo>
                  <a:pt x="45671" y="49896"/>
                </a:lnTo>
                <a:lnTo>
                  <a:pt x="45801" y="49673"/>
                </a:lnTo>
                <a:close/>
                <a:moveTo>
                  <a:pt x="51163" y="49673"/>
                </a:moveTo>
                <a:lnTo>
                  <a:pt x="51107" y="49729"/>
                </a:lnTo>
                <a:lnTo>
                  <a:pt x="50847" y="49971"/>
                </a:lnTo>
                <a:lnTo>
                  <a:pt x="50679" y="50157"/>
                </a:lnTo>
                <a:lnTo>
                  <a:pt x="50493" y="50362"/>
                </a:lnTo>
                <a:lnTo>
                  <a:pt x="50344" y="50567"/>
                </a:lnTo>
                <a:lnTo>
                  <a:pt x="50232" y="50753"/>
                </a:lnTo>
                <a:lnTo>
                  <a:pt x="50214" y="50827"/>
                </a:lnTo>
                <a:lnTo>
                  <a:pt x="50214" y="50883"/>
                </a:lnTo>
                <a:lnTo>
                  <a:pt x="50232" y="50920"/>
                </a:lnTo>
                <a:lnTo>
                  <a:pt x="50270" y="50958"/>
                </a:lnTo>
                <a:lnTo>
                  <a:pt x="50325" y="50958"/>
                </a:lnTo>
                <a:lnTo>
                  <a:pt x="50363" y="50939"/>
                </a:lnTo>
                <a:lnTo>
                  <a:pt x="50474" y="50902"/>
                </a:lnTo>
                <a:lnTo>
                  <a:pt x="50586" y="50809"/>
                </a:lnTo>
                <a:lnTo>
                  <a:pt x="50698" y="50697"/>
                </a:lnTo>
                <a:lnTo>
                  <a:pt x="50903" y="50455"/>
                </a:lnTo>
                <a:lnTo>
                  <a:pt x="51014" y="50269"/>
                </a:lnTo>
                <a:lnTo>
                  <a:pt x="51089" y="50139"/>
                </a:lnTo>
                <a:lnTo>
                  <a:pt x="51163" y="49896"/>
                </a:lnTo>
                <a:lnTo>
                  <a:pt x="51182" y="49785"/>
                </a:lnTo>
                <a:lnTo>
                  <a:pt x="51200" y="49710"/>
                </a:lnTo>
                <a:lnTo>
                  <a:pt x="51182" y="49673"/>
                </a:lnTo>
                <a:close/>
                <a:moveTo>
                  <a:pt x="81622" y="49524"/>
                </a:moveTo>
                <a:lnTo>
                  <a:pt x="81362" y="49766"/>
                </a:lnTo>
                <a:lnTo>
                  <a:pt x="80952" y="50194"/>
                </a:lnTo>
                <a:lnTo>
                  <a:pt x="80747" y="50418"/>
                </a:lnTo>
                <a:lnTo>
                  <a:pt x="80580" y="50623"/>
                </a:lnTo>
                <a:lnTo>
                  <a:pt x="80468" y="50790"/>
                </a:lnTo>
                <a:lnTo>
                  <a:pt x="80449" y="50865"/>
                </a:lnTo>
                <a:lnTo>
                  <a:pt x="80468" y="50902"/>
                </a:lnTo>
                <a:lnTo>
                  <a:pt x="80487" y="50939"/>
                </a:lnTo>
                <a:lnTo>
                  <a:pt x="80524" y="50958"/>
                </a:lnTo>
                <a:lnTo>
                  <a:pt x="80598" y="50958"/>
                </a:lnTo>
                <a:lnTo>
                  <a:pt x="80691" y="50902"/>
                </a:lnTo>
                <a:lnTo>
                  <a:pt x="80785" y="50827"/>
                </a:lnTo>
                <a:lnTo>
                  <a:pt x="80878" y="50716"/>
                </a:lnTo>
                <a:lnTo>
                  <a:pt x="80989" y="50604"/>
                </a:lnTo>
                <a:lnTo>
                  <a:pt x="81213" y="50306"/>
                </a:lnTo>
                <a:lnTo>
                  <a:pt x="81399" y="49990"/>
                </a:lnTo>
                <a:lnTo>
                  <a:pt x="81548" y="49729"/>
                </a:lnTo>
                <a:lnTo>
                  <a:pt x="81641" y="49543"/>
                </a:lnTo>
                <a:lnTo>
                  <a:pt x="81641" y="49524"/>
                </a:lnTo>
                <a:close/>
                <a:moveTo>
                  <a:pt x="90298" y="49673"/>
                </a:moveTo>
                <a:lnTo>
                  <a:pt x="90038" y="49896"/>
                </a:lnTo>
                <a:lnTo>
                  <a:pt x="89833" y="50083"/>
                </a:lnTo>
                <a:lnTo>
                  <a:pt x="89609" y="50306"/>
                </a:lnTo>
                <a:lnTo>
                  <a:pt x="89405" y="50529"/>
                </a:lnTo>
                <a:lnTo>
                  <a:pt x="89274" y="50734"/>
                </a:lnTo>
                <a:lnTo>
                  <a:pt x="89218" y="50809"/>
                </a:lnTo>
                <a:lnTo>
                  <a:pt x="89200" y="50883"/>
                </a:lnTo>
                <a:lnTo>
                  <a:pt x="89218" y="50920"/>
                </a:lnTo>
                <a:lnTo>
                  <a:pt x="89256" y="50958"/>
                </a:lnTo>
                <a:lnTo>
                  <a:pt x="89330" y="50958"/>
                </a:lnTo>
                <a:lnTo>
                  <a:pt x="89423" y="50939"/>
                </a:lnTo>
                <a:lnTo>
                  <a:pt x="89498" y="50883"/>
                </a:lnTo>
                <a:lnTo>
                  <a:pt x="89591" y="50809"/>
                </a:lnTo>
                <a:lnTo>
                  <a:pt x="89758" y="50604"/>
                </a:lnTo>
                <a:lnTo>
                  <a:pt x="89907" y="50362"/>
                </a:lnTo>
                <a:lnTo>
                  <a:pt x="90056" y="50101"/>
                </a:lnTo>
                <a:lnTo>
                  <a:pt x="90187" y="49896"/>
                </a:lnTo>
                <a:lnTo>
                  <a:pt x="90298" y="49673"/>
                </a:lnTo>
                <a:close/>
                <a:moveTo>
                  <a:pt x="15361" y="49580"/>
                </a:moveTo>
                <a:lnTo>
                  <a:pt x="15268" y="49654"/>
                </a:lnTo>
                <a:lnTo>
                  <a:pt x="15119" y="49803"/>
                </a:lnTo>
                <a:lnTo>
                  <a:pt x="14914" y="50008"/>
                </a:lnTo>
                <a:lnTo>
                  <a:pt x="14690" y="50232"/>
                </a:lnTo>
                <a:lnTo>
                  <a:pt x="14504" y="50474"/>
                </a:lnTo>
                <a:lnTo>
                  <a:pt x="14355" y="50678"/>
                </a:lnTo>
                <a:lnTo>
                  <a:pt x="14299" y="50772"/>
                </a:lnTo>
                <a:lnTo>
                  <a:pt x="14281" y="50865"/>
                </a:lnTo>
                <a:lnTo>
                  <a:pt x="14281" y="50920"/>
                </a:lnTo>
                <a:lnTo>
                  <a:pt x="14299" y="50976"/>
                </a:lnTo>
                <a:lnTo>
                  <a:pt x="14374" y="50976"/>
                </a:lnTo>
                <a:lnTo>
                  <a:pt x="14467" y="50920"/>
                </a:lnTo>
                <a:lnTo>
                  <a:pt x="14579" y="50809"/>
                </a:lnTo>
                <a:lnTo>
                  <a:pt x="14709" y="50678"/>
                </a:lnTo>
                <a:lnTo>
                  <a:pt x="14914" y="50418"/>
                </a:lnTo>
                <a:lnTo>
                  <a:pt x="15026" y="50250"/>
                </a:lnTo>
                <a:lnTo>
                  <a:pt x="15137" y="50120"/>
                </a:lnTo>
                <a:lnTo>
                  <a:pt x="15305" y="49859"/>
                </a:lnTo>
                <a:lnTo>
                  <a:pt x="15379" y="49729"/>
                </a:lnTo>
                <a:lnTo>
                  <a:pt x="15416" y="49636"/>
                </a:lnTo>
                <a:lnTo>
                  <a:pt x="15416" y="49599"/>
                </a:lnTo>
                <a:lnTo>
                  <a:pt x="15416" y="49580"/>
                </a:lnTo>
                <a:close/>
                <a:moveTo>
                  <a:pt x="27276" y="49748"/>
                </a:moveTo>
                <a:lnTo>
                  <a:pt x="27053" y="49952"/>
                </a:lnTo>
                <a:lnTo>
                  <a:pt x="26699" y="50306"/>
                </a:lnTo>
                <a:lnTo>
                  <a:pt x="26513" y="50492"/>
                </a:lnTo>
                <a:lnTo>
                  <a:pt x="26383" y="50678"/>
                </a:lnTo>
                <a:lnTo>
                  <a:pt x="26345" y="50753"/>
                </a:lnTo>
                <a:lnTo>
                  <a:pt x="26308" y="50827"/>
                </a:lnTo>
                <a:lnTo>
                  <a:pt x="26308" y="50865"/>
                </a:lnTo>
                <a:lnTo>
                  <a:pt x="26327" y="50920"/>
                </a:lnTo>
                <a:lnTo>
                  <a:pt x="26401" y="50958"/>
                </a:lnTo>
                <a:lnTo>
                  <a:pt x="26476" y="50976"/>
                </a:lnTo>
                <a:lnTo>
                  <a:pt x="26550" y="50939"/>
                </a:lnTo>
                <a:lnTo>
                  <a:pt x="26643" y="50883"/>
                </a:lnTo>
                <a:lnTo>
                  <a:pt x="26718" y="50809"/>
                </a:lnTo>
                <a:lnTo>
                  <a:pt x="26792" y="50697"/>
                </a:lnTo>
                <a:lnTo>
                  <a:pt x="26960" y="50455"/>
                </a:lnTo>
                <a:lnTo>
                  <a:pt x="27090" y="50213"/>
                </a:lnTo>
                <a:lnTo>
                  <a:pt x="27183" y="49971"/>
                </a:lnTo>
                <a:lnTo>
                  <a:pt x="27276" y="49748"/>
                </a:lnTo>
                <a:close/>
                <a:moveTo>
                  <a:pt x="71773" y="49748"/>
                </a:moveTo>
                <a:lnTo>
                  <a:pt x="71550" y="49952"/>
                </a:lnTo>
                <a:lnTo>
                  <a:pt x="71196" y="50306"/>
                </a:lnTo>
                <a:lnTo>
                  <a:pt x="71029" y="50492"/>
                </a:lnTo>
                <a:lnTo>
                  <a:pt x="70880" y="50678"/>
                </a:lnTo>
                <a:lnTo>
                  <a:pt x="70842" y="50753"/>
                </a:lnTo>
                <a:lnTo>
                  <a:pt x="70805" y="50827"/>
                </a:lnTo>
                <a:lnTo>
                  <a:pt x="70805" y="50865"/>
                </a:lnTo>
                <a:lnTo>
                  <a:pt x="70824" y="50920"/>
                </a:lnTo>
                <a:lnTo>
                  <a:pt x="70898" y="50958"/>
                </a:lnTo>
                <a:lnTo>
                  <a:pt x="70973" y="50976"/>
                </a:lnTo>
                <a:lnTo>
                  <a:pt x="71066" y="50939"/>
                </a:lnTo>
                <a:lnTo>
                  <a:pt x="71140" y="50883"/>
                </a:lnTo>
                <a:lnTo>
                  <a:pt x="71233" y="50809"/>
                </a:lnTo>
                <a:lnTo>
                  <a:pt x="71308" y="50697"/>
                </a:lnTo>
                <a:lnTo>
                  <a:pt x="71457" y="50455"/>
                </a:lnTo>
                <a:lnTo>
                  <a:pt x="71587" y="50213"/>
                </a:lnTo>
                <a:lnTo>
                  <a:pt x="71680" y="49971"/>
                </a:lnTo>
                <a:lnTo>
                  <a:pt x="71773" y="49748"/>
                </a:lnTo>
                <a:close/>
                <a:moveTo>
                  <a:pt x="7913" y="49524"/>
                </a:moveTo>
                <a:lnTo>
                  <a:pt x="7634" y="49766"/>
                </a:lnTo>
                <a:lnTo>
                  <a:pt x="7392" y="49971"/>
                </a:lnTo>
                <a:lnTo>
                  <a:pt x="7131" y="50194"/>
                </a:lnTo>
                <a:lnTo>
                  <a:pt x="6908" y="50436"/>
                </a:lnTo>
                <a:lnTo>
                  <a:pt x="6722" y="50660"/>
                </a:lnTo>
                <a:lnTo>
                  <a:pt x="6647" y="50753"/>
                </a:lnTo>
                <a:lnTo>
                  <a:pt x="6610" y="50846"/>
                </a:lnTo>
                <a:lnTo>
                  <a:pt x="6592" y="50920"/>
                </a:lnTo>
                <a:lnTo>
                  <a:pt x="6610" y="50958"/>
                </a:lnTo>
                <a:lnTo>
                  <a:pt x="6647" y="50976"/>
                </a:lnTo>
                <a:lnTo>
                  <a:pt x="6666" y="50995"/>
                </a:lnTo>
                <a:lnTo>
                  <a:pt x="6740" y="50976"/>
                </a:lnTo>
                <a:lnTo>
                  <a:pt x="6815" y="50920"/>
                </a:lnTo>
                <a:lnTo>
                  <a:pt x="6927" y="50846"/>
                </a:lnTo>
                <a:lnTo>
                  <a:pt x="7131" y="50623"/>
                </a:lnTo>
                <a:lnTo>
                  <a:pt x="7355" y="50343"/>
                </a:lnTo>
                <a:lnTo>
                  <a:pt x="7560" y="50045"/>
                </a:lnTo>
                <a:lnTo>
                  <a:pt x="7746" y="49785"/>
                </a:lnTo>
                <a:lnTo>
                  <a:pt x="7913" y="49524"/>
                </a:lnTo>
                <a:close/>
                <a:moveTo>
                  <a:pt x="25284" y="49505"/>
                </a:moveTo>
                <a:lnTo>
                  <a:pt x="25247" y="49524"/>
                </a:lnTo>
                <a:lnTo>
                  <a:pt x="24986" y="49785"/>
                </a:lnTo>
                <a:lnTo>
                  <a:pt x="24521" y="50232"/>
                </a:lnTo>
                <a:lnTo>
                  <a:pt x="24279" y="50474"/>
                </a:lnTo>
                <a:lnTo>
                  <a:pt x="24093" y="50678"/>
                </a:lnTo>
                <a:lnTo>
                  <a:pt x="23981" y="50846"/>
                </a:lnTo>
                <a:lnTo>
                  <a:pt x="23944" y="50920"/>
                </a:lnTo>
                <a:lnTo>
                  <a:pt x="23962" y="50958"/>
                </a:lnTo>
                <a:lnTo>
                  <a:pt x="23981" y="50976"/>
                </a:lnTo>
                <a:lnTo>
                  <a:pt x="24018" y="50995"/>
                </a:lnTo>
                <a:lnTo>
                  <a:pt x="24074" y="50976"/>
                </a:lnTo>
                <a:lnTo>
                  <a:pt x="24130" y="50958"/>
                </a:lnTo>
                <a:lnTo>
                  <a:pt x="24241" y="50883"/>
                </a:lnTo>
                <a:lnTo>
                  <a:pt x="24372" y="50772"/>
                </a:lnTo>
                <a:lnTo>
                  <a:pt x="24595" y="50548"/>
                </a:lnTo>
                <a:lnTo>
                  <a:pt x="24744" y="50399"/>
                </a:lnTo>
                <a:lnTo>
                  <a:pt x="24968" y="50139"/>
                </a:lnTo>
                <a:lnTo>
                  <a:pt x="25061" y="50008"/>
                </a:lnTo>
                <a:lnTo>
                  <a:pt x="25154" y="49878"/>
                </a:lnTo>
                <a:lnTo>
                  <a:pt x="25247" y="49803"/>
                </a:lnTo>
                <a:lnTo>
                  <a:pt x="25321" y="49729"/>
                </a:lnTo>
                <a:lnTo>
                  <a:pt x="25340" y="49654"/>
                </a:lnTo>
                <a:lnTo>
                  <a:pt x="25340" y="49561"/>
                </a:lnTo>
                <a:lnTo>
                  <a:pt x="25321" y="49524"/>
                </a:lnTo>
                <a:lnTo>
                  <a:pt x="25321" y="49505"/>
                </a:lnTo>
                <a:close/>
                <a:moveTo>
                  <a:pt x="69781" y="49505"/>
                </a:moveTo>
                <a:lnTo>
                  <a:pt x="69744" y="49524"/>
                </a:lnTo>
                <a:lnTo>
                  <a:pt x="69483" y="49785"/>
                </a:lnTo>
                <a:lnTo>
                  <a:pt x="69018" y="50232"/>
                </a:lnTo>
                <a:lnTo>
                  <a:pt x="68794" y="50474"/>
                </a:lnTo>
                <a:lnTo>
                  <a:pt x="68590" y="50678"/>
                </a:lnTo>
                <a:lnTo>
                  <a:pt x="68478" y="50846"/>
                </a:lnTo>
                <a:lnTo>
                  <a:pt x="68459" y="50920"/>
                </a:lnTo>
                <a:lnTo>
                  <a:pt x="68459" y="50958"/>
                </a:lnTo>
                <a:lnTo>
                  <a:pt x="68497" y="50976"/>
                </a:lnTo>
                <a:lnTo>
                  <a:pt x="68534" y="50995"/>
                </a:lnTo>
                <a:lnTo>
                  <a:pt x="68571" y="50976"/>
                </a:lnTo>
                <a:lnTo>
                  <a:pt x="68627" y="50958"/>
                </a:lnTo>
                <a:lnTo>
                  <a:pt x="68739" y="50883"/>
                </a:lnTo>
                <a:lnTo>
                  <a:pt x="68869" y="50772"/>
                </a:lnTo>
                <a:lnTo>
                  <a:pt x="69111" y="50548"/>
                </a:lnTo>
                <a:lnTo>
                  <a:pt x="69241" y="50399"/>
                </a:lnTo>
                <a:lnTo>
                  <a:pt x="69465" y="50139"/>
                </a:lnTo>
                <a:lnTo>
                  <a:pt x="69576" y="50008"/>
                </a:lnTo>
                <a:lnTo>
                  <a:pt x="69651" y="49878"/>
                </a:lnTo>
                <a:lnTo>
                  <a:pt x="69763" y="49803"/>
                </a:lnTo>
                <a:lnTo>
                  <a:pt x="69818" y="49729"/>
                </a:lnTo>
                <a:lnTo>
                  <a:pt x="69837" y="49654"/>
                </a:lnTo>
                <a:lnTo>
                  <a:pt x="69837" y="49561"/>
                </a:lnTo>
                <a:lnTo>
                  <a:pt x="69837" y="49524"/>
                </a:lnTo>
                <a:lnTo>
                  <a:pt x="69818" y="49505"/>
                </a:lnTo>
                <a:close/>
                <a:moveTo>
                  <a:pt x="54477" y="49561"/>
                </a:moveTo>
                <a:lnTo>
                  <a:pt x="54459" y="49580"/>
                </a:lnTo>
                <a:lnTo>
                  <a:pt x="54217" y="49822"/>
                </a:lnTo>
                <a:lnTo>
                  <a:pt x="53826" y="50269"/>
                </a:lnTo>
                <a:lnTo>
                  <a:pt x="53639" y="50511"/>
                </a:lnTo>
                <a:lnTo>
                  <a:pt x="53472" y="50734"/>
                </a:lnTo>
                <a:lnTo>
                  <a:pt x="53379" y="50883"/>
                </a:lnTo>
                <a:lnTo>
                  <a:pt x="53360" y="50939"/>
                </a:lnTo>
                <a:lnTo>
                  <a:pt x="53360" y="50976"/>
                </a:lnTo>
                <a:lnTo>
                  <a:pt x="53397" y="50995"/>
                </a:lnTo>
                <a:lnTo>
                  <a:pt x="53453" y="51014"/>
                </a:lnTo>
                <a:lnTo>
                  <a:pt x="53490" y="50995"/>
                </a:lnTo>
                <a:lnTo>
                  <a:pt x="53546" y="50976"/>
                </a:lnTo>
                <a:lnTo>
                  <a:pt x="53658" y="50920"/>
                </a:lnTo>
                <a:lnTo>
                  <a:pt x="53770" y="50809"/>
                </a:lnTo>
                <a:lnTo>
                  <a:pt x="53974" y="50604"/>
                </a:lnTo>
                <a:lnTo>
                  <a:pt x="54105" y="50436"/>
                </a:lnTo>
                <a:lnTo>
                  <a:pt x="54217" y="50232"/>
                </a:lnTo>
                <a:lnTo>
                  <a:pt x="54384" y="49915"/>
                </a:lnTo>
                <a:lnTo>
                  <a:pt x="54440" y="49766"/>
                </a:lnTo>
                <a:lnTo>
                  <a:pt x="54496" y="49636"/>
                </a:lnTo>
                <a:lnTo>
                  <a:pt x="54496" y="49580"/>
                </a:lnTo>
                <a:lnTo>
                  <a:pt x="54477" y="49561"/>
                </a:lnTo>
                <a:close/>
                <a:moveTo>
                  <a:pt x="40439" y="49487"/>
                </a:moveTo>
                <a:lnTo>
                  <a:pt x="40402" y="49524"/>
                </a:lnTo>
                <a:lnTo>
                  <a:pt x="40160" y="49766"/>
                </a:lnTo>
                <a:lnTo>
                  <a:pt x="39694" y="50250"/>
                </a:lnTo>
                <a:lnTo>
                  <a:pt x="39471" y="50511"/>
                </a:lnTo>
                <a:lnTo>
                  <a:pt x="39285" y="50753"/>
                </a:lnTo>
                <a:lnTo>
                  <a:pt x="39173" y="50939"/>
                </a:lnTo>
                <a:lnTo>
                  <a:pt x="39155" y="50995"/>
                </a:lnTo>
                <a:lnTo>
                  <a:pt x="39173" y="51032"/>
                </a:lnTo>
                <a:lnTo>
                  <a:pt x="39266" y="51032"/>
                </a:lnTo>
                <a:lnTo>
                  <a:pt x="39322" y="51014"/>
                </a:lnTo>
                <a:lnTo>
                  <a:pt x="39378" y="50976"/>
                </a:lnTo>
                <a:lnTo>
                  <a:pt x="39490" y="50865"/>
                </a:lnTo>
                <a:lnTo>
                  <a:pt x="39620" y="50734"/>
                </a:lnTo>
                <a:lnTo>
                  <a:pt x="39843" y="50455"/>
                </a:lnTo>
                <a:lnTo>
                  <a:pt x="39992" y="50269"/>
                </a:lnTo>
                <a:lnTo>
                  <a:pt x="40290" y="49952"/>
                </a:lnTo>
                <a:lnTo>
                  <a:pt x="40458" y="49766"/>
                </a:lnTo>
                <a:lnTo>
                  <a:pt x="40495" y="49692"/>
                </a:lnTo>
                <a:lnTo>
                  <a:pt x="40514" y="49636"/>
                </a:lnTo>
                <a:lnTo>
                  <a:pt x="40514" y="49580"/>
                </a:lnTo>
                <a:lnTo>
                  <a:pt x="40495" y="49524"/>
                </a:lnTo>
                <a:lnTo>
                  <a:pt x="40495" y="49487"/>
                </a:lnTo>
                <a:close/>
                <a:moveTo>
                  <a:pt x="84936" y="49487"/>
                </a:moveTo>
                <a:lnTo>
                  <a:pt x="84899" y="49524"/>
                </a:lnTo>
                <a:lnTo>
                  <a:pt x="84657" y="49766"/>
                </a:lnTo>
                <a:lnTo>
                  <a:pt x="84192" y="50250"/>
                </a:lnTo>
                <a:lnTo>
                  <a:pt x="83968" y="50511"/>
                </a:lnTo>
                <a:lnTo>
                  <a:pt x="83782" y="50753"/>
                </a:lnTo>
                <a:lnTo>
                  <a:pt x="83689" y="50939"/>
                </a:lnTo>
                <a:lnTo>
                  <a:pt x="83670" y="50995"/>
                </a:lnTo>
                <a:lnTo>
                  <a:pt x="83670" y="51032"/>
                </a:lnTo>
                <a:lnTo>
                  <a:pt x="83763" y="51032"/>
                </a:lnTo>
                <a:lnTo>
                  <a:pt x="83819" y="51014"/>
                </a:lnTo>
                <a:lnTo>
                  <a:pt x="83875" y="50976"/>
                </a:lnTo>
                <a:lnTo>
                  <a:pt x="83987" y="50865"/>
                </a:lnTo>
                <a:lnTo>
                  <a:pt x="84117" y="50734"/>
                </a:lnTo>
                <a:lnTo>
                  <a:pt x="84341" y="50455"/>
                </a:lnTo>
                <a:lnTo>
                  <a:pt x="84490" y="50269"/>
                </a:lnTo>
                <a:lnTo>
                  <a:pt x="84787" y="49952"/>
                </a:lnTo>
                <a:lnTo>
                  <a:pt x="84955" y="49766"/>
                </a:lnTo>
                <a:lnTo>
                  <a:pt x="85011" y="49692"/>
                </a:lnTo>
                <a:lnTo>
                  <a:pt x="85011" y="49636"/>
                </a:lnTo>
                <a:lnTo>
                  <a:pt x="85011" y="49580"/>
                </a:lnTo>
                <a:lnTo>
                  <a:pt x="85011" y="49524"/>
                </a:lnTo>
                <a:lnTo>
                  <a:pt x="84992" y="49487"/>
                </a:lnTo>
                <a:close/>
                <a:moveTo>
                  <a:pt x="26383" y="49673"/>
                </a:moveTo>
                <a:lnTo>
                  <a:pt x="26271" y="49748"/>
                </a:lnTo>
                <a:lnTo>
                  <a:pt x="26085" y="49878"/>
                </a:lnTo>
                <a:lnTo>
                  <a:pt x="25619" y="50287"/>
                </a:lnTo>
                <a:lnTo>
                  <a:pt x="25377" y="50511"/>
                </a:lnTo>
                <a:lnTo>
                  <a:pt x="25172" y="50716"/>
                </a:lnTo>
                <a:lnTo>
                  <a:pt x="25042" y="50865"/>
                </a:lnTo>
                <a:lnTo>
                  <a:pt x="25023" y="50920"/>
                </a:lnTo>
                <a:lnTo>
                  <a:pt x="25023" y="50958"/>
                </a:lnTo>
                <a:lnTo>
                  <a:pt x="25042" y="50995"/>
                </a:lnTo>
                <a:lnTo>
                  <a:pt x="25079" y="51032"/>
                </a:lnTo>
                <a:lnTo>
                  <a:pt x="25117" y="51051"/>
                </a:lnTo>
                <a:lnTo>
                  <a:pt x="25154" y="51051"/>
                </a:lnTo>
                <a:lnTo>
                  <a:pt x="25265" y="51014"/>
                </a:lnTo>
                <a:lnTo>
                  <a:pt x="25359" y="50958"/>
                </a:lnTo>
                <a:lnTo>
                  <a:pt x="25489" y="50865"/>
                </a:lnTo>
                <a:lnTo>
                  <a:pt x="25601" y="50753"/>
                </a:lnTo>
                <a:lnTo>
                  <a:pt x="25861" y="50474"/>
                </a:lnTo>
                <a:lnTo>
                  <a:pt x="26085" y="50176"/>
                </a:lnTo>
                <a:lnTo>
                  <a:pt x="26271" y="49915"/>
                </a:lnTo>
                <a:lnTo>
                  <a:pt x="26383" y="49729"/>
                </a:lnTo>
                <a:lnTo>
                  <a:pt x="26401" y="49673"/>
                </a:lnTo>
                <a:close/>
                <a:moveTo>
                  <a:pt x="46955" y="49692"/>
                </a:moveTo>
                <a:lnTo>
                  <a:pt x="46565" y="50139"/>
                </a:lnTo>
                <a:lnTo>
                  <a:pt x="46360" y="50343"/>
                </a:lnTo>
                <a:lnTo>
                  <a:pt x="46155" y="50548"/>
                </a:lnTo>
                <a:lnTo>
                  <a:pt x="45987" y="50697"/>
                </a:lnTo>
                <a:lnTo>
                  <a:pt x="45783" y="50865"/>
                </a:lnTo>
                <a:lnTo>
                  <a:pt x="45727" y="50958"/>
                </a:lnTo>
                <a:lnTo>
                  <a:pt x="45708" y="50995"/>
                </a:lnTo>
                <a:lnTo>
                  <a:pt x="45708" y="51014"/>
                </a:lnTo>
                <a:lnTo>
                  <a:pt x="45727" y="51051"/>
                </a:lnTo>
                <a:lnTo>
                  <a:pt x="45913" y="51051"/>
                </a:lnTo>
                <a:lnTo>
                  <a:pt x="46025" y="51032"/>
                </a:lnTo>
                <a:lnTo>
                  <a:pt x="46136" y="50976"/>
                </a:lnTo>
                <a:lnTo>
                  <a:pt x="46229" y="50920"/>
                </a:lnTo>
                <a:lnTo>
                  <a:pt x="46304" y="50846"/>
                </a:lnTo>
                <a:lnTo>
                  <a:pt x="46397" y="50753"/>
                </a:lnTo>
                <a:lnTo>
                  <a:pt x="46471" y="50641"/>
                </a:lnTo>
                <a:lnTo>
                  <a:pt x="46602" y="50436"/>
                </a:lnTo>
                <a:lnTo>
                  <a:pt x="46713" y="50194"/>
                </a:lnTo>
                <a:lnTo>
                  <a:pt x="46807" y="49990"/>
                </a:lnTo>
                <a:lnTo>
                  <a:pt x="46881" y="49803"/>
                </a:lnTo>
                <a:lnTo>
                  <a:pt x="46955" y="49692"/>
                </a:lnTo>
                <a:close/>
                <a:moveTo>
                  <a:pt x="59988" y="49766"/>
                </a:moveTo>
                <a:lnTo>
                  <a:pt x="59727" y="49971"/>
                </a:lnTo>
                <a:lnTo>
                  <a:pt x="59262" y="50362"/>
                </a:lnTo>
                <a:lnTo>
                  <a:pt x="59039" y="50585"/>
                </a:lnTo>
                <a:lnTo>
                  <a:pt x="58852" y="50772"/>
                </a:lnTo>
                <a:lnTo>
                  <a:pt x="58797" y="50865"/>
                </a:lnTo>
                <a:lnTo>
                  <a:pt x="58741" y="50939"/>
                </a:lnTo>
                <a:lnTo>
                  <a:pt x="58741" y="50995"/>
                </a:lnTo>
                <a:lnTo>
                  <a:pt x="58741" y="51032"/>
                </a:lnTo>
                <a:lnTo>
                  <a:pt x="58797" y="51051"/>
                </a:lnTo>
                <a:lnTo>
                  <a:pt x="58871" y="51051"/>
                </a:lnTo>
                <a:lnTo>
                  <a:pt x="58946" y="51014"/>
                </a:lnTo>
                <a:lnTo>
                  <a:pt x="59039" y="50939"/>
                </a:lnTo>
                <a:lnTo>
                  <a:pt x="59225" y="50734"/>
                </a:lnTo>
                <a:lnTo>
                  <a:pt x="59430" y="50492"/>
                </a:lnTo>
                <a:lnTo>
                  <a:pt x="59802" y="50008"/>
                </a:lnTo>
                <a:lnTo>
                  <a:pt x="59988" y="49766"/>
                </a:lnTo>
                <a:close/>
                <a:moveTo>
                  <a:pt x="70898" y="49673"/>
                </a:moveTo>
                <a:lnTo>
                  <a:pt x="70787" y="49748"/>
                </a:lnTo>
                <a:lnTo>
                  <a:pt x="70600" y="49878"/>
                </a:lnTo>
                <a:lnTo>
                  <a:pt x="70116" y="50287"/>
                </a:lnTo>
                <a:lnTo>
                  <a:pt x="69874" y="50511"/>
                </a:lnTo>
                <a:lnTo>
                  <a:pt x="69688" y="50716"/>
                </a:lnTo>
                <a:lnTo>
                  <a:pt x="69558" y="50865"/>
                </a:lnTo>
                <a:lnTo>
                  <a:pt x="69521" y="50920"/>
                </a:lnTo>
                <a:lnTo>
                  <a:pt x="69521" y="50958"/>
                </a:lnTo>
                <a:lnTo>
                  <a:pt x="69558" y="50995"/>
                </a:lnTo>
                <a:lnTo>
                  <a:pt x="69576" y="51032"/>
                </a:lnTo>
                <a:lnTo>
                  <a:pt x="69632" y="51051"/>
                </a:lnTo>
                <a:lnTo>
                  <a:pt x="69670" y="51051"/>
                </a:lnTo>
                <a:lnTo>
                  <a:pt x="69763" y="51014"/>
                </a:lnTo>
                <a:lnTo>
                  <a:pt x="69874" y="50958"/>
                </a:lnTo>
                <a:lnTo>
                  <a:pt x="69986" y="50865"/>
                </a:lnTo>
                <a:lnTo>
                  <a:pt x="70116" y="50753"/>
                </a:lnTo>
                <a:lnTo>
                  <a:pt x="70358" y="50474"/>
                </a:lnTo>
                <a:lnTo>
                  <a:pt x="70582" y="50176"/>
                </a:lnTo>
                <a:lnTo>
                  <a:pt x="70768" y="49915"/>
                </a:lnTo>
                <a:lnTo>
                  <a:pt x="70880" y="49729"/>
                </a:lnTo>
                <a:lnTo>
                  <a:pt x="70898" y="49673"/>
                </a:lnTo>
                <a:close/>
                <a:moveTo>
                  <a:pt x="91453" y="49692"/>
                </a:moveTo>
                <a:lnTo>
                  <a:pt x="91080" y="50139"/>
                </a:lnTo>
                <a:lnTo>
                  <a:pt x="90876" y="50343"/>
                </a:lnTo>
                <a:lnTo>
                  <a:pt x="90652" y="50548"/>
                </a:lnTo>
                <a:lnTo>
                  <a:pt x="90485" y="50697"/>
                </a:lnTo>
                <a:lnTo>
                  <a:pt x="90298" y="50865"/>
                </a:lnTo>
                <a:lnTo>
                  <a:pt x="90224" y="50958"/>
                </a:lnTo>
                <a:lnTo>
                  <a:pt x="90224" y="50995"/>
                </a:lnTo>
                <a:lnTo>
                  <a:pt x="90224" y="51014"/>
                </a:lnTo>
                <a:lnTo>
                  <a:pt x="90242" y="51051"/>
                </a:lnTo>
                <a:lnTo>
                  <a:pt x="90410" y="51051"/>
                </a:lnTo>
                <a:lnTo>
                  <a:pt x="90522" y="51032"/>
                </a:lnTo>
                <a:lnTo>
                  <a:pt x="90633" y="50976"/>
                </a:lnTo>
                <a:lnTo>
                  <a:pt x="90727" y="50920"/>
                </a:lnTo>
                <a:lnTo>
                  <a:pt x="90820" y="50846"/>
                </a:lnTo>
                <a:lnTo>
                  <a:pt x="90894" y="50753"/>
                </a:lnTo>
                <a:lnTo>
                  <a:pt x="90969" y="50641"/>
                </a:lnTo>
                <a:lnTo>
                  <a:pt x="91099" y="50436"/>
                </a:lnTo>
                <a:lnTo>
                  <a:pt x="91211" y="50194"/>
                </a:lnTo>
                <a:lnTo>
                  <a:pt x="91304" y="49990"/>
                </a:lnTo>
                <a:lnTo>
                  <a:pt x="91378" y="49803"/>
                </a:lnTo>
                <a:lnTo>
                  <a:pt x="91453" y="49692"/>
                </a:lnTo>
                <a:close/>
                <a:moveTo>
                  <a:pt x="52317" y="49692"/>
                </a:moveTo>
                <a:lnTo>
                  <a:pt x="52094" y="49915"/>
                </a:lnTo>
                <a:lnTo>
                  <a:pt x="51703" y="50362"/>
                </a:lnTo>
                <a:lnTo>
                  <a:pt x="51498" y="50585"/>
                </a:lnTo>
                <a:lnTo>
                  <a:pt x="51331" y="50790"/>
                </a:lnTo>
                <a:lnTo>
                  <a:pt x="51219" y="50939"/>
                </a:lnTo>
                <a:lnTo>
                  <a:pt x="51200" y="50995"/>
                </a:lnTo>
                <a:lnTo>
                  <a:pt x="51219" y="51014"/>
                </a:lnTo>
                <a:lnTo>
                  <a:pt x="51293" y="51069"/>
                </a:lnTo>
                <a:lnTo>
                  <a:pt x="51368" y="51069"/>
                </a:lnTo>
                <a:lnTo>
                  <a:pt x="51442" y="51032"/>
                </a:lnTo>
                <a:lnTo>
                  <a:pt x="51536" y="50958"/>
                </a:lnTo>
                <a:lnTo>
                  <a:pt x="51629" y="50865"/>
                </a:lnTo>
                <a:lnTo>
                  <a:pt x="51722" y="50772"/>
                </a:lnTo>
                <a:lnTo>
                  <a:pt x="51889" y="50511"/>
                </a:lnTo>
                <a:lnTo>
                  <a:pt x="52057" y="50232"/>
                </a:lnTo>
                <a:lnTo>
                  <a:pt x="52187" y="49971"/>
                </a:lnTo>
                <a:lnTo>
                  <a:pt x="52317" y="49692"/>
                </a:lnTo>
                <a:close/>
                <a:moveTo>
                  <a:pt x="28505" y="49599"/>
                </a:moveTo>
                <a:lnTo>
                  <a:pt x="28449" y="49654"/>
                </a:lnTo>
                <a:lnTo>
                  <a:pt x="27779" y="50362"/>
                </a:lnTo>
                <a:lnTo>
                  <a:pt x="27574" y="50585"/>
                </a:lnTo>
                <a:lnTo>
                  <a:pt x="27388" y="50809"/>
                </a:lnTo>
                <a:lnTo>
                  <a:pt x="27276" y="50976"/>
                </a:lnTo>
                <a:lnTo>
                  <a:pt x="27258" y="51032"/>
                </a:lnTo>
                <a:lnTo>
                  <a:pt x="27258" y="51069"/>
                </a:lnTo>
                <a:lnTo>
                  <a:pt x="27295" y="51088"/>
                </a:lnTo>
                <a:lnTo>
                  <a:pt x="27388" y="51088"/>
                </a:lnTo>
                <a:lnTo>
                  <a:pt x="27444" y="51051"/>
                </a:lnTo>
                <a:lnTo>
                  <a:pt x="27574" y="50958"/>
                </a:lnTo>
                <a:lnTo>
                  <a:pt x="27723" y="50827"/>
                </a:lnTo>
                <a:lnTo>
                  <a:pt x="27984" y="50567"/>
                </a:lnTo>
                <a:lnTo>
                  <a:pt x="28114" y="50399"/>
                </a:lnTo>
                <a:lnTo>
                  <a:pt x="28319" y="50157"/>
                </a:lnTo>
                <a:lnTo>
                  <a:pt x="28412" y="50008"/>
                </a:lnTo>
                <a:lnTo>
                  <a:pt x="28449" y="49952"/>
                </a:lnTo>
                <a:lnTo>
                  <a:pt x="28468" y="49878"/>
                </a:lnTo>
                <a:lnTo>
                  <a:pt x="28468" y="49896"/>
                </a:lnTo>
                <a:lnTo>
                  <a:pt x="28486" y="49878"/>
                </a:lnTo>
                <a:lnTo>
                  <a:pt x="28524" y="49729"/>
                </a:lnTo>
                <a:lnTo>
                  <a:pt x="28524" y="49654"/>
                </a:lnTo>
                <a:lnTo>
                  <a:pt x="28524" y="49617"/>
                </a:lnTo>
                <a:lnTo>
                  <a:pt x="28524" y="49599"/>
                </a:lnTo>
                <a:close/>
                <a:moveTo>
                  <a:pt x="56879" y="49934"/>
                </a:moveTo>
                <a:lnTo>
                  <a:pt x="56804" y="49952"/>
                </a:lnTo>
                <a:lnTo>
                  <a:pt x="56674" y="49990"/>
                </a:lnTo>
                <a:lnTo>
                  <a:pt x="56432" y="50120"/>
                </a:lnTo>
                <a:lnTo>
                  <a:pt x="56283" y="50194"/>
                </a:lnTo>
                <a:lnTo>
                  <a:pt x="56060" y="50362"/>
                </a:lnTo>
                <a:lnTo>
                  <a:pt x="55762" y="50567"/>
                </a:lnTo>
                <a:lnTo>
                  <a:pt x="55613" y="50697"/>
                </a:lnTo>
                <a:lnTo>
                  <a:pt x="55483" y="50809"/>
                </a:lnTo>
                <a:lnTo>
                  <a:pt x="55389" y="50920"/>
                </a:lnTo>
                <a:lnTo>
                  <a:pt x="55371" y="50976"/>
                </a:lnTo>
                <a:lnTo>
                  <a:pt x="55371" y="51014"/>
                </a:lnTo>
                <a:lnTo>
                  <a:pt x="55389" y="51069"/>
                </a:lnTo>
                <a:lnTo>
                  <a:pt x="55427" y="51088"/>
                </a:lnTo>
                <a:lnTo>
                  <a:pt x="55501" y="51088"/>
                </a:lnTo>
                <a:lnTo>
                  <a:pt x="55576" y="51051"/>
                </a:lnTo>
                <a:lnTo>
                  <a:pt x="55799" y="50902"/>
                </a:lnTo>
                <a:lnTo>
                  <a:pt x="56060" y="50716"/>
                </a:lnTo>
                <a:lnTo>
                  <a:pt x="56339" y="50492"/>
                </a:lnTo>
                <a:lnTo>
                  <a:pt x="56581" y="50287"/>
                </a:lnTo>
                <a:lnTo>
                  <a:pt x="56879" y="50008"/>
                </a:lnTo>
                <a:lnTo>
                  <a:pt x="56916" y="49934"/>
                </a:lnTo>
                <a:close/>
                <a:moveTo>
                  <a:pt x="73002" y="49599"/>
                </a:moveTo>
                <a:lnTo>
                  <a:pt x="72946" y="49654"/>
                </a:lnTo>
                <a:lnTo>
                  <a:pt x="72276" y="50362"/>
                </a:lnTo>
                <a:lnTo>
                  <a:pt x="72071" y="50585"/>
                </a:lnTo>
                <a:lnTo>
                  <a:pt x="71885" y="50809"/>
                </a:lnTo>
                <a:lnTo>
                  <a:pt x="71773" y="50976"/>
                </a:lnTo>
                <a:lnTo>
                  <a:pt x="71755" y="51032"/>
                </a:lnTo>
                <a:lnTo>
                  <a:pt x="71755" y="51069"/>
                </a:lnTo>
                <a:lnTo>
                  <a:pt x="71792" y="51088"/>
                </a:lnTo>
                <a:lnTo>
                  <a:pt x="71885" y="51088"/>
                </a:lnTo>
                <a:lnTo>
                  <a:pt x="71960" y="51051"/>
                </a:lnTo>
                <a:lnTo>
                  <a:pt x="72090" y="50958"/>
                </a:lnTo>
                <a:lnTo>
                  <a:pt x="72220" y="50827"/>
                </a:lnTo>
                <a:lnTo>
                  <a:pt x="72481" y="50567"/>
                </a:lnTo>
                <a:lnTo>
                  <a:pt x="72611" y="50399"/>
                </a:lnTo>
                <a:lnTo>
                  <a:pt x="72816" y="50157"/>
                </a:lnTo>
                <a:lnTo>
                  <a:pt x="72928" y="50008"/>
                </a:lnTo>
                <a:lnTo>
                  <a:pt x="72946" y="49952"/>
                </a:lnTo>
                <a:lnTo>
                  <a:pt x="72984" y="49878"/>
                </a:lnTo>
                <a:lnTo>
                  <a:pt x="73021" y="49729"/>
                </a:lnTo>
                <a:lnTo>
                  <a:pt x="73039" y="49654"/>
                </a:lnTo>
                <a:lnTo>
                  <a:pt x="73039" y="49617"/>
                </a:lnTo>
                <a:lnTo>
                  <a:pt x="73021" y="49599"/>
                </a:lnTo>
                <a:close/>
                <a:moveTo>
                  <a:pt x="14486" y="49505"/>
                </a:moveTo>
                <a:lnTo>
                  <a:pt x="14411" y="49543"/>
                </a:lnTo>
                <a:lnTo>
                  <a:pt x="14095" y="49822"/>
                </a:lnTo>
                <a:lnTo>
                  <a:pt x="13834" y="50045"/>
                </a:lnTo>
                <a:lnTo>
                  <a:pt x="13573" y="50306"/>
                </a:lnTo>
                <a:lnTo>
                  <a:pt x="13331" y="50567"/>
                </a:lnTo>
                <a:lnTo>
                  <a:pt x="13145" y="50809"/>
                </a:lnTo>
                <a:lnTo>
                  <a:pt x="13071" y="50902"/>
                </a:lnTo>
                <a:lnTo>
                  <a:pt x="13033" y="50995"/>
                </a:lnTo>
                <a:lnTo>
                  <a:pt x="13033" y="51069"/>
                </a:lnTo>
                <a:lnTo>
                  <a:pt x="13052" y="51107"/>
                </a:lnTo>
                <a:lnTo>
                  <a:pt x="13071" y="51125"/>
                </a:lnTo>
                <a:lnTo>
                  <a:pt x="13108" y="51144"/>
                </a:lnTo>
                <a:lnTo>
                  <a:pt x="13164" y="51144"/>
                </a:lnTo>
                <a:lnTo>
                  <a:pt x="13201" y="51125"/>
                </a:lnTo>
                <a:lnTo>
                  <a:pt x="13257" y="51088"/>
                </a:lnTo>
                <a:lnTo>
                  <a:pt x="13369" y="50995"/>
                </a:lnTo>
                <a:lnTo>
                  <a:pt x="13480" y="50883"/>
                </a:lnTo>
                <a:lnTo>
                  <a:pt x="13685" y="50604"/>
                </a:lnTo>
                <a:lnTo>
                  <a:pt x="13815" y="50436"/>
                </a:lnTo>
                <a:lnTo>
                  <a:pt x="13927" y="50306"/>
                </a:lnTo>
                <a:lnTo>
                  <a:pt x="14057" y="50194"/>
                </a:lnTo>
                <a:lnTo>
                  <a:pt x="14169" y="50064"/>
                </a:lnTo>
                <a:lnTo>
                  <a:pt x="14281" y="49934"/>
                </a:lnTo>
                <a:lnTo>
                  <a:pt x="14244" y="50008"/>
                </a:lnTo>
                <a:lnTo>
                  <a:pt x="14392" y="49785"/>
                </a:lnTo>
                <a:lnTo>
                  <a:pt x="14467" y="49654"/>
                </a:lnTo>
                <a:lnTo>
                  <a:pt x="14523" y="49543"/>
                </a:lnTo>
                <a:lnTo>
                  <a:pt x="14523" y="49524"/>
                </a:lnTo>
                <a:lnTo>
                  <a:pt x="14523" y="49505"/>
                </a:lnTo>
                <a:close/>
                <a:moveTo>
                  <a:pt x="33997" y="49692"/>
                </a:moveTo>
                <a:lnTo>
                  <a:pt x="33941" y="49729"/>
                </a:lnTo>
                <a:lnTo>
                  <a:pt x="33644" y="49971"/>
                </a:lnTo>
                <a:lnTo>
                  <a:pt x="33160" y="50381"/>
                </a:lnTo>
                <a:lnTo>
                  <a:pt x="32917" y="50604"/>
                </a:lnTo>
                <a:lnTo>
                  <a:pt x="32731" y="50827"/>
                </a:lnTo>
                <a:lnTo>
                  <a:pt x="32675" y="50920"/>
                </a:lnTo>
                <a:lnTo>
                  <a:pt x="32620" y="50995"/>
                </a:lnTo>
                <a:lnTo>
                  <a:pt x="32601" y="51069"/>
                </a:lnTo>
                <a:lnTo>
                  <a:pt x="32620" y="51107"/>
                </a:lnTo>
                <a:lnTo>
                  <a:pt x="32657" y="51144"/>
                </a:lnTo>
                <a:lnTo>
                  <a:pt x="32731" y="51144"/>
                </a:lnTo>
                <a:lnTo>
                  <a:pt x="32787" y="51125"/>
                </a:lnTo>
                <a:lnTo>
                  <a:pt x="32917" y="51051"/>
                </a:lnTo>
                <a:lnTo>
                  <a:pt x="33048" y="50958"/>
                </a:lnTo>
                <a:lnTo>
                  <a:pt x="33271" y="50734"/>
                </a:lnTo>
                <a:lnTo>
                  <a:pt x="33420" y="50585"/>
                </a:lnTo>
                <a:lnTo>
                  <a:pt x="33644" y="50362"/>
                </a:lnTo>
                <a:lnTo>
                  <a:pt x="33774" y="50232"/>
                </a:lnTo>
                <a:lnTo>
                  <a:pt x="33867" y="50101"/>
                </a:lnTo>
                <a:lnTo>
                  <a:pt x="33811" y="50194"/>
                </a:lnTo>
                <a:lnTo>
                  <a:pt x="33811" y="50194"/>
                </a:lnTo>
                <a:lnTo>
                  <a:pt x="33941" y="49990"/>
                </a:lnTo>
                <a:lnTo>
                  <a:pt x="33997" y="49841"/>
                </a:lnTo>
                <a:lnTo>
                  <a:pt x="34035" y="49729"/>
                </a:lnTo>
                <a:lnTo>
                  <a:pt x="34035" y="49692"/>
                </a:lnTo>
                <a:close/>
                <a:moveTo>
                  <a:pt x="78494" y="49692"/>
                </a:moveTo>
                <a:lnTo>
                  <a:pt x="78439" y="49729"/>
                </a:lnTo>
                <a:lnTo>
                  <a:pt x="78141" y="49971"/>
                </a:lnTo>
                <a:lnTo>
                  <a:pt x="77657" y="50381"/>
                </a:lnTo>
                <a:lnTo>
                  <a:pt x="77433" y="50604"/>
                </a:lnTo>
                <a:lnTo>
                  <a:pt x="77247" y="50827"/>
                </a:lnTo>
                <a:lnTo>
                  <a:pt x="77173" y="50920"/>
                </a:lnTo>
                <a:lnTo>
                  <a:pt x="77117" y="50995"/>
                </a:lnTo>
                <a:lnTo>
                  <a:pt x="77117" y="51069"/>
                </a:lnTo>
                <a:lnTo>
                  <a:pt x="77117" y="51107"/>
                </a:lnTo>
                <a:lnTo>
                  <a:pt x="77154" y="51144"/>
                </a:lnTo>
                <a:lnTo>
                  <a:pt x="77247" y="51144"/>
                </a:lnTo>
                <a:lnTo>
                  <a:pt x="77303" y="51125"/>
                </a:lnTo>
                <a:lnTo>
                  <a:pt x="77415" y="51051"/>
                </a:lnTo>
                <a:lnTo>
                  <a:pt x="77545" y="50958"/>
                </a:lnTo>
                <a:lnTo>
                  <a:pt x="77787" y="50734"/>
                </a:lnTo>
                <a:lnTo>
                  <a:pt x="77917" y="50585"/>
                </a:lnTo>
                <a:lnTo>
                  <a:pt x="78159" y="50362"/>
                </a:lnTo>
                <a:lnTo>
                  <a:pt x="78271" y="50232"/>
                </a:lnTo>
                <a:lnTo>
                  <a:pt x="78364" y="50101"/>
                </a:lnTo>
                <a:lnTo>
                  <a:pt x="78308" y="50194"/>
                </a:lnTo>
                <a:lnTo>
                  <a:pt x="78439" y="49990"/>
                </a:lnTo>
                <a:lnTo>
                  <a:pt x="78494" y="49841"/>
                </a:lnTo>
                <a:lnTo>
                  <a:pt x="78550" y="49729"/>
                </a:lnTo>
                <a:lnTo>
                  <a:pt x="78550" y="49692"/>
                </a:lnTo>
                <a:close/>
                <a:moveTo>
                  <a:pt x="42506" y="49617"/>
                </a:moveTo>
                <a:lnTo>
                  <a:pt x="42301" y="49841"/>
                </a:lnTo>
                <a:lnTo>
                  <a:pt x="42115" y="50083"/>
                </a:lnTo>
                <a:lnTo>
                  <a:pt x="41742" y="50585"/>
                </a:lnTo>
                <a:lnTo>
                  <a:pt x="41649" y="50697"/>
                </a:lnTo>
                <a:lnTo>
                  <a:pt x="41575" y="50809"/>
                </a:lnTo>
                <a:lnTo>
                  <a:pt x="41500" y="50920"/>
                </a:lnTo>
                <a:lnTo>
                  <a:pt x="41445" y="51032"/>
                </a:lnTo>
                <a:lnTo>
                  <a:pt x="41445" y="51088"/>
                </a:lnTo>
                <a:lnTo>
                  <a:pt x="41445" y="51125"/>
                </a:lnTo>
                <a:lnTo>
                  <a:pt x="41463" y="51163"/>
                </a:lnTo>
                <a:lnTo>
                  <a:pt x="41482" y="51181"/>
                </a:lnTo>
                <a:lnTo>
                  <a:pt x="41538" y="51200"/>
                </a:lnTo>
                <a:lnTo>
                  <a:pt x="41612" y="51200"/>
                </a:lnTo>
                <a:lnTo>
                  <a:pt x="41705" y="51163"/>
                </a:lnTo>
                <a:lnTo>
                  <a:pt x="41780" y="51107"/>
                </a:lnTo>
                <a:lnTo>
                  <a:pt x="41854" y="51032"/>
                </a:lnTo>
                <a:lnTo>
                  <a:pt x="41929" y="50939"/>
                </a:lnTo>
                <a:lnTo>
                  <a:pt x="42078" y="50697"/>
                </a:lnTo>
                <a:lnTo>
                  <a:pt x="42208" y="50418"/>
                </a:lnTo>
                <a:lnTo>
                  <a:pt x="42394" y="49896"/>
                </a:lnTo>
                <a:lnTo>
                  <a:pt x="42469" y="49710"/>
                </a:lnTo>
                <a:lnTo>
                  <a:pt x="42506" y="49617"/>
                </a:lnTo>
                <a:close/>
                <a:moveTo>
                  <a:pt x="87003" y="49617"/>
                </a:moveTo>
                <a:lnTo>
                  <a:pt x="86798" y="49841"/>
                </a:lnTo>
                <a:lnTo>
                  <a:pt x="86612" y="50083"/>
                </a:lnTo>
                <a:lnTo>
                  <a:pt x="86240" y="50585"/>
                </a:lnTo>
                <a:lnTo>
                  <a:pt x="86147" y="50697"/>
                </a:lnTo>
                <a:lnTo>
                  <a:pt x="86072" y="50809"/>
                </a:lnTo>
                <a:lnTo>
                  <a:pt x="85998" y="50920"/>
                </a:lnTo>
                <a:lnTo>
                  <a:pt x="85960" y="51032"/>
                </a:lnTo>
                <a:lnTo>
                  <a:pt x="85942" y="51088"/>
                </a:lnTo>
                <a:lnTo>
                  <a:pt x="85942" y="51125"/>
                </a:lnTo>
                <a:lnTo>
                  <a:pt x="85960" y="51163"/>
                </a:lnTo>
                <a:lnTo>
                  <a:pt x="85998" y="51181"/>
                </a:lnTo>
                <a:lnTo>
                  <a:pt x="86035" y="51200"/>
                </a:lnTo>
                <a:lnTo>
                  <a:pt x="86109" y="51200"/>
                </a:lnTo>
                <a:lnTo>
                  <a:pt x="86202" y="51163"/>
                </a:lnTo>
                <a:lnTo>
                  <a:pt x="86277" y="51107"/>
                </a:lnTo>
                <a:lnTo>
                  <a:pt x="86370" y="51032"/>
                </a:lnTo>
                <a:lnTo>
                  <a:pt x="86444" y="50939"/>
                </a:lnTo>
                <a:lnTo>
                  <a:pt x="86575" y="50697"/>
                </a:lnTo>
                <a:lnTo>
                  <a:pt x="86705" y="50418"/>
                </a:lnTo>
                <a:lnTo>
                  <a:pt x="86891" y="49896"/>
                </a:lnTo>
                <a:lnTo>
                  <a:pt x="86966" y="49710"/>
                </a:lnTo>
                <a:lnTo>
                  <a:pt x="87003" y="49617"/>
                </a:lnTo>
                <a:close/>
              </a:path>
            </a:pathLst>
          </a:custGeom>
          <a:solidFill>
            <a:srgbClr val="F0C3A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6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890300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893212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104400" y="157125"/>
            <a:ext cx="8935121" cy="4829207"/>
          </a:xfrm>
          <a:custGeom>
            <a:rect b="b" l="l" r="r" t="t"/>
            <a:pathLst>
              <a:path extrusionOk="0" h="50102" w="92700">
                <a:moveTo>
                  <a:pt x="26140" y="187"/>
                </a:moveTo>
                <a:lnTo>
                  <a:pt x="26084" y="205"/>
                </a:lnTo>
                <a:lnTo>
                  <a:pt x="26009" y="224"/>
                </a:lnTo>
                <a:lnTo>
                  <a:pt x="25879" y="336"/>
                </a:lnTo>
                <a:lnTo>
                  <a:pt x="25730" y="485"/>
                </a:lnTo>
                <a:lnTo>
                  <a:pt x="25581" y="652"/>
                </a:lnTo>
                <a:lnTo>
                  <a:pt x="25451" y="838"/>
                </a:lnTo>
                <a:lnTo>
                  <a:pt x="25376" y="987"/>
                </a:lnTo>
                <a:lnTo>
                  <a:pt x="25339" y="1080"/>
                </a:lnTo>
                <a:lnTo>
                  <a:pt x="25358" y="1211"/>
                </a:lnTo>
                <a:lnTo>
                  <a:pt x="25358" y="1229"/>
                </a:lnTo>
                <a:lnTo>
                  <a:pt x="25376" y="1229"/>
                </a:lnTo>
                <a:lnTo>
                  <a:pt x="25432" y="1174"/>
                </a:lnTo>
                <a:lnTo>
                  <a:pt x="25525" y="1062"/>
                </a:lnTo>
                <a:lnTo>
                  <a:pt x="25786" y="745"/>
                </a:lnTo>
                <a:lnTo>
                  <a:pt x="25935" y="596"/>
                </a:lnTo>
                <a:lnTo>
                  <a:pt x="26103" y="447"/>
                </a:lnTo>
                <a:lnTo>
                  <a:pt x="26214" y="652"/>
                </a:lnTo>
                <a:lnTo>
                  <a:pt x="26400" y="969"/>
                </a:lnTo>
                <a:lnTo>
                  <a:pt x="26512" y="1118"/>
                </a:lnTo>
                <a:lnTo>
                  <a:pt x="26605" y="1229"/>
                </a:lnTo>
                <a:lnTo>
                  <a:pt x="26661" y="1267"/>
                </a:lnTo>
                <a:lnTo>
                  <a:pt x="26698" y="1285"/>
                </a:lnTo>
                <a:lnTo>
                  <a:pt x="26736" y="1285"/>
                </a:lnTo>
                <a:lnTo>
                  <a:pt x="26773" y="1267"/>
                </a:lnTo>
                <a:lnTo>
                  <a:pt x="26810" y="1229"/>
                </a:lnTo>
                <a:lnTo>
                  <a:pt x="26829" y="1174"/>
                </a:lnTo>
                <a:lnTo>
                  <a:pt x="26810" y="1118"/>
                </a:lnTo>
                <a:lnTo>
                  <a:pt x="26791" y="1043"/>
                </a:lnTo>
                <a:lnTo>
                  <a:pt x="26717" y="894"/>
                </a:lnTo>
                <a:lnTo>
                  <a:pt x="26624" y="727"/>
                </a:lnTo>
                <a:lnTo>
                  <a:pt x="26382" y="429"/>
                </a:lnTo>
                <a:lnTo>
                  <a:pt x="26233" y="224"/>
                </a:lnTo>
                <a:lnTo>
                  <a:pt x="26196" y="187"/>
                </a:lnTo>
                <a:close/>
                <a:moveTo>
                  <a:pt x="50716" y="187"/>
                </a:moveTo>
                <a:lnTo>
                  <a:pt x="50660" y="205"/>
                </a:lnTo>
                <a:lnTo>
                  <a:pt x="50623" y="243"/>
                </a:lnTo>
                <a:lnTo>
                  <a:pt x="50492" y="373"/>
                </a:lnTo>
                <a:lnTo>
                  <a:pt x="50232" y="689"/>
                </a:lnTo>
                <a:lnTo>
                  <a:pt x="50138" y="820"/>
                </a:lnTo>
                <a:lnTo>
                  <a:pt x="50064" y="876"/>
                </a:lnTo>
                <a:lnTo>
                  <a:pt x="49989" y="913"/>
                </a:lnTo>
                <a:lnTo>
                  <a:pt x="49934" y="932"/>
                </a:lnTo>
                <a:lnTo>
                  <a:pt x="49878" y="932"/>
                </a:lnTo>
                <a:lnTo>
                  <a:pt x="49822" y="894"/>
                </a:lnTo>
                <a:lnTo>
                  <a:pt x="49766" y="857"/>
                </a:lnTo>
                <a:lnTo>
                  <a:pt x="49729" y="801"/>
                </a:lnTo>
                <a:lnTo>
                  <a:pt x="49654" y="671"/>
                </a:lnTo>
                <a:lnTo>
                  <a:pt x="49580" y="541"/>
                </a:lnTo>
                <a:lnTo>
                  <a:pt x="49505" y="429"/>
                </a:lnTo>
                <a:lnTo>
                  <a:pt x="49468" y="392"/>
                </a:lnTo>
                <a:lnTo>
                  <a:pt x="49431" y="354"/>
                </a:lnTo>
                <a:lnTo>
                  <a:pt x="49338" y="354"/>
                </a:lnTo>
                <a:lnTo>
                  <a:pt x="49301" y="373"/>
                </a:lnTo>
                <a:lnTo>
                  <a:pt x="49282" y="410"/>
                </a:lnTo>
                <a:lnTo>
                  <a:pt x="49282" y="466"/>
                </a:lnTo>
                <a:lnTo>
                  <a:pt x="49301" y="541"/>
                </a:lnTo>
                <a:lnTo>
                  <a:pt x="49375" y="689"/>
                </a:lnTo>
                <a:lnTo>
                  <a:pt x="49468" y="838"/>
                </a:lnTo>
                <a:lnTo>
                  <a:pt x="49580" y="1006"/>
                </a:lnTo>
                <a:lnTo>
                  <a:pt x="49710" y="1155"/>
                </a:lnTo>
                <a:lnTo>
                  <a:pt x="49822" y="1248"/>
                </a:lnTo>
                <a:lnTo>
                  <a:pt x="49859" y="1285"/>
                </a:lnTo>
                <a:lnTo>
                  <a:pt x="49915" y="1304"/>
                </a:lnTo>
                <a:lnTo>
                  <a:pt x="49952" y="1304"/>
                </a:lnTo>
                <a:lnTo>
                  <a:pt x="50008" y="1285"/>
                </a:lnTo>
                <a:lnTo>
                  <a:pt x="50138" y="1211"/>
                </a:lnTo>
                <a:lnTo>
                  <a:pt x="50269" y="1099"/>
                </a:lnTo>
                <a:lnTo>
                  <a:pt x="50399" y="969"/>
                </a:lnTo>
                <a:lnTo>
                  <a:pt x="50529" y="801"/>
                </a:lnTo>
                <a:lnTo>
                  <a:pt x="50623" y="652"/>
                </a:lnTo>
                <a:lnTo>
                  <a:pt x="50697" y="522"/>
                </a:lnTo>
                <a:lnTo>
                  <a:pt x="50734" y="410"/>
                </a:lnTo>
                <a:lnTo>
                  <a:pt x="50753" y="317"/>
                </a:lnTo>
                <a:lnTo>
                  <a:pt x="50753" y="243"/>
                </a:lnTo>
                <a:lnTo>
                  <a:pt x="50734" y="205"/>
                </a:lnTo>
                <a:lnTo>
                  <a:pt x="50716" y="187"/>
                </a:lnTo>
                <a:close/>
                <a:moveTo>
                  <a:pt x="28448" y="317"/>
                </a:moveTo>
                <a:lnTo>
                  <a:pt x="28393" y="336"/>
                </a:lnTo>
                <a:lnTo>
                  <a:pt x="28337" y="354"/>
                </a:lnTo>
                <a:lnTo>
                  <a:pt x="28299" y="373"/>
                </a:lnTo>
                <a:lnTo>
                  <a:pt x="28262" y="429"/>
                </a:lnTo>
                <a:lnTo>
                  <a:pt x="28188" y="541"/>
                </a:lnTo>
                <a:lnTo>
                  <a:pt x="28132" y="671"/>
                </a:lnTo>
                <a:lnTo>
                  <a:pt x="28095" y="801"/>
                </a:lnTo>
                <a:lnTo>
                  <a:pt x="28020" y="913"/>
                </a:lnTo>
                <a:lnTo>
                  <a:pt x="27983" y="969"/>
                </a:lnTo>
                <a:lnTo>
                  <a:pt x="27946" y="1006"/>
                </a:lnTo>
                <a:lnTo>
                  <a:pt x="27890" y="1025"/>
                </a:lnTo>
                <a:lnTo>
                  <a:pt x="27834" y="1043"/>
                </a:lnTo>
                <a:lnTo>
                  <a:pt x="27778" y="1043"/>
                </a:lnTo>
                <a:lnTo>
                  <a:pt x="27722" y="1025"/>
                </a:lnTo>
                <a:lnTo>
                  <a:pt x="27666" y="987"/>
                </a:lnTo>
                <a:lnTo>
                  <a:pt x="27629" y="950"/>
                </a:lnTo>
                <a:lnTo>
                  <a:pt x="27573" y="838"/>
                </a:lnTo>
                <a:lnTo>
                  <a:pt x="27517" y="745"/>
                </a:lnTo>
                <a:lnTo>
                  <a:pt x="27369" y="522"/>
                </a:lnTo>
                <a:lnTo>
                  <a:pt x="27238" y="373"/>
                </a:lnTo>
                <a:lnTo>
                  <a:pt x="27238" y="485"/>
                </a:lnTo>
                <a:lnTo>
                  <a:pt x="27275" y="634"/>
                </a:lnTo>
                <a:lnTo>
                  <a:pt x="27313" y="783"/>
                </a:lnTo>
                <a:lnTo>
                  <a:pt x="27369" y="950"/>
                </a:lnTo>
                <a:lnTo>
                  <a:pt x="27443" y="1080"/>
                </a:lnTo>
                <a:lnTo>
                  <a:pt x="27536" y="1211"/>
                </a:lnTo>
                <a:lnTo>
                  <a:pt x="27629" y="1304"/>
                </a:lnTo>
                <a:lnTo>
                  <a:pt x="27704" y="1322"/>
                </a:lnTo>
                <a:lnTo>
                  <a:pt x="27760" y="1341"/>
                </a:lnTo>
                <a:lnTo>
                  <a:pt x="27871" y="1341"/>
                </a:lnTo>
                <a:lnTo>
                  <a:pt x="27964" y="1322"/>
                </a:lnTo>
                <a:lnTo>
                  <a:pt x="28039" y="1267"/>
                </a:lnTo>
                <a:lnTo>
                  <a:pt x="28113" y="1211"/>
                </a:lnTo>
                <a:lnTo>
                  <a:pt x="28169" y="1136"/>
                </a:lnTo>
                <a:lnTo>
                  <a:pt x="28225" y="1043"/>
                </a:lnTo>
                <a:lnTo>
                  <a:pt x="28318" y="876"/>
                </a:lnTo>
                <a:lnTo>
                  <a:pt x="28411" y="727"/>
                </a:lnTo>
                <a:lnTo>
                  <a:pt x="28523" y="559"/>
                </a:lnTo>
                <a:lnTo>
                  <a:pt x="28560" y="466"/>
                </a:lnTo>
                <a:lnTo>
                  <a:pt x="28579" y="392"/>
                </a:lnTo>
                <a:lnTo>
                  <a:pt x="28560" y="373"/>
                </a:lnTo>
                <a:lnTo>
                  <a:pt x="28541" y="336"/>
                </a:lnTo>
                <a:lnTo>
                  <a:pt x="28504" y="336"/>
                </a:lnTo>
                <a:lnTo>
                  <a:pt x="28448" y="317"/>
                </a:lnTo>
                <a:close/>
                <a:moveTo>
                  <a:pt x="32042" y="56"/>
                </a:moveTo>
                <a:lnTo>
                  <a:pt x="32004" y="94"/>
                </a:lnTo>
                <a:lnTo>
                  <a:pt x="31911" y="224"/>
                </a:lnTo>
                <a:lnTo>
                  <a:pt x="31818" y="392"/>
                </a:lnTo>
                <a:lnTo>
                  <a:pt x="31651" y="783"/>
                </a:lnTo>
                <a:lnTo>
                  <a:pt x="31539" y="1043"/>
                </a:lnTo>
                <a:lnTo>
                  <a:pt x="31483" y="969"/>
                </a:lnTo>
                <a:lnTo>
                  <a:pt x="31427" y="838"/>
                </a:lnTo>
                <a:lnTo>
                  <a:pt x="31297" y="578"/>
                </a:lnTo>
                <a:lnTo>
                  <a:pt x="31241" y="447"/>
                </a:lnTo>
                <a:lnTo>
                  <a:pt x="31167" y="354"/>
                </a:lnTo>
                <a:lnTo>
                  <a:pt x="31148" y="336"/>
                </a:lnTo>
                <a:lnTo>
                  <a:pt x="31111" y="317"/>
                </a:lnTo>
                <a:lnTo>
                  <a:pt x="31074" y="336"/>
                </a:lnTo>
                <a:lnTo>
                  <a:pt x="31055" y="354"/>
                </a:lnTo>
                <a:lnTo>
                  <a:pt x="31018" y="392"/>
                </a:lnTo>
                <a:lnTo>
                  <a:pt x="30999" y="447"/>
                </a:lnTo>
                <a:lnTo>
                  <a:pt x="30999" y="522"/>
                </a:lnTo>
                <a:lnTo>
                  <a:pt x="31018" y="578"/>
                </a:lnTo>
                <a:lnTo>
                  <a:pt x="31055" y="727"/>
                </a:lnTo>
                <a:lnTo>
                  <a:pt x="31129" y="876"/>
                </a:lnTo>
                <a:lnTo>
                  <a:pt x="31222" y="1025"/>
                </a:lnTo>
                <a:lnTo>
                  <a:pt x="31316" y="1155"/>
                </a:lnTo>
                <a:lnTo>
                  <a:pt x="31483" y="1341"/>
                </a:lnTo>
                <a:lnTo>
                  <a:pt x="31520" y="1360"/>
                </a:lnTo>
                <a:lnTo>
                  <a:pt x="31558" y="1341"/>
                </a:lnTo>
                <a:lnTo>
                  <a:pt x="31613" y="1322"/>
                </a:lnTo>
                <a:lnTo>
                  <a:pt x="31688" y="1248"/>
                </a:lnTo>
                <a:lnTo>
                  <a:pt x="31800" y="1099"/>
                </a:lnTo>
                <a:lnTo>
                  <a:pt x="31930" y="876"/>
                </a:lnTo>
                <a:lnTo>
                  <a:pt x="32042" y="652"/>
                </a:lnTo>
                <a:lnTo>
                  <a:pt x="32135" y="429"/>
                </a:lnTo>
                <a:lnTo>
                  <a:pt x="32172" y="243"/>
                </a:lnTo>
                <a:lnTo>
                  <a:pt x="32172" y="168"/>
                </a:lnTo>
                <a:lnTo>
                  <a:pt x="32153" y="131"/>
                </a:lnTo>
                <a:lnTo>
                  <a:pt x="32116" y="75"/>
                </a:lnTo>
                <a:lnTo>
                  <a:pt x="32079" y="56"/>
                </a:lnTo>
                <a:close/>
                <a:moveTo>
                  <a:pt x="11413" y="243"/>
                </a:moveTo>
                <a:lnTo>
                  <a:pt x="11376" y="261"/>
                </a:lnTo>
                <a:lnTo>
                  <a:pt x="11189" y="466"/>
                </a:lnTo>
                <a:lnTo>
                  <a:pt x="10892" y="801"/>
                </a:lnTo>
                <a:lnTo>
                  <a:pt x="10743" y="987"/>
                </a:lnTo>
                <a:lnTo>
                  <a:pt x="10631" y="1155"/>
                </a:lnTo>
                <a:lnTo>
                  <a:pt x="10575" y="1285"/>
                </a:lnTo>
                <a:lnTo>
                  <a:pt x="10575" y="1322"/>
                </a:lnTo>
                <a:lnTo>
                  <a:pt x="10594" y="1360"/>
                </a:lnTo>
                <a:lnTo>
                  <a:pt x="10631" y="1378"/>
                </a:lnTo>
                <a:lnTo>
                  <a:pt x="10668" y="1360"/>
                </a:lnTo>
                <a:lnTo>
                  <a:pt x="10780" y="1304"/>
                </a:lnTo>
                <a:lnTo>
                  <a:pt x="10910" y="1192"/>
                </a:lnTo>
                <a:lnTo>
                  <a:pt x="11041" y="1043"/>
                </a:lnTo>
                <a:lnTo>
                  <a:pt x="11283" y="745"/>
                </a:lnTo>
                <a:lnTo>
                  <a:pt x="11431" y="541"/>
                </a:lnTo>
                <a:lnTo>
                  <a:pt x="11543" y="745"/>
                </a:lnTo>
                <a:lnTo>
                  <a:pt x="11711" y="1062"/>
                </a:lnTo>
                <a:lnTo>
                  <a:pt x="11804" y="1192"/>
                </a:lnTo>
                <a:lnTo>
                  <a:pt x="11897" y="1285"/>
                </a:lnTo>
                <a:lnTo>
                  <a:pt x="11953" y="1322"/>
                </a:lnTo>
                <a:lnTo>
                  <a:pt x="11990" y="1322"/>
                </a:lnTo>
                <a:lnTo>
                  <a:pt x="12027" y="1304"/>
                </a:lnTo>
                <a:lnTo>
                  <a:pt x="12065" y="1267"/>
                </a:lnTo>
                <a:lnTo>
                  <a:pt x="12065" y="1229"/>
                </a:lnTo>
                <a:lnTo>
                  <a:pt x="12065" y="1174"/>
                </a:lnTo>
                <a:lnTo>
                  <a:pt x="12009" y="1006"/>
                </a:lnTo>
                <a:lnTo>
                  <a:pt x="11916" y="820"/>
                </a:lnTo>
                <a:lnTo>
                  <a:pt x="11804" y="634"/>
                </a:lnTo>
                <a:lnTo>
                  <a:pt x="11674" y="466"/>
                </a:lnTo>
                <a:lnTo>
                  <a:pt x="11543" y="317"/>
                </a:lnTo>
                <a:lnTo>
                  <a:pt x="11487" y="280"/>
                </a:lnTo>
                <a:lnTo>
                  <a:pt x="11450" y="243"/>
                </a:lnTo>
                <a:close/>
                <a:moveTo>
                  <a:pt x="81268" y="243"/>
                </a:moveTo>
                <a:lnTo>
                  <a:pt x="81156" y="336"/>
                </a:lnTo>
                <a:lnTo>
                  <a:pt x="81026" y="466"/>
                </a:lnTo>
                <a:lnTo>
                  <a:pt x="80895" y="634"/>
                </a:lnTo>
                <a:lnTo>
                  <a:pt x="80784" y="838"/>
                </a:lnTo>
                <a:lnTo>
                  <a:pt x="80691" y="1025"/>
                </a:lnTo>
                <a:lnTo>
                  <a:pt x="80635" y="1174"/>
                </a:lnTo>
                <a:lnTo>
                  <a:pt x="80635" y="1229"/>
                </a:lnTo>
                <a:lnTo>
                  <a:pt x="80635" y="1267"/>
                </a:lnTo>
                <a:lnTo>
                  <a:pt x="80672" y="1304"/>
                </a:lnTo>
                <a:lnTo>
                  <a:pt x="80709" y="1322"/>
                </a:lnTo>
                <a:lnTo>
                  <a:pt x="80747" y="1322"/>
                </a:lnTo>
                <a:lnTo>
                  <a:pt x="80802" y="1285"/>
                </a:lnTo>
                <a:lnTo>
                  <a:pt x="80895" y="1192"/>
                </a:lnTo>
                <a:lnTo>
                  <a:pt x="80989" y="1062"/>
                </a:lnTo>
                <a:lnTo>
                  <a:pt x="81156" y="745"/>
                </a:lnTo>
                <a:lnTo>
                  <a:pt x="81268" y="541"/>
                </a:lnTo>
                <a:lnTo>
                  <a:pt x="81417" y="745"/>
                </a:lnTo>
                <a:lnTo>
                  <a:pt x="81659" y="1043"/>
                </a:lnTo>
                <a:lnTo>
                  <a:pt x="81789" y="1192"/>
                </a:lnTo>
                <a:lnTo>
                  <a:pt x="81919" y="1304"/>
                </a:lnTo>
                <a:lnTo>
                  <a:pt x="82031" y="1360"/>
                </a:lnTo>
                <a:lnTo>
                  <a:pt x="82087" y="1378"/>
                </a:lnTo>
                <a:lnTo>
                  <a:pt x="82124" y="1360"/>
                </a:lnTo>
                <a:lnTo>
                  <a:pt x="82143" y="1322"/>
                </a:lnTo>
                <a:lnTo>
                  <a:pt x="82124" y="1285"/>
                </a:lnTo>
                <a:lnTo>
                  <a:pt x="82068" y="1155"/>
                </a:lnTo>
                <a:lnTo>
                  <a:pt x="81957" y="987"/>
                </a:lnTo>
                <a:lnTo>
                  <a:pt x="81826" y="820"/>
                </a:lnTo>
                <a:lnTo>
                  <a:pt x="81510" y="466"/>
                </a:lnTo>
                <a:lnTo>
                  <a:pt x="81324" y="261"/>
                </a:lnTo>
                <a:lnTo>
                  <a:pt x="81305" y="243"/>
                </a:lnTo>
                <a:close/>
                <a:moveTo>
                  <a:pt x="35877" y="1"/>
                </a:moveTo>
                <a:lnTo>
                  <a:pt x="35821" y="19"/>
                </a:lnTo>
                <a:lnTo>
                  <a:pt x="35765" y="56"/>
                </a:lnTo>
                <a:lnTo>
                  <a:pt x="35709" y="131"/>
                </a:lnTo>
                <a:lnTo>
                  <a:pt x="35598" y="299"/>
                </a:lnTo>
                <a:lnTo>
                  <a:pt x="35467" y="522"/>
                </a:lnTo>
                <a:lnTo>
                  <a:pt x="35356" y="727"/>
                </a:lnTo>
                <a:lnTo>
                  <a:pt x="35244" y="1006"/>
                </a:lnTo>
                <a:lnTo>
                  <a:pt x="34927" y="559"/>
                </a:lnTo>
                <a:lnTo>
                  <a:pt x="34834" y="447"/>
                </a:lnTo>
                <a:lnTo>
                  <a:pt x="34741" y="354"/>
                </a:lnTo>
                <a:lnTo>
                  <a:pt x="34667" y="317"/>
                </a:lnTo>
                <a:lnTo>
                  <a:pt x="34630" y="317"/>
                </a:lnTo>
                <a:lnTo>
                  <a:pt x="34611" y="336"/>
                </a:lnTo>
                <a:lnTo>
                  <a:pt x="34592" y="373"/>
                </a:lnTo>
                <a:lnTo>
                  <a:pt x="34592" y="429"/>
                </a:lnTo>
                <a:lnTo>
                  <a:pt x="34630" y="559"/>
                </a:lnTo>
                <a:lnTo>
                  <a:pt x="34704" y="708"/>
                </a:lnTo>
                <a:lnTo>
                  <a:pt x="34816" y="876"/>
                </a:lnTo>
                <a:lnTo>
                  <a:pt x="35039" y="1155"/>
                </a:lnTo>
                <a:lnTo>
                  <a:pt x="35207" y="1341"/>
                </a:lnTo>
                <a:lnTo>
                  <a:pt x="35244" y="1378"/>
                </a:lnTo>
                <a:lnTo>
                  <a:pt x="35281" y="1397"/>
                </a:lnTo>
                <a:lnTo>
                  <a:pt x="35300" y="1397"/>
                </a:lnTo>
                <a:lnTo>
                  <a:pt x="35337" y="1378"/>
                </a:lnTo>
                <a:lnTo>
                  <a:pt x="35393" y="1341"/>
                </a:lnTo>
                <a:lnTo>
                  <a:pt x="35430" y="1267"/>
                </a:lnTo>
                <a:lnTo>
                  <a:pt x="35505" y="1080"/>
                </a:lnTo>
                <a:lnTo>
                  <a:pt x="35542" y="950"/>
                </a:lnTo>
                <a:lnTo>
                  <a:pt x="35635" y="783"/>
                </a:lnTo>
                <a:lnTo>
                  <a:pt x="35784" y="541"/>
                </a:lnTo>
                <a:lnTo>
                  <a:pt x="35914" y="317"/>
                </a:lnTo>
                <a:lnTo>
                  <a:pt x="35951" y="224"/>
                </a:lnTo>
                <a:lnTo>
                  <a:pt x="35951" y="131"/>
                </a:lnTo>
                <a:lnTo>
                  <a:pt x="35933" y="56"/>
                </a:lnTo>
                <a:lnTo>
                  <a:pt x="35914" y="1"/>
                </a:lnTo>
                <a:close/>
                <a:moveTo>
                  <a:pt x="44516" y="373"/>
                </a:moveTo>
                <a:lnTo>
                  <a:pt x="44460" y="392"/>
                </a:lnTo>
                <a:lnTo>
                  <a:pt x="44385" y="429"/>
                </a:lnTo>
                <a:lnTo>
                  <a:pt x="44311" y="485"/>
                </a:lnTo>
                <a:lnTo>
                  <a:pt x="44199" y="596"/>
                </a:lnTo>
                <a:lnTo>
                  <a:pt x="44088" y="727"/>
                </a:lnTo>
                <a:lnTo>
                  <a:pt x="43901" y="1006"/>
                </a:lnTo>
                <a:lnTo>
                  <a:pt x="43864" y="1080"/>
                </a:lnTo>
                <a:lnTo>
                  <a:pt x="43808" y="1248"/>
                </a:lnTo>
                <a:lnTo>
                  <a:pt x="43790" y="1322"/>
                </a:lnTo>
                <a:lnTo>
                  <a:pt x="43771" y="1360"/>
                </a:lnTo>
                <a:lnTo>
                  <a:pt x="43790" y="1378"/>
                </a:lnTo>
                <a:lnTo>
                  <a:pt x="43790" y="1397"/>
                </a:lnTo>
                <a:lnTo>
                  <a:pt x="43846" y="1360"/>
                </a:lnTo>
                <a:lnTo>
                  <a:pt x="43994" y="1248"/>
                </a:lnTo>
                <a:lnTo>
                  <a:pt x="44125" y="1099"/>
                </a:lnTo>
                <a:lnTo>
                  <a:pt x="44255" y="950"/>
                </a:lnTo>
                <a:lnTo>
                  <a:pt x="44404" y="820"/>
                </a:lnTo>
                <a:lnTo>
                  <a:pt x="44497" y="745"/>
                </a:lnTo>
                <a:lnTo>
                  <a:pt x="44553" y="708"/>
                </a:lnTo>
                <a:lnTo>
                  <a:pt x="44590" y="727"/>
                </a:lnTo>
                <a:lnTo>
                  <a:pt x="44609" y="745"/>
                </a:lnTo>
                <a:lnTo>
                  <a:pt x="44702" y="820"/>
                </a:lnTo>
                <a:lnTo>
                  <a:pt x="44739" y="876"/>
                </a:lnTo>
                <a:lnTo>
                  <a:pt x="44776" y="969"/>
                </a:lnTo>
                <a:lnTo>
                  <a:pt x="44870" y="1155"/>
                </a:lnTo>
                <a:lnTo>
                  <a:pt x="44925" y="1248"/>
                </a:lnTo>
                <a:lnTo>
                  <a:pt x="44981" y="1322"/>
                </a:lnTo>
                <a:lnTo>
                  <a:pt x="45037" y="1378"/>
                </a:lnTo>
                <a:lnTo>
                  <a:pt x="45093" y="1397"/>
                </a:lnTo>
                <a:lnTo>
                  <a:pt x="45186" y="1397"/>
                </a:lnTo>
                <a:lnTo>
                  <a:pt x="45223" y="1360"/>
                </a:lnTo>
                <a:lnTo>
                  <a:pt x="45242" y="1304"/>
                </a:lnTo>
                <a:lnTo>
                  <a:pt x="45242" y="1248"/>
                </a:lnTo>
                <a:lnTo>
                  <a:pt x="45205" y="1099"/>
                </a:lnTo>
                <a:lnTo>
                  <a:pt x="45149" y="987"/>
                </a:lnTo>
                <a:lnTo>
                  <a:pt x="45000" y="708"/>
                </a:lnTo>
                <a:lnTo>
                  <a:pt x="44907" y="578"/>
                </a:lnTo>
                <a:lnTo>
                  <a:pt x="44814" y="485"/>
                </a:lnTo>
                <a:lnTo>
                  <a:pt x="44702" y="392"/>
                </a:lnTo>
                <a:lnTo>
                  <a:pt x="44646" y="373"/>
                </a:lnTo>
                <a:close/>
                <a:moveTo>
                  <a:pt x="54328" y="56"/>
                </a:moveTo>
                <a:lnTo>
                  <a:pt x="54290" y="75"/>
                </a:lnTo>
                <a:lnTo>
                  <a:pt x="54253" y="112"/>
                </a:lnTo>
                <a:lnTo>
                  <a:pt x="53992" y="652"/>
                </a:lnTo>
                <a:lnTo>
                  <a:pt x="53899" y="820"/>
                </a:lnTo>
                <a:lnTo>
                  <a:pt x="53806" y="969"/>
                </a:lnTo>
                <a:lnTo>
                  <a:pt x="53713" y="1062"/>
                </a:lnTo>
                <a:lnTo>
                  <a:pt x="53676" y="1099"/>
                </a:lnTo>
                <a:lnTo>
                  <a:pt x="53639" y="1118"/>
                </a:lnTo>
                <a:lnTo>
                  <a:pt x="53601" y="1099"/>
                </a:lnTo>
                <a:lnTo>
                  <a:pt x="53564" y="1080"/>
                </a:lnTo>
                <a:lnTo>
                  <a:pt x="53471" y="969"/>
                </a:lnTo>
                <a:lnTo>
                  <a:pt x="53378" y="820"/>
                </a:lnTo>
                <a:lnTo>
                  <a:pt x="53285" y="652"/>
                </a:lnTo>
                <a:lnTo>
                  <a:pt x="53192" y="485"/>
                </a:lnTo>
                <a:lnTo>
                  <a:pt x="53117" y="336"/>
                </a:lnTo>
                <a:lnTo>
                  <a:pt x="53043" y="261"/>
                </a:lnTo>
                <a:lnTo>
                  <a:pt x="53006" y="243"/>
                </a:lnTo>
                <a:lnTo>
                  <a:pt x="52987" y="243"/>
                </a:lnTo>
                <a:lnTo>
                  <a:pt x="52968" y="280"/>
                </a:lnTo>
                <a:lnTo>
                  <a:pt x="52950" y="317"/>
                </a:lnTo>
                <a:lnTo>
                  <a:pt x="52987" y="485"/>
                </a:lnTo>
                <a:lnTo>
                  <a:pt x="53043" y="708"/>
                </a:lnTo>
                <a:lnTo>
                  <a:pt x="53155" y="932"/>
                </a:lnTo>
                <a:lnTo>
                  <a:pt x="53266" y="1155"/>
                </a:lnTo>
                <a:lnTo>
                  <a:pt x="53341" y="1248"/>
                </a:lnTo>
                <a:lnTo>
                  <a:pt x="53415" y="1322"/>
                </a:lnTo>
                <a:lnTo>
                  <a:pt x="53490" y="1378"/>
                </a:lnTo>
                <a:lnTo>
                  <a:pt x="53564" y="1416"/>
                </a:lnTo>
                <a:lnTo>
                  <a:pt x="53657" y="1416"/>
                </a:lnTo>
                <a:lnTo>
                  <a:pt x="53732" y="1397"/>
                </a:lnTo>
                <a:lnTo>
                  <a:pt x="53806" y="1341"/>
                </a:lnTo>
                <a:lnTo>
                  <a:pt x="53881" y="1267"/>
                </a:lnTo>
                <a:lnTo>
                  <a:pt x="54011" y="1062"/>
                </a:lnTo>
                <a:lnTo>
                  <a:pt x="54234" y="671"/>
                </a:lnTo>
                <a:lnTo>
                  <a:pt x="54383" y="447"/>
                </a:lnTo>
                <a:lnTo>
                  <a:pt x="54458" y="317"/>
                </a:lnTo>
                <a:lnTo>
                  <a:pt x="54476" y="243"/>
                </a:lnTo>
                <a:lnTo>
                  <a:pt x="54495" y="187"/>
                </a:lnTo>
                <a:lnTo>
                  <a:pt x="54458" y="112"/>
                </a:lnTo>
                <a:lnTo>
                  <a:pt x="54402" y="56"/>
                </a:lnTo>
                <a:close/>
                <a:moveTo>
                  <a:pt x="58126" y="168"/>
                </a:moveTo>
                <a:lnTo>
                  <a:pt x="58051" y="187"/>
                </a:lnTo>
                <a:lnTo>
                  <a:pt x="57995" y="243"/>
                </a:lnTo>
                <a:lnTo>
                  <a:pt x="57884" y="373"/>
                </a:lnTo>
                <a:lnTo>
                  <a:pt x="57772" y="522"/>
                </a:lnTo>
                <a:lnTo>
                  <a:pt x="57679" y="689"/>
                </a:lnTo>
                <a:lnTo>
                  <a:pt x="57586" y="857"/>
                </a:lnTo>
                <a:lnTo>
                  <a:pt x="57493" y="987"/>
                </a:lnTo>
                <a:lnTo>
                  <a:pt x="57399" y="1062"/>
                </a:lnTo>
                <a:lnTo>
                  <a:pt x="57362" y="1080"/>
                </a:lnTo>
                <a:lnTo>
                  <a:pt x="57325" y="1080"/>
                </a:lnTo>
                <a:lnTo>
                  <a:pt x="57269" y="1043"/>
                </a:lnTo>
                <a:lnTo>
                  <a:pt x="57195" y="950"/>
                </a:lnTo>
                <a:lnTo>
                  <a:pt x="57046" y="727"/>
                </a:lnTo>
                <a:lnTo>
                  <a:pt x="56897" y="522"/>
                </a:lnTo>
                <a:lnTo>
                  <a:pt x="56841" y="466"/>
                </a:lnTo>
                <a:lnTo>
                  <a:pt x="56804" y="447"/>
                </a:lnTo>
                <a:lnTo>
                  <a:pt x="56785" y="447"/>
                </a:lnTo>
                <a:lnTo>
                  <a:pt x="56804" y="429"/>
                </a:lnTo>
                <a:lnTo>
                  <a:pt x="56822" y="410"/>
                </a:lnTo>
                <a:lnTo>
                  <a:pt x="56804" y="373"/>
                </a:lnTo>
                <a:lnTo>
                  <a:pt x="56748" y="336"/>
                </a:lnTo>
                <a:lnTo>
                  <a:pt x="56692" y="336"/>
                </a:lnTo>
                <a:lnTo>
                  <a:pt x="56636" y="354"/>
                </a:lnTo>
                <a:lnTo>
                  <a:pt x="56618" y="373"/>
                </a:lnTo>
                <a:lnTo>
                  <a:pt x="56599" y="410"/>
                </a:lnTo>
                <a:lnTo>
                  <a:pt x="56599" y="447"/>
                </a:lnTo>
                <a:lnTo>
                  <a:pt x="56618" y="503"/>
                </a:lnTo>
                <a:lnTo>
                  <a:pt x="56673" y="671"/>
                </a:lnTo>
                <a:lnTo>
                  <a:pt x="56785" y="838"/>
                </a:lnTo>
                <a:lnTo>
                  <a:pt x="56915" y="1043"/>
                </a:lnTo>
                <a:lnTo>
                  <a:pt x="57064" y="1211"/>
                </a:lnTo>
                <a:lnTo>
                  <a:pt x="57139" y="1285"/>
                </a:lnTo>
                <a:lnTo>
                  <a:pt x="57213" y="1341"/>
                </a:lnTo>
                <a:lnTo>
                  <a:pt x="57344" y="1397"/>
                </a:lnTo>
                <a:lnTo>
                  <a:pt x="57437" y="1416"/>
                </a:lnTo>
                <a:lnTo>
                  <a:pt x="57511" y="1416"/>
                </a:lnTo>
                <a:lnTo>
                  <a:pt x="57567" y="1397"/>
                </a:lnTo>
                <a:lnTo>
                  <a:pt x="57623" y="1341"/>
                </a:lnTo>
                <a:lnTo>
                  <a:pt x="57660" y="1267"/>
                </a:lnTo>
                <a:lnTo>
                  <a:pt x="57753" y="1099"/>
                </a:lnTo>
                <a:lnTo>
                  <a:pt x="57865" y="894"/>
                </a:lnTo>
                <a:lnTo>
                  <a:pt x="58032" y="559"/>
                </a:lnTo>
                <a:lnTo>
                  <a:pt x="58126" y="410"/>
                </a:lnTo>
                <a:lnTo>
                  <a:pt x="58163" y="261"/>
                </a:lnTo>
                <a:lnTo>
                  <a:pt x="58181" y="224"/>
                </a:lnTo>
                <a:lnTo>
                  <a:pt x="58181" y="187"/>
                </a:lnTo>
                <a:lnTo>
                  <a:pt x="58163" y="168"/>
                </a:lnTo>
                <a:close/>
                <a:moveTo>
                  <a:pt x="18711" y="280"/>
                </a:moveTo>
                <a:lnTo>
                  <a:pt x="18674" y="299"/>
                </a:lnTo>
                <a:lnTo>
                  <a:pt x="18655" y="317"/>
                </a:lnTo>
                <a:lnTo>
                  <a:pt x="18599" y="373"/>
                </a:lnTo>
                <a:lnTo>
                  <a:pt x="18525" y="466"/>
                </a:lnTo>
                <a:lnTo>
                  <a:pt x="18376" y="634"/>
                </a:lnTo>
                <a:lnTo>
                  <a:pt x="18153" y="932"/>
                </a:lnTo>
                <a:lnTo>
                  <a:pt x="18041" y="1099"/>
                </a:lnTo>
                <a:lnTo>
                  <a:pt x="17948" y="1229"/>
                </a:lnTo>
                <a:lnTo>
                  <a:pt x="17911" y="1341"/>
                </a:lnTo>
                <a:lnTo>
                  <a:pt x="17911" y="1378"/>
                </a:lnTo>
                <a:lnTo>
                  <a:pt x="17929" y="1416"/>
                </a:lnTo>
                <a:lnTo>
                  <a:pt x="17948" y="1416"/>
                </a:lnTo>
                <a:lnTo>
                  <a:pt x="17966" y="1397"/>
                </a:lnTo>
                <a:lnTo>
                  <a:pt x="18060" y="1304"/>
                </a:lnTo>
                <a:lnTo>
                  <a:pt x="18320" y="1006"/>
                </a:lnTo>
                <a:lnTo>
                  <a:pt x="18730" y="503"/>
                </a:lnTo>
                <a:lnTo>
                  <a:pt x="18823" y="708"/>
                </a:lnTo>
                <a:lnTo>
                  <a:pt x="18972" y="1006"/>
                </a:lnTo>
                <a:lnTo>
                  <a:pt x="19046" y="1136"/>
                </a:lnTo>
                <a:lnTo>
                  <a:pt x="19139" y="1267"/>
                </a:lnTo>
                <a:lnTo>
                  <a:pt x="19214" y="1360"/>
                </a:lnTo>
                <a:lnTo>
                  <a:pt x="19307" y="1416"/>
                </a:lnTo>
                <a:lnTo>
                  <a:pt x="19363" y="1434"/>
                </a:lnTo>
                <a:lnTo>
                  <a:pt x="19400" y="1434"/>
                </a:lnTo>
                <a:lnTo>
                  <a:pt x="19437" y="1416"/>
                </a:lnTo>
                <a:lnTo>
                  <a:pt x="19456" y="1397"/>
                </a:lnTo>
                <a:lnTo>
                  <a:pt x="19456" y="1322"/>
                </a:lnTo>
                <a:lnTo>
                  <a:pt x="19419" y="1229"/>
                </a:lnTo>
                <a:lnTo>
                  <a:pt x="19288" y="1025"/>
                </a:lnTo>
                <a:lnTo>
                  <a:pt x="19177" y="857"/>
                </a:lnTo>
                <a:lnTo>
                  <a:pt x="19009" y="559"/>
                </a:lnTo>
                <a:lnTo>
                  <a:pt x="18916" y="392"/>
                </a:lnTo>
                <a:lnTo>
                  <a:pt x="18860" y="336"/>
                </a:lnTo>
                <a:lnTo>
                  <a:pt x="18823" y="299"/>
                </a:lnTo>
                <a:lnTo>
                  <a:pt x="18767" y="280"/>
                </a:lnTo>
                <a:close/>
                <a:moveTo>
                  <a:pt x="46936" y="224"/>
                </a:moveTo>
                <a:lnTo>
                  <a:pt x="46880" y="261"/>
                </a:lnTo>
                <a:lnTo>
                  <a:pt x="46787" y="354"/>
                </a:lnTo>
                <a:lnTo>
                  <a:pt x="46713" y="447"/>
                </a:lnTo>
                <a:lnTo>
                  <a:pt x="46601" y="689"/>
                </a:lnTo>
                <a:lnTo>
                  <a:pt x="46415" y="1155"/>
                </a:lnTo>
                <a:lnTo>
                  <a:pt x="46266" y="987"/>
                </a:lnTo>
                <a:lnTo>
                  <a:pt x="46024" y="745"/>
                </a:lnTo>
                <a:lnTo>
                  <a:pt x="45819" y="503"/>
                </a:lnTo>
                <a:lnTo>
                  <a:pt x="45726" y="429"/>
                </a:lnTo>
                <a:lnTo>
                  <a:pt x="45689" y="410"/>
                </a:lnTo>
                <a:lnTo>
                  <a:pt x="45651" y="429"/>
                </a:lnTo>
                <a:lnTo>
                  <a:pt x="45651" y="447"/>
                </a:lnTo>
                <a:lnTo>
                  <a:pt x="45651" y="541"/>
                </a:lnTo>
                <a:lnTo>
                  <a:pt x="45707" y="671"/>
                </a:lnTo>
                <a:lnTo>
                  <a:pt x="45782" y="801"/>
                </a:lnTo>
                <a:lnTo>
                  <a:pt x="45968" y="1043"/>
                </a:lnTo>
                <a:lnTo>
                  <a:pt x="46061" y="1174"/>
                </a:lnTo>
                <a:lnTo>
                  <a:pt x="46173" y="1285"/>
                </a:lnTo>
                <a:lnTo>
                  <a:pt x="46285" y="1378"/>
                </a:lnTo>
                <a:lnTo>
                  <a:pt x="46359" y="1416"/>
                </a:lnTo>
                <a:lnTo>
                  <a:pt x="46433" y="1434"/>
                </a:lnTo>
                <a:lnTo>
                  <a:pt x="46508" y="1397"/>
                </a:lnTo>
                <a:lnTo>
                  <a:pt x="46564" y="1341"/>
                </a:lnTo>
                <a:lnTo>
                  <a:pt x="46638" y="1248"/>
                </a:lnTo>
                <a:lnTo>
                  <a:pt x="46713" y="1099"/>
                </a:lnTo>
                <a:lnTo>
                  <a:pt x="46880" y="820"/>
                </a:lnTo>
                <a:lnTo>
                  <a:pt x="46955" y="652"/>
                </a:lnTo>
                <a:lnTo>
                  <a:pt x="46992" y="578"/>
                </a:lnTo>
                <a:lnTo>
                  <a:pt x="46992" y="503"/>
                </a:lnTo>
                <a:lnTo>
                  <a:pt x="47011" y="429"/>
                </a:lnTo>
                <a:lnTo>
                  <a:pt x="47011" y="317"/>
                </a:lnTo>
                <a:lnTo>
                  <a:pt x="46992" y="261"/>
                </a:lnTo>
                <a:lnTo>
                  <a:pt x="46973" y="224"/>
                </a:lnTo>
                <a:close/>
                <a:moveTo>
                  <a:pt x="51833" y="243"/>
                </a:moveTo>
                <a:lnTo>
                  <a:pt x="51740" y="261"/>
                </a:lnTo>
                <a:lnTo>
                  <a:pt x="51684" y="280"/>
                </a:lnTo>
                <a:lnTo>
                  <a:pt x="51647" y="317"/>
                </a:lnTo>
                <a:lnTo>
                  <a:pt x="51553" y="429"/>
                </a:lnTo>
                <a:lnTo>
                  <a:pt x="51423" y="652"/>
                </a:lnTo>
                <a:lnTo>
                  <a:pt x="51311" y="876"/>
                </a:lnTo>
                <a:lnTo>
                  <a:pt x="51218" y="1174"/>
                </a:lnTo>
                <a:lnTo>
                  <a:pt x="51181" y="1360"/>
                </a:lnTo>
                <a:lnTo>
                  <a:pt x="51181" y="1416"/>
                </a:lnTo>
                <a:lnTo>
                  <a:pt x="51218" y="1416"/>
                </a:lnTo>
                <a:lnTo>
                  <a:pt x="51311" y="1341"/>
                </a:lnTo>
                <a:lnTo>
                  <a:pt x="51404" y="1248"/>
                </a:lnTo>
                <a:lnTo>
                  <a:pt x="51498" y="1136"/>
                </a:lnTo>
                <a:lnTo>
                  <a:pt x="51572" y="1025"/>
                </a:lnTo>
                <a:lnTo>
                  <a:pt x="51684" y="764"/>
                </a:lnTo>
                <a:lnTo>
                  <a:pt x="51795" y="541"/>
                </a:lnTo>
                <a:lnTo>
                  <a:pt x="51926" y="652"/>
                </a:lnTo>
                <a:lnTo>
                  <a:pt x="52037" y="783"/>
                </a:lnTo>
                <a:lnTo>
                  <a:pt x="52131" y="913"/>
                </a:lnTo>
                <a:lnTo>
                  <a:pt x="52205" y="1062"/>
                </a:lnTo>
                <a:lnTo>
                  <a:pt x="52298" y="1267"/>
                </a:lnTo>
                <a:lnTo>
                  <a:pt x="52373" y="1378"/>
                </a:lnTo>
                <a:lnTo>
                  <a:pt x="52410" y="1416"/>
                </a:lnTo>
                <a:lnTo>
                  <a:pt x="52447" y="1434"/>
                </a:lnTo>
                <a:lnTo>
                  <a:pt x="52522" y="1434"/>
                </a:lnTo>
                <a:lnTo>
                  <a:pt x="52559" y="1416"/>
                </a:lnTo>
                <a:lnTo>
                  <a:pt x="52577" y="1378"/>
                </a:lnTo>
                <a:lnTo>
                  <a:pt x="52596" y="1341"/>
                </a:lnTo>
                <a:lnTo>
                  <a:pt x="52577" y="1211"/>
                </a:lnTo>
                <a:lnTo>
                  <a:pt x="52522" y="1080"/>
                </a:lnTo>
                <a:lnTo>
                  <a:pt x="52466" y="932"/>
                </a:lnTo>
                <a:lnTo>
                  <a:pt x="52391" y="783"/>
                </a:lnTo>
                <a:lnTo>
                  <a:pt x="52280" y="634"/>
                </a:lnTo>
                <a:lnTo>
                  <a:pt x="52112" y="429"/>
                </a:lnTo>
                <a:lnTo>
                  <a:pt x="52019" y="336"/>
                </a:lnTo>
                <a:lnTo>
                  <a:pt x="51926" y="280"/>
                </a:lnTo>
                <a:lnTo>
                  <a:pt x="51833" y="243"/>
                </a:lnTo>
                <a:close/>
                <a:moveTo>
                  <a:pt x="55649" y="205"/>
                </a:moveTo>
                <a:lnTo>
                  <a:pt x="55575" y="243"/>
                </a:lnTo>
                <a:lnTo>
                  <a:pt x="55500" y="280"/>
                </a:lnTo>
                <a:lnTo>
                  <a:pt x="55407" y="354"/>
                </a:lnTo>
                <a:lnTo>
                  <a:pt x="55314" y="447"/>
                </a:lnTo>
                <a:lnTo>
                  <a:pt x="55147" y="671"/>
                </a:lnTo>
                <a:lnTo>
                  <a:pt x="54979" y="894"/>
                </a:lnTo>
                <a:lnTo>
                  <a:pt x="54849" y="1118"/>
                </a:lnTo>
                <a:lnTo>
                  <a:pt x="54793" y="1285"/>
                </a:lnTo>
                <a:lnTo>
                  <a:pt x="54793" y="1341"/>
                </a:lnTo>
                <a:lnTo>
                  <a:pt x="54812" y="1360"/>
                </a:lnTo>
                <a:lnTo>
                  <a:pt x="54923" y="1248"/>
                </a:lnTo>
                <a:lnTo>
                  <a:pt x="55184" y="969"/>
                </a:lnTo>
                <a:lnTo>
                  <a:pt x="55445" y="671"/>
                </a:lnTo>
                <a:lnTo>
                  <a:pt x="55612" y="485"/>
                </a:lnTo>
                <a:lnTo>
                  <a:pt x="55724" y="708"/>
                </a:lnTo>
                <a:lnTo>
                  <a:pt x="55947" y="1080"/>
                </a:lnTo>
                <a:lnTo>
                  <a:pt x="56059" y="1248"/>
                </a:lnTo>
                <a:lnTo>
                  <a:pt x="56171" y="1378"/>
                </a:lnTo>
                <a:lnTo>
                  <a:pt x="56227" y="1416"/>
                </a:lnTo>
                <a:lnTo>
                  <a:pt x="56264" y="1434"/>
                </a:lnTo>
                <a:lnTo>
                  <a:pt x="56301" y="1434"/>
                </a:lnTo>
                <a:lnTo>
                  <a:pt x="56338" y="1397"/>
                </a:lnTo>
                <a:lnTo>
                  <a:pt x="56357" y="1341"/>
                </a:lnTo>
                <a:lnTo>
                  <a:pt x="56357" y="1285"/>
                </a:lnTo>
                <a:lnTo>
                  <a:pt x="56320" y="1155"/>
                </a:lnTo>
                <a:lnTo>
                  <a:pt x="56245" y="987"/>
                </a:lnTo>
                <a:lnTo>
                  <a:pt x="56133" y="820"/>
                </a:lnTo>
                <a:lnTo>
                  <a:pt x="55910" y="503"/>
                </a:lnTo>
                <a:lnTo>
                  <a:pt x="55742" y="261"/>
                </a:lnTo>
                <a:lnTo>
                  <a:pt x="55705" y="224"/>
                </a:lnTo>
                <a:lnTo>
                  <a:pt x="55649" y="205"/>
                </a:lnTo>
                <a:close/>
                <a:moveTo>
                  <a:pt x="65368" y="261"/>
                </a:moveTo>
                <a:lnTo>
                  <a:pt x="65294" y="299"/>
                </a:lnTo>
                <a:lnTo>
                  <a:pt x="65238" y="336"/>
                </a:lnTo>
                <a:lnTo>
                  <a:pt x="65182" y="392"/>
                </a:lnTo>
                <a:lnTo>
                  <a:pt x="65145" y="466"/>
                </a:lnTo>
                <a:lnTo>
                  <a:pt x="65089" y="615"/>
                </a:lnTo>
                <a:lnTo>
                  <a:pt x="65033" y="764"/>
                </a:lnTo>
                <a:lnTo>
                  <a:pt x="64977" y="913"/>
                </a:lnTo>
                <a:lnTo>
                  <a:pt x="64940" y="969"/>
                </a:lnTo>
                <a:lnTo>
                  <a:pt x="64903" y="1025"/>
                </a:lnTo>
                <a:lnTo>
                  <a:pt x="64865" y="1080"/>
                </a:lnTo>
                <a:lnTo>
                  <a:pt x="64809" y="1099"/>
                </a:lnTo>
                <a:lnTo>
                  <a:pt x="64716" y="1118"/>
                </a:lnTo>
                <a:lnTo>
                  <a:pt x="64661" y="1118"/>
                </a:lnTo>
                <a:lnTo>
                  <a:pt x="64586" y="1080"/>
                </a:lnTo>
                <a:lnTo>
                  <a:pt x="64530" y="1043"/>
                </a:lnTo>
                <a:lnTo>
                  <a:pt x="64418" y="894"/>
                </a:lnTo>
                <a:lnTo>
                  <a:pt x="64307" y="745"/>
                </a:lnTo>
                <a:lnTo>
                  <a:pt x="64214" y="578"/>
                </a:lnTo>
                <a:lnTo>
                  <a:pt x="64139" y="429"/>
                </a:lnTo>
                <a:lnTo>
                  <a:pt x="64083" y="373"/>
                </a:lnTo>
                <a:lnTo>
                  <a:pt x="64046" y="336"/>
                </a:lnTo>
                <a:lnTo>
                  <a:pt x="63990" y="317"/>
                </a:lnTo>
                <a:lnTo>
                  <a:pt x="63953" y="336"/>
                </a:lnTo>
                <a:lnTo>
                  <a:pt x="63934" y="354"/>
                </a:lnTo>
                <a:lnTo>
                  <a:pt x="63934" y="410"/>
                </a:lnTo>
                <a:lnTo>
                  <a:pt x="63990" y="578"/>
                </a:lnTo>
                <a:lnTo>
                  <a:pt x="64065" y="820"/>
                </a:lnTo>
                <a:lnTo>
                  <a:pt x="64195" y="1062"/>
                </a:lnTo>
                <a:lnTo>
                  <a:pt x="64270" y="1174"/>
                </a:lnTo>
                <a:lnTo>
                  <a:pt x="64363" y="1285"/>
                </a:lnTo>
                <a:lnTo>
                  <a:pt x="64456" y="1360"/>
                </a:lnTo>
                <a:lnTo>
                  <a:pt x="64549" y="1416"/>
                </a:lnTo>
                <a:lnTo>
                  <a:pt x="64642" y="1453"/>
                </a:lnTo>
                <a:lnTo>
                  <a:pt x="64754" y="1434"/>
                </a:lnTo>
                <a:lnTo>
                  <a:pt x="64865" y="1397"/>
                </a:lnTo>
                <a:lnTo>
                  <a:pt x="64996" y="1304"/>
                </a:lnTo>
                <a:lnTo>
                  <a:pt x="65052" y="1229"/>
                </a:lnTo>
                <a:lnTo>
                  <a:pt x="65089" y="1155"/>
                </a:lnTo>
                <a:lnTo>
                  <a:pt x="65163" y="987"/>
                </a:lnTo>
                <a:lnTo>
                  <a:pt x="65219" y="820"/>
                </a:lnTo>
                <a:lnTo>
                  <a:pt x="65256" y="727"/>
                </a:lnTo>
                <a:lnTo>
                  <a:pt x="65312" y="652"/>
                </a:lnTo>
                <a:lnTo>
                  <a:pt x="65424" y="578"/>
                </a:lnTo>
                <a:lnTo>
                  <a:pt x="65591" y="447"/>
                </a:lnTo>
                <a:lnTo>
                  <a:pt x="65647" y="392"/>
                </a:lnTo>
                <a:lnTo>
                  <a:pt x="65685" y="336"/>
                </a:lnTo>
                <a:lnTo>
                  <a:pt x="65666" y="299"/>
                </a:lnTo>
                <a:lnTo>
                  <a:pt x="65647" y="280"/>
                </a:lnTo>
                <a:lnTo>
                  <a:pt x="65554" y="261"/>
                </a:lnTo>
                <a:close/>
                <a:moveTo>
                  <a:pt x="13833" y="75"/>
                </a:moveTo>
                <a:lnTo>
                  <a:pt x="13777" y="94"/>
                </a:lnTo>
                <a:lnTo>
                  <a:pt x="13647" y="187"/>
                </a:lnTo>
                <a:lnTo>
                  <a:pt x="13517" y="299"/>
                </a:lnTo>
                <a:lnTo>
                  <a:pt x="13405" y="429"/>
                </a:lnTo>
                <a:lnTo>
                  <a:pt x="13293" y="559"/>
                </a:lnTo>
                <a:lnTo>
                  <a:pt x="13088" y="857"/>
                </a:lnTo>
                <a:lnTo>
                  <a:pt x="12921" y="1155"/>
                </a:lnTo>
                <a:lnTo>
                  <a:pt x="12698" y="652"/>
                </a:lnTo>
                <a:lnTo>
                  <a:pt x="12530" y="354"/>
                </a:lnTo>
                <a:lnTo>
                  <a:pt x="12474" y="280"/>
                </a:lnTo>
                <a:lnTo>
                  <a:pt x="12437" y="243"/>
                </a:lnTo>
                <a:lnTo>
                  <a:pt x="12418" y="243"/>
                </a:lnTo>
                <a:lnTo>
                  <a:pt x="12455" y="503"/>
                </a:lnTo>
                <a:lnTo>
                  <a:pt x="12493" y="745"/>
                </a:lnTo>
                <a:lnTo>
                  <a:pt x="12567" y="1006"/>
                </a:lnTo>
                <a:lnTo>
                  <a:pt x="12660" y="1248"/>
                </a:lnTo>
                <a:lnTo>
                  <a:pt x="12716" y="1341"/>
                </a:lnTo>
                <a:lnTo>
                  <a:pt x="12772" y="1416"/>
                </a:lnTo>
                <a:lnTo>
                  <a:pt x="12846" y="1471"/>
                </a:lnTo>
                <a:lnTo>
                  <a:pt x="12921" y="1471"/>
                </a:lnTo>
                <a:lnTo>
                  <a:pt x="12995" y="1453"/>
                </a:lnTo>
                <a:lnTo>
                  <a:pt x="13070" y="1378"/>
                </a:lnTo>
                <a:lnTo>
                  <a:pt x="13219" y="1192"/>
                </a:lnTo>
                <a:lnTo>
                  <a:pt x="13349" y="987"/>
                </a:lnTo>
                <a:lnTo>
                  <a:pt x="13479" y="783"/>
                </a:lnTo>
                <a:lnTo>
                  <a:pt x="13628" y="578"/>
                </a:lnTo>
                <a:lnTo>
                  <a:pt x="13796" y="410"/>
                </a:lnTo>
                <a:lnTo>
                  <a:pt x="13889" y="317"/>
                </a:lnTo>
                <a:lnTo>
                  <a:pt x="13908" y="261"/>
                </a:lnTo>
                <a:lnTo>
                  <a:pt x="13926" y="224"/>
                </a:lnTo>
                <a:lnTo>
                  <a:pt x="13908" y="168"/>
                </a:lnTo>
                <a:lnTo>
                  <a:pt x="13908" y="112"/>
                </a:lnTo>
                <a:lnTo>
                  <a:pt x="13889" y="94"/>
                </a:lnTo>
                <a:lnTo>
                  <a:pt x="13852" y="75"/>
                </a:lnTo>
                <a:close/>
                <a:moveTo>
                  <a:pt x="19884" y="131"/>
                </a:moveTo>
                <a:lnTo>
                  <a:pt x="19865" y="150"/>
                </a:lnTo>
                <a:lnTo>
                  <a:pt x="19847" y="224"/>
                </a:lnTo>
                <a:lnTo>
                  <a:pt x="19828" y="317"/>
                </a:lnTo>
                <a:lnTo>
                  <a:pt x="19847" y="392"/>
                </a:lnTo>
                <a:lnTo>
                  <a:pt x="19865" y="485"/>
                </a:lnTo>
                <a:lnTo>
                  <a:pt x="19903" y="559"/>
                </a:lnTo>
                <a:lnTo>
                  <a:pt x="19996" y="745"/>
                </a:lnTo>
                <a:lnTo>
                  <a:pt x="20126" y="913"/>
                </a:lnTo>
                <a:lnTo>
                  <a:pt x="20294" y="1080"/>
                </a:lnTo>
                <a:lnTo>
                  <a:pt x="20443" y="1229"/>
                </a:lnTo>
                <a:lnTo>
                  <a:pt x="20703" y="1434"/>
                </a:lnTo>
                <a:lnTo>
                  <a:pt x="20778" y="1471"/>
                </a:lnTo>
                <a:lnTo>
                  <a:pt x="20834" y="1453"/>
                </a:lnTo>
                <a:lnTo>
                  <a:pt x="20871" y="1397"/>
                </a:lnTo>
                <a:lnTo>
                  <a:pt x="20889" y="1341"/>
                </a:lnTo>
                <a:lnTo>
                  <a:pt x="20945" y="1174"/>
                </a:lnTo>
                <a:lnTo>
                  <a:pt x="20964" y="1062"/>
                </a:lnTo>
                <a:lnTo>
                  <a:pt x="21020" y="913"/>
                </a:lnTo>
                <a:lnTo>
                  <a:pt x="21113" y="727"/>
                </a:lnTo>
                <a:lnTo>
                  <a:pt x="21206" y="541"/>
                </a:lnTo>
                <a:lnTo>
                  <a:pt x="21225" y="466"/>
                </a:lnTo>
                <a:lnTo>
                  <a:pt x="21225" y="410"/>
                </a:lnTo>
                <a:lnTo>
                  <a:pt x="21206" y="354"/>
                </a:lnTo>
                <a:lnTo>
                  <a:pt x="21169" y="317"/>
                </a:lnTo>
                <a:lnTo>
                  <a:pt x="21132" y="299"/>
                </a:lnTo>
                <a:lnTo>
                  <a:pt x="21094" y="317"/>
                </a:lnTo>
                <a:lnTo>
                  <a:pt x="21057" y="354"/>
                </a:lnTo>
                <a:lnTo>
                  <a:pt x="21001" y="392"/>
                </a:lnTo>
                <a:lnTo>
                  <a:pt x="20908" y="541"/>
                </a:lnTo>
                <a:lnTo>
                  <a:pt x="20834" y="689"/>
                </a:lnTo>
                <a:lnTo>
                  <a:pt x="20759" y="857"/>
                </a:lnTo>
                <a:lnTo>
                  <a:pt x="20666" y="1080"/>
                </a:lnTo>
                <a:lnTo>
                  <a:pt x="20517" y="950"/>
                </a:lnTo>
                <a:lnTo>
                  <a:pt x="20387" y="801"/>
                </a:lnTo>
                <a:lnTo>
                  <a:pt x="20275" y="634"/>
                </a:lnTo>
                <a:lnTo>
                  <a:pt x="20163" y="447"/>
                </a:lnTo>
                <a:lnTo>
                  <a:pt x="20089" y="336"/>
                </a:lnTo>
                <a:lnTo>
                  <a:pt x="20014" y="187"/>
                </a:lnTo>
                <a:lnTo>
                  <a:pt x="19959" y="150"/>
                </a:lnTo>
                <a:lnTo>
                  <a:pt x="19903" y="131"/>
                </a:lnTo>
                <a:close/>
                <a:moveTo>
                  <a:pt x="33419" y="261"/>
                </a:moveTo>
                <a:lnTo>
                  <a:pt x="33345" y="299"/>
                </a:lnTo>
                <a:lnTo>
                  <a:pt x="33270" y="373"/>
                </a:lnTo>
                <a:lnTo>
                  <a:pt x="33196" y="485"/>
                </a:lnTo>
                <a:lnTo>
                  <a:pt x="33103" y="615"/>
                </a:lnTo>
                <a:lnTo>
                  <a:pt x="32954" y="876"/>
                </a:lnTo>
                <a:lnTo>
                  <a:pt x="32861" y="1043"/>
                </a:lnTo>
                <a:lnTo>
                  <a:pt x="32768" y="1229"/>
                </a:lnTo>
                <a:lnTo>
                  <a:pt x="32712" y="1416"/>
                </a:lnTo>
                <a:lnTo>
                  <a:pt x="32712" y="1453"/>
                </a:lnTo>
                <a:lnTo>
                  <a:pt x="32712" y="1471"/>
                </a:lnTo>
                <a:lnTo>
                  <a:pt x="32731" y="1471"/>
                </a:lnTo>
                <a:lnTo>
                  <a:pt x="32786" y="1453"/>
                </a:lnTo>
                <a:lnTo>
                  <a:pt x="32898" y="1360"/>
                </a:lnTo>
                <a:lnTo>
                  <a:pt x="32973" y="1267"/>
                </a:lnTo>
                <a:lnTo>
                  <a:pt x="33047" y="1174"/>
                </a:lnTo>
                <a:lnTo>
                  <a:pt x="33196" y="950"/>
                </a:lnTo>
                <a:lnTo>
                  <a:pt x="33326" y="727"/>
                </a:lnTo>
                <a:lnTo>
                  <a:pt x="33475" y="522"/>
                </a:lnTo>
                <a:lnTo>
                  <a:pt x="33568" y="727"/>
                </a:lnTo>
                <a:lnTo>
                  <a:pt x="33699" y="987"/>
                </a:lnTo>
                <a:lnTo>
                  <a:pt x="33792" y="1118"/>
                </a:lnTo>
                <a:lnTo>
                  <a:pt x="33866" y="1229"/>
                </a:lnTo>
                <a:lnTo>
                  <a:pt x="33959" y="1322"/>
                </a:lnTo>
                <a:lnTo>
                  <a:pt x="34015" y="1341"/>
                </a:lnTo>
                <a:lnTo>
                  <a:pt x="34071" y="1360"/>
                </a:lnTo>
                <a:lnTo>
                  <a:pt x="34108" y="1360"/>
                </a:lnTo>
                <a:lnTo>
                  <a:pt x="34146" y="1341"/>
                </a:lnTo>
                <a:lnTo>
                  <a:pt x="34183" y="1322"/>
                </a:lnTo>
                <a:lnTo>
                  <a:pt x="34183" y="1285"/>
                </a:lnTo>
                <a:lnTo>
                  <a:pt x="34164" y="1211"/>
                </a:lnTo>
                <a:lnTo>
                  <a:pt x="34127" y="1118"/>
                </a:lnTo>
                <a:lnTo>
                  <a:pt x="33997" y="932"/>
                </a:lnTo>
                <a:lnTo>
                  <a:pt x="33903" y="801"/>
                </a:lnTo>
                <a:lnTo>
                  <a:pt x="33810" y="634"/>
                </a:lnTo>
                <a:lnTo>
                  <a:pt x="33717" y="429"/>
                </a:lnTo>
                <a:lnTo>
                  <a:pt x="33661" y="354"/>
                </a:lnTo>
                <a:lnTo>
                  <a:pt x="33587" y="299"/>
                </a:lnTo>
                <a:lnTo>
                  <a:pt x="33513" y="261"/>
                </a:lnTo>
                <a:close/>
                <a:moveTo>
                  <a:pt x="59112" y="299"/>
                </a:moveTo>
                <a:lnTo>
                  <a:pt x="59019" y="354"/>
                </a:lnTo>
                <a:lnTo>
                  <a:pt x="58926" y="429"/>
                </a:lnTo>
                <a:lnTo>
                  <a:pt x="58852" y="541"/>
                </a:lnTo>
                <a:lnTo>
                  <a:pt x="58777" y="652"/>
                </a:lnTo>
                <a:lnTo>
                  <a:pt x="58647" y="913"/>
                </a:lnTo>
                <a:lnTo>
                  <a:pt x="58554" y="1174"/>
                </a:lnTo>
                <a:lnTo>
                  <a:pt x="58498" y="1360"/>
                </a:lnTo>
                <a:lnTo>
                  <a:pt x="58498" y="1453"/>
                </a:lnTo>
                <a:lnTo>
                  <a:pt x="58517" y="1453"/>
                </a:lnTo>
                <a:lnTo>
                  <a:pt x="58535" y="1434"/>
                </a:lnTo>
                <a:lnTo>
                  <a:pt x="58610" y="1378"/>
                </a:lnTo>
                <a:lnTo>
                  <a:pt x="58740" y="1155"/>
                </a:lnTo>
                <a:lnTo>
                  <a:pt x="58889" y="913"/>
                </a:lnTo>
                <a:lnTo>
                  <a:pt x="58982" y="745"/>
                </a:lnTo>
                <a:lnTo>
                  <a:pt x="59056" y="671"/>
                </a:lnTo>
                <a:lnTo>
                  <a:pt x="59131" y="615"/>
                </a:lnTo>
                <a:lnTo>
                  <a:pt x="59205" y="596"/>
                </a:lnTo>
                <a:lnTo>
                  <a:pt x="59261" y="615"/>
                </a:lnTo>
                <a:lnTo>
                  <a:pt x="59317" y="652"/>
                </a:lnTo>
                <a:lnTo>
                  <a:pt x="59354" y="708"/>
                </a:lnTo>
                <a:lnTo>
                  <a:pt x="59466" y="894"/>
                </a:lnTo>
                <a:lnTo>
                  <a:pt x="59559" y="1043"/>
                </a:lnTo>
                <a:lnTo>
                  <a:pt x="59708" y="1285"/>
                </a:lnTo>
                <a:lnTo>
                  <a:pt x="59801" y="1378"/>
                </a:lnTo>
                <a:lnTo>
                  <a:pt x="59876" y="1453"/>
                </a:lnTo>
                <a:lnTo>
                  <a:pt x="59932" y="1471"/>
                </a:lnTo>
                <a:lnTo>
                  <a:pt x="59969" y="1471"/>
                </a:lnTo>
                <a:lnTo>
                  <a:pt x="60006" y="1453"/>
                </a:lnTo>
                <a:lnTo>
                  <a:pt x="60043" y="1434"/>
                </a:lnTo>
                <a:lnTo>
                  <a:pt x="60062" y="1397"/>
                </a:lnTo>
                <a:lnTo>
                  <a:pt x="60062" y="1341"/>
                </a:lnTo>
                <a:lnTo>
                  <a:pt x="60043" y="1229"/>
                </a:lnTo>
                <a:lnTo>
                  <a:pt x="59969" y="1099"/>
                </a:lnTo>
                <a:lnTo>
                  <a:pt x="59876" y="950"/>
                </a:lnTo>
                <a:lnTo>
                  <a:pt x="59690" y="708"/>
                </a:lnTo>
                <a:lnTo>
                  <a:pt x="59559" y="541"/>
                </a:lnTo>
                <a:lnTo>
                  <a:pt x="59447" y="392"/>
                </a:lnTo>
                <a:lnTo>
                  <a:pt x="59336" y="317"/>
                </a:lnTo>
                <a:lnTo>
                  <a:pt x="59224" y="299"/>
                </a:lnTo>
                <a:close/>
                <a:moveTo>
                  <a:pt x="78810" y="112"/>
                </a:moveTo>
                <a:lnTo>
                  <a:pt x="78810" y="150"/>
                </a:lnTo>
                <a:lnTo>
                  <a:pt x="78810" y="187"/>
                </a:lnTo>
                <a:lnTo>
                  <a:pt x="78885" y="299"/>
                </a:lnTo>
                <a:lnTo>
                  <a:pt x="79071" y="559"/>
                </a:lnTo>
                <a:lnTo>
                  <a:pt x="79220" y="745"/>
                </a:lnTo>
                <a:lnTo>
                  <a:pt x="79294" y="857"/>
                </a:lnTo>
                <a:lnTo>
                  <a:pt x="79369" y="1006"/>
                </a:lnTo>
                <a:lnTo>
                  <a:pt x="79536" y="1285"/>
                </a:lnTo>
                <a:lnTo>
                  <a:pt x="79611" y="1397"/>
                </a:lnTo>
                <a:lnTo>
                  <a:pt x="79667" y="1434"/>
                </a:lnTo>
                <a:lnTo>
                  <a:pt x="79704" y="1453"/>
                </a:lnTo>
                <a:lnTo>
                  <a:pt x="79760" y="1471"/>
                </a:lnTo>
                <a:lnTo>
                  <a:pt x="79797" y="1453"/>
                </a:lnTo>
                <a:lnTo>
                  <a:pt x="79853" y="1434"/>
                </a:lnTo>
                <a:lnTo>
                  <a:pt x="79909" y="1378"/>
                </a:lnTo>
                <a:lnTo>
                  <a:pt x="80020" y="1248"/>
                </a:lnTo>
                <a:lnTo>
                  <a:pt x="80095" y="1080"/>
                </a:lnTo>
                <a:lnTo>
                  <a:pt x="80225" y="727"/>
                </a:lnTo>
                <a:lnTo>
                  <a:pt x="80262" y="429"/>
                </a:lnTo>
                <a:lnTo>
                  <a:pt x="80281" y="280"/>
                </a:lnTo>
                <a:lnTo>
                  <a:pt x="80262" y="243"/>
                </a:lnTo>
                <a:lnTo>
                  <a:pt x="80244" y="261"/>
                </a:lnTo>
                <a:lnTo>
                  <a:pt x="80114" y="485"/>
                </a:lnTo>
                <a:lnTo>
                  <a:pt x="80002" y="708"/>
                </a:lnTo>
                <a:lnTo>
                  <a:pt x="79778" y="1155"/>
                </a:lnTo>
                <a:lnTo>
                  <a:pt x="79648" y="894"/>
                </a:lnTo>
                <a:lnTo>
                  <a:pt x="79462" y="615"/>
                </a:lnTo>
                <a:lnTo>
                  <a:pt x="79369" y="485"/>
                </a:lnTo>
                <a:lnTo>
                  <a:pt x="79276" y="354"/>
                </a:lnTo>
                <a:lnTo>
                  <a:pt x="79164" y="261"/>
                </a:lnTo>
                <a:lnTo>
                  <a:pt x="79034" y="187"/>
                </a:lnTo>
                <a:lnTo>
                  <a:pt x="78885" y="112"/>
                </a:lnTo>
                <a:close/>
                <a:moveTo>
                  <a:pt x="17464" y="205"/>
                </a:moveTo>
                <a:lnTo>
                  <a:pt x="17427" y="224"/>
                </a:lnTo>
                <a:lnTo>
                  <a:pt x="17389" y="243"/>
                </a:lnTo>
                <a:lnTo>
                  <a:pt x="17333" y="354"/>
                </a:lnTo>
                <a:lnTo>
                  <a:pt x="17278" y="485"/>
                </a:lnTo>
                <a:lnTo>
                  <a:pt x="17166" y="820"/>
                </a:lnTo>
                <a:lnTo>
                  <a:pt x="17091" y="969"/>
                </a:lnTo>
                <a:lnTo>
                  <a:pt x="17017" y="1080"/>
                </a:lnTo>
                <a:lnTo>
                  <a:pt x="16980" y="1118"/>
                </a:lnTo>
                <a:lnTo>
                  <a:pt x="16942" y="1155"/>
                </a:lnTo>
                <a:lnTo>
                  <a:pt x="16887" y="1155"/>
                </a:lnTo>
                <a:lnTo>
                  <a:pt x="16849" y="1136"/>
                </a:lnTo>
                <a:lnTo>
                  <a:pt x="16812" y="1118"/>
                </a:lnTo>
                <a:lnTo>
                  <a:pt x="16775" y="1080"/>
                </a:lnTo>
                <a:lnTo>
                  <a:pt x="16682" y="950"/>
                </a:lnTo>
                <a:lnTo>
                  <a:pt x="16533" y="652"/>
                </a:lnTo>
                <a:lnTo>
                  <a:pt x="16440" y="503"/>
                </a:lnTo>
                <a:lnTo>
                  <a:pt x="16365" y="392"/>
                </a:lnTo>
                <a:lnTo>
                  <a:pt x="16272" y="317"/>
                </a:lnTo>
                <a:lnTo>
                  <a:pt x="16235" y="299"/>
                </a:lnTo>
                <a:lnTo>
                  <a:pt x="16198" y="299"/>
                </a:lnTo>
                <a:lnTo>
                  <a:pt x="16179" y="336"/>
                </a:lnTo>
                <a:lnTo>
                  <a:pt x="16179" y="373"/>
                </a:lnTo>
                <a:lnTo>
                  <a:pt x="16216" y="522"/>
                </a:lnTo>
                <a:lnTo>
                  <a:pt x="16291" y="727"/>
                </a:lnTo>
                <a:lnTo>
                  <a:pt x="16403" y="969"/>
                </a:lnTo>
                <a:lnTo>
                  <a:pt x="16551" y="1174"/>
                </a:lnTo>
                <a:lnTo>
                  <a:pt x="16700" y="1360"/>
                </a:lnTo>
                <a:lnTo>
                  <a:pt x="16775" y="1434"/>
                </a:lnTo>
                <a:lnTo>
                  <a:pt x="16849" y="1471"/>
                </a:lnTo>
                <a:lnTo>
                  <a:pt x="16942" y="1490"/>
                </a:lnTo>
                <a:lnTo>
                  <a:pt x="17017" y="1490"/>
                </a:lnTo>
                <a:lnTo>
                  <a:pt x="17091" y="1453"/>
                </a:lnTo>
                <a:lnTo>
                  <a:pt x="17147" y="1378"/>
                </a:lnTo>
                <a:lnTo>
                  <a:pt x="17203" y="1304"/>
                </a:lnTo>
                <a:lnTo>
                  <a:pt x="17259" y="1211"/>
                </a:lnTo>
                <a:lnTo>
                  <a:pt x="17352" y="1006"/>
                </a:lnTo>
                <a:lnTo>
                  <a:pt x="17408" y="838"/>
                </a:lnTo>
                <a:lnTo>
                  <a:pt x="17445" y="689"/>
                </a:lnTo>
                <a:lnTo>
                  <a:pt x="17501" y="447"/>
                </a:lnTo>
                <a:lnTo>
                  <a:pt x="17501" y="317"/>
                </a:lnTo>
                <a:lnTo>
                  <a:pt x="17501" y="243"/>
                </a:lnTo>
                <a:lnTo>
                  <a:pt x="17482" y="205"/>
                </a:lnTo>
                <a:close/>
                <a:moveTo>
                  <a:pt x="29714" y="336"/>
                </a:moveTo>
                <a:lnTo>
                  <a:pt x="29621" y="373"/>
                </a:lnTo>
                <a:lnTo>
                  <a:pt x="29528" y="429"/>
                </a:lnTo>
                <a:lnTo>
                  <a:pt x="29323" y="634"/>
                </a:lnTo>
                <a:lnTo>
                  <a:pt x="29026" y="969"/>
                </a:lnTo>
                <a:lnTo>
                  <a:pt x="28895" y="1136"/>
                </a:lnTo>
                <a:lnTo>
                  <a:pt x="28802" y="1285"/>
                </a:lnTo>
                <a:lnTo>
                  <a:pt x="28765" y="1360"/>
                </a:lnTo>
                <a:lnTo>
                  <a:pt x="28746" y="1416"/>
                </a:lnTo>
                <a:lnTo>
                  <a:pt x="28746" y="1453"/>
                </a:lnTo>
                <a:lnTo>
                  <a:pt x="28765" y="1490"/>
                </a:lnTo>
                <a:lnTo>
                  <a:pt x="28802" y="1490"/>
                </a:lnTo>
                <a:lnTo>
                  <a:pt x="28839" y="1471"/>
                </a:lnTo>
                <a:lnTo>
                  <a:pt x="28951" y="1397"/>
                </a:lnTo>
                <a:lnTo>
                  <a:pt x="29230" y="1118"/>
                </a:lnTo>
                <a:lnTo>
                  <a:pt x="29398" y="950"/>
                </a:lnTo>
                <a:lnTo>
                  <a:pt x="29547" y="820"/>
                </a:lnTo>
                <a:lnTo>
                  <a:pt x="29677" y="708"/>
                </a:lnTo>
                <a:lnTo>
                  <a:pt x="29733" y="671"/>
                </a:lnTo>
                <a:lnTo>
                  <a:pt x="29882" y="671"/>
                </a:lnTo>
                <a:lnTo>
                  <a:pt x="29975" y="708"/>
                </a:lnTo>
                <a:lnTo>
                  <a:pt x="30050" y="764"/>
                </a:lnTo>
                <a:lnTo>
                  <a:pt x="30124" y="820"/>
                </a:lnTo>
                <a:lnTo>
                  <a:pt x="30254" y="969"/>
                </a:lnTo>
                <a:lnTo>
                  <a:pt x="30385" y="1136"/>
                </a:lnTo>
                <a:lnTo>
                  <a:pt x="30496" y="1304"/>
                </a:lnTo>
                <a:lnTo>
                  <a:pt x="30589" y="1378"/>
                </a:lnTo>
                <a:lnTo>
                  <a:pt x="30627" y="1397"/>
                </a:lnTo>
                <a:lnTo>
                  <a:pt x="30664" y="1397"/>
                </a:lnTo>
                <a:lnTo>
                  <a:pt x="30738" y="1378"/>
                </a:lnTo>
                <a:lnTo>
                  <a:pt x="30776" y="1322"/>
                </a:lnTo>
                <a:lnTo>
                  <a:pt x="30776" y="1248"/>
                </a:lnTo>
                <a:lnTo>
                  <a:pt x="30776" y="1211"/>
                </a:lnTo>
                <a:lnTo>
                  <a:pt x="30757" y="1192"/>
                </a:lnTo>
                <a:lnTo>
                  <a:pt x="30515" y="876"/>
                </a:lnTo>
                <a:lnTo>
                  <a:pt x="30366" y="708"/>
                </a:lnTo>
                <a:lnTo>
                  <a:pt x="30217" y="541"/>
                </a:lnTo>
                <a:lnTo>
                  <a:pt x="30068" y="410"/>
                </a:lnTo>
                <a:lnTo>
                  <a:pt x="29975" y="373"/>
                </a:lnTo>
                <a:lnTo>
                  <a:pt x="29882" y="336"/>
                </a:lnTo>
                <a:close/>
                <a:moveTo>
                  <a:pt x="72871" y="187"/>
                </a:moveTo>
                <a:lnTo>
                  <a:pt x="72834" y="205"/>
                </a:lnTo>
                <a:lnTo>
                  <a:pt x="72797" y="224"/>
                </a:lnTo>
                <a:lnTo>
                  <a:pt x="72759" y="261"/>
                </a:lnTo>
                <a:lnTo>
                  <a:pt x="72610" y="503"/>
                </a:lnTo>
                <a:lnTo>
                  <a:pt x="72424" y="745"/>
                </a:lnTo>
                <a:lnTo>
                  <a:pt x="72238" y="969"/>
                </a:lnTo>
                <a:lnTo>
                  <a:pt x="72033" y="1192"/>
                </a:lnTo>
                <a:lnTo>
                  <a:pt x="71903" y="969"/>
                </a:lnTo>
                <a:lnTo>
                  <a:pt x="71698" y="615"/>
                </a:lnTo>
                <a:lnTo>
                  <a:pt x="71586" y="447"/>
                </a:lnTo>
                <a:lnTo>
                  <a:pt x="71493" y="317"/>
                </a:lnTo>
                <a:lnTo>
                  <a:pt x="71400" y="243"/>
                </a:lnTo>
                <a:lnTo>
                  <a:pt x="71363" y="224"/>
                </a:lnTo>
                <a:lnTo>
                  <a:pt x="71344" y="243"/>
                </a:lnTo>
                <a:lnTo>
                  <a:pt x="71326" y="280"/>
                </a:lnTo>
                <a:lnTo>
                  <a:pt x="71326" y="336"/>
                </a:lnTo>
                <a:lnTo>
                  <a:pt x="71363" y="485"/>
                </a:lnTo>
                <a:lnTo>
                  <a:pt x="71419" y="671"/>
                </a:lnTo>
                <a:lnTo>
                  <a:pt x="71512" y="876"/>
                </a:lnTo>
                <a:lnTo>
                  <a:pt x="71717" y="1267"/>
                </a:lnTo>
                <a:lnTo>
                  <a:pt x="71810" y="1397"/>
                </a:lnTo>
                <a:lnTo>
                  <a:pt x="71884" y="1471"/>
                </a:lnTo>
                <a:lnTo>
                  <a:pt x="71940" y="1490"/>
                </a:lnTo>
                <a:lnTo>
                  <a:pt x="72052" y="1490"/>
                </a:lnTo>
                <a:lnTo>
                  <a:pt x="72108" y="1471"/>
                </a:lnTo>
                <a:lnTo>
                  <a:pt x="72238" y="1397"/>
                </a:lnTo>
                <a:lnTo>
                  <a:pt x="72368" y="1285"/>
                </a:lnTo>
                <a:lnTo>
                  <a:pt x="72480" y="1174"/>
                </a:lnTo>
                <a:lnTo>
                  <a:pt x="72592" y="1043"/>
                </a:lnTo>
                <a:lnTo>
                  <a:pt x="72759" y="820"/>
                </a:lnTo>
                <a:lnTo>
                  <a:pt x="72927" y="578"/>
                </a:lnTo>
                <a:lnTo>
                  <a:pt x="73001" y="429"/>
                </a:lnTo>
                <a:lnTo>
                  <a:pt x="73020" y="373"/>
                </a:lnTo>
                <a:lnTo>
                  <a:pt x="73020" y="299"/>
                </a:lnTo>
                <a:lnTo>
                  <a:pt x="73001" y="261"/>
                </a:lnTo>
                <a:lnTo>
                  <a:pt x="72983" y="243"/>
                </a:lnTo>
                <a:lnTo>
                  <a:pt x="72908" y="187"/>
                </a:lnTo>
                <a:close/>
                <a:moveTo>
                  <a:pt x="40718" y="168"/>
                </a:moveTo>
                <a:lnTo>
                  <a:pt x="40643" y="205"/>
                </a:lnTo>
                <a:lnTo>
                  <a:pt x="40569" y="261"/>
                </a:lnTo>
                <a:lnTo>
                  <a:pt x="40476" y="354"/>
                </a:lnTo>
                <a:lnTo>
                  <a:pt x="40401" y="447"/>
                </a:lnTo>
                <a:lnTo>
                  <a:pt x="40252" y="671"/>
                </a:lnTo>
                <a:lnTo>
                  <a:pt x="40159" y="838"/>
                </a:lnTo>
                <a:lnTo>
                  <a:pt x="40085" y="969"/>
                </a:lnTo>
                <a:lnTo>
                  <a:pt x="40010" y="1155"/>
                </a:lnTo>
                <a:lnTo>
                  <a:pt x="39992" y="1248"/>
                </a:lnTo>
                <a:lnTo>
                  <a:pt x="39992" y="1322"/>
                </a:lnTo>
                <a:lnTo>
                  <a:pt x="40010" y="1341"/>
                </a:lnTo>
                <a:lnTo>
                  <a:pt x="40010" y="1360"/>
                </a:lnTo>
                <a:lnTo>
                  <a:pt x="40047" y="1378"/>
                </a:lnTo>
                <a:lnTo>
                  <a:pt x="40085" y="1360"/>
                </a:lnTo>
                <a:lnTo>
                  <a:pt x="40159" y="1322"/>
                </a:lnTo>
                <a:lnTo>
                  <a:pt x="40252" y="1229"/>
                </a:lnTo>
                <a:lnTo>
                  <a:pt x="40438" y="987"/>
                </a:lnTo>
                <a:lnTo>
                  <a:pt x="40625" y="708"/>
                </a:lnTo>
                <a:lnTo>
                  <a:pt x="40755" y="503"/>
                </a:lnTo>
                <a:lnTo>
                  <a:pt x="40885" y="727"/>
                </a:lnTo>
                <a:lnTo>
                  <a:pt x="41090" y="1062"/>
                </a:lnTo>
                <a:lnTo>
                  <a:pt x="41183" y="1211"/>
                </a:lnTo>
                <a:lnTo>
                  <a:pt x="41295" y="1360"/>
                </a:lnTo>
                <a:lnTo>
                  <a:pt x="41407" y="1453"/>
                </a:lnTo>
                <a:lnTo>
                  <a:pt x="41462" y="1490"/>
                </a:lnTo>
                <a:lnTo>
                  <a:pt x="41518" y="1490"/>
                </a:lnTo>
                <a:lnTo>
                  <a:pt x="41574" y="1509"/>
                </a:lnTo>
                <a:lnTo>
                  <a:pt x="41611" y="1490"/>
                </a:lnTo>
                <a:lnTo>
                  <a:pt x="41649" y="1471"/>
                </a:lnTo>
                <a:lnTo>
                  <a:pt x="41649" y="1434"/>
                </a:lnTo>
                <a:lnTo>
                  <a:pt x="41630" y="1341"/>
                </a:lnTo>
                <a:lnTo>
                  <a:pt x="41574" y="1211"/>
                </a:lnTo>
                <a:lnTo>
                  <a:pt x="41425" y="987"/>
                </a:lnTo>
                <a:lnTo>
                  <a:pt x="41313" y="820"/>
                </a:lnTo>
                <a:lnTo>
                  <a:pt x="41202" y="652"/>
                </a:lnTo>
                <a:lnTo>
                  <a:pt x="41071" y="429"/>
                </a:lnTo>
                <a:lnTo>
                  <a:pt x="40978" y="317"/>
                </a:lnTo>
                <a:lnTo>
                  <a:pt x="40904" y="243"/>
                </a:lnTo>
                <a:lnTo>
                  <a:pt x="40811" y="187"/>
                </a:lnTo>
                <a:lnTo>
                  <a:pt x="40774" y="168"/>
                </a:lnTo>
                <a:close/>
                <a:moveTo>
                  <a:pt x="43455" y="112"/>
                </a:moveTo>
                <a:lnTo>
                  <a:pt x="43399" y="150"/>
                </a:lnTo>
                <a:lnTo>
                  <a:pt x="43343" y="187"/>
                </a:lnTo>
                <a:lnTo>
                  <a:pt x="43194" y="336"/>
                </a:lnTo>
                <a:lnTo>
                  <a:pt x="43026" y="541"/>
                </a:lnTo>
                <a:lnTo>
                  <a:pt x="42728" y="969"/>
                </a:lnTo>
                <a:lnTo>
                  <a:pt x="42561" y="1211"/>
                </a:lnTo>
                <a:lnTo>
                  <a:pt x="42300" y="857"/>
                </a:lnTo>
                <a:lnTo>
                  <a:pt x="42040" y="503"/>
                </a:lnTo>
                <a:lnTo>
                  <a:pt x="41946" y="373"/>
                </a:lnTo>
                <a:lnTo>
                  <a:pt x="41853" y="280"/>
                </a:lnTo>
                <a:lnTo>
                  <a:pt x="41816" y="261"/>
                </a:lnTo>
                <a:lnTo>
                  <a:pt x="41798" y="299"/>
                </a:lnTo>
                <a:lnTo>
                  <a:pt x="41798" y="354"/>
                </a:lnTo>
                <a:lnTo>
                  <a:pt x="41835" y="485"/>
                </a:lnTo>
                <a:lnTo>
                  <a:pt x="41872" y="596"/>
                </a:lnTo>
                <a:lnTo>
                  <a:pt x="41946" y="745"/>
                </a:lnTo>
                <a:lnTo>
                  <a:pt x="42058" y="950"/>
                </a:lnTo>
                <a:lnTo>
                  <a:pt x="42189" y="1136"/>
                </a:lnTo>
                <a:lnTo>
                  <a:pt x="42337" y="1322"/>
                </a:lnTo>
                <a:lnTo>
                  <a:pt x="42468" y="1453"/>
                </a:lnTo>
                <a:lnTo>
                  <a:pt x="42524" y="1490"/>
                </a:lnTo>
                <a:lnTo>
                  <a:pt x="42580" y="1509"/>
                </a:lnTo>
                <a:lnTo>
                  <a:pt x="42617" y="1509"/>
                </a:lnTo>
                <a:lnTo>
                  <a:pt x="42673" y="1471"/>
                </a:lnTo>
                <a:lnTo>
                  <a:pt x="42877" y="1211"/>
                </a:lnTo>
                <a:lnTo>
                  <a:pt x="43194" y="820"/>
                </a:lnTo>
                <a:lnTo>
                  <a:pt x="43343" y="615"/>
                </a:lnTo>
                <a:lnTo>
                  <a:pt x="43473" y="410"/>
                </a:lnTo>
                <a:lnTo>
                  <a:pt x="43529" y="261"/>
                </a:lnTo>
                <a:lnTo>
                  <a:pt x="43548" y="187"/>
                </a:lnTo>
                <a:lnTo>
                  <a:pt x="43529" y="150"/>
                </a:lnTo>
                <a:lnTo>
                  <a:pt x="43492" y="112"/>
                </a:lnTo>
                <a:close/>
                <a:moveTo>
                  <a:pt x="75273" y="224"/>
                </a:moveTo>
                <a:lnTo>
                  <a:pt x="75217" y="243"/>
                </a:lnTo>
                <a:lnTo>
                  <a:pt x="75180" y="261"/>
                </a:lnTo>
                <a:lnTo>
                  <a:pt x="75161" y="317"/>
                </a:lnTo>
                <a:lnTo>
                  <a:pt x="75142" y="392"/>
                </a:lnTo>
                <a:lnTo>
                  <a:pt x="75161" y="485"/>
                </a:lnTo>
                <a:lnTo>
                  <a:pt x="75217" y="689"/>
                </a:lnTo>
                <a:lnTo>
                  <a:pt x="75291" y="913"/>
                </a:lnTo>
                <a:lnTo>
                  <a:pt x="75403" y="1136"/>
                </a:lnTo>
                <a:lnTo>
                  <a:pt x="75533" y="1322"/>
                </a:lnTo>
                <a:lnTo>
                  <a:pt x="75608" y="1397"/>
                </a:lnTo>
                <a:lnTo>
                  <a:pt x="75682" y="1453"/>
                </a:lnTo>
                <a:lnTo>
                  <a:pt x="75738" y="1490"/>
                </a:lnTo>
                <a:lnTo>
                  <a:pt x="75813" y="1509"/>
                </a:lnTo>
                <a:lnTo>
                  <a:pt x="75887" y="1471"/>
                </a:lnTo>
                <a:lnTo>
                  <a:pt x="75962" y="1416"/>
                </a:lnTo>
                <a:lnTo>
                  <a:pt x="76036" y="1360"/>
                </a:lnTo>
                <a:lnTo>
                  <a:pt x="76092" y="1267"/>
                </a:lnTo>
                <a:lnTo>
                  <a:pt x="76222" y="1080"/>
                </a:lnTo>
                <a:lnTo>
                  <a:pt x="76297" y="932"/>
                </a:lnTo>
                <a:lnTo>
                  <a:pt x="76446" y="708"/>
                </a:lnTo>
                <a:lnTo>
                  <a:pt x="76502" y="596"/>
                </a:lnTo>
                <a:lnTo>
                  <a:pt x="76520" y="485"/>
                </a:lnTo>
                <a:lnTo>
                  <a:pt x="76520" y="410"/>
                </a:lnTo>
                <a:lnTo>
                  <a:pt x="76502" y="317"/>
                </a:lnTo>
                <a:lnTo>
                  <a:pt x="76483" y="280"/>
                </a:lnTo>
                <a:lnTo>
                  <a:pt x="76464" y="261"/>
                </a:lnTo>
                <a:lnTo>
                  <a:pt x="76427" y="280"/>
                </a:lnTo>
                <a:lnTo>
                  <a:pt x="76371" y="336"/>
                </a:lnTo>
                <a:lnTo>
                  <a:pt x="76278" y="541"/>
                </a:lnTo>
                <a:lnTo>
                  <a:pt x="76148" y="801"/>
                </a:lnTo>
                <a:lnTo>
                  <a:pt x="76073" y="950"/>
                </a:lnTo>
                <a:lnTo>
                  <a:pt x="75980" y="1062"/>
                </a:lnTo>
                <a:lnTo>
                  <a:pt x="75906" y="1136"/>
                </a:lnTo>
                <a:lnTo>
                  <a:pt x="75850" y="1155"/>
                </a:lnTo>
                <a:lnTo>
                  <a:pt x="75813" y="1174"/>
                </a:lnTo>
                <a:lnTo>
                  <a:pt x="75757" y="1174"/>
                </a:lnTo>
                <a:lnTo>
                  <a:pt x="75720" y="1136"/>
                </a:lnTo>
                <a:lnTo>
                  <a:pt x="75682" y="1099"/>
                </a:lnTo>
                <a:lnTo>
                  <a:pt x="75645" y="1025"/>
                </a:lnTo>
                <a:lnTo>
                  <a:pt x="75571" y="876"/>
                </a:lnTo>
                <a:lnTo>
                  <a:pt x="75515" y="671"/>
                </a:lnTo>
                <a:lnTo>
                  <a:pt x="75459" y="485"/>
                </a:lnTo>
                <a:lnTo>
                  <a:pt x="75403" y="336"/>
                </a:lnTo>
                <a:lnTo>
                  <a:pt x="75366" y="280"/>
                </a:lnTo>
                <a:lnTo>
                  <a:pt x="75310" y="243"/>
                </a:lnTo>
                <a:lnTo>
                  <a:pt x="75273" y="224"/>
                </a:lnTo>
                <a:close/>
                <a:moveTo>
                  <a:pt x="82590" y="112"/>
                </a:moveTo>
                <a:lnTo>
                  <a:pt x="82552" y="131"/>
                </a:lnTo>
                <a:lnTo>
                  <a:pt x="82534" y="168"/>
                </a:lnTo>
                <a:lnTo>
                  <a:pt x="82534" y="280"/>
                </a:lnTo>
                <a:lnTo>
                  <a:pt x="82571" y="447"/>
                </a:lnTo>
                <a:lnTo>
                  <a:pt x="82646" y="634"/>
                </a:lnTo>
                <a:lnTo>
                  <a:pt x="82795" y="987"/>
                </a:lnTo>
                <a:lnTo>
                  <a:pt x="82888" y="1211"/>
                </a:lnTo>
                <a:lnTo>
                  <a:pt x="82962" y="1360"/>
                </a:lnTo>
                <a:lnTo>
                  <a:pt x="83037" y="1471"/>
                </a:lnTo>
                <a:lnTo>
                  <a:pt x="83092" y="1509"/>
                </a:lnTo>
                <a:lnTo>
                  <a:pt x="83167" y="1509"/>
                </a:lnTo>
                <a:lnTo>
                  <a:pt x="83223" y="1453"/>
                </a:lnTo>
                <a:lnTo>
                  <a:pt x="83297" y="1378"/>
                </a:lnTo>
                <a:lnTo>
                  <a:pt x="83483" y="1136"/>
                </a:lnTo>
                <a:lnTo>
                  <a:pt x="83707" y="894"/>
                </a:lnTo>
                <a:lnTo>
                  <a:pt x="83800" y="764"/>
                </a:lnTo>
                <a:lnTo>
                  <a:pt x="83874" y="615"/>
                </a:lnTo>
                <a:lnTo>
                  <a:pt x="83930" y="466"/>
                </a:lnTo>
                <a:lnTo>
                  <a:pt x="83949" y="410"/>
                </a:lnTo>
                <a:lnTo>
                  <a:pt x="83930" y="373"/>
                </a:lnTo>
                <a:lnTo>
                  <a:pt x="83912" y="373"/>
                </a:lnTo>
                <a:lnTo>
                  <a:pt x="83856" y="410"/>
                </a:lnTo>
                <a:lnTo>
                  <a:pt x="83651" y="596"/>
                </a:lnTo>
                <a:lnTo>
                  <a:pt x="83483" y="801"/>
                </a:lnTo>
                <a:lnTo>
                  <a:pt x="83130" y="1229"/>
                </a:lnTo>
                <a:lnTo>
                  <a:pt x="83055" y="987"/>
                </a:lnTo>
                <a:lnTo>
                  <a:pt x="82906" y="578"/>
                </a:lnTo>
                <a:lnTo>
                  <a:pt x="82832" y="392"/>
                </a:lnTo>
                <a:lnTo>
                  <a:pt x="82757" y="224"/>
                </a:lnTo>
                <a:lnTo>
                  <a:pt x="82701" y="168"/>
                </a:lnTo>
                <a:lnTo>
                  <a:pt x="82664" y="131"/>
                </a:lnTo>
                <a:lnTo>
                  <a:pt x="82627" y="112"/>
                </a:lnTo>
                <a:close/>
                <a:moveTo>
                  <a:pt x="85103" y="354"/>
                </a:moveTo>
                <a:lnTo>
                  <a:pt x="85066" y="373"/>
                </a:lnTo>
                <a:lnTo>
                  <a:pt x="84954" y="447"/>
                </a:lnTo>
                <a:lnTo>
                  <a:pt x="84805" y="596"/>
                </a:lnTo>
                <a:lnTo>
                  <a:pt x="84656" y="783"/>
                </a:lnTo>
                <a:lnTo>
                  <a:pt x="84507" y="987"/>
                </a:lnTo>
                <a:lnTo>
                  <a:pt x="84396" y="1174"/>
                </a:lnTo>
                <a:lnTo>
                  <a:pt x="84321" y="1341"/>
                </a:lnTo>
                <a:lnTo>
                  <a:pt x="84303" y="1397"/>
                </a:lnTo>
                <a:lnTo>
                  <a:pt x="84303" y="1453"/>
                </a:lnTo>
                <a:lnTo>
                  <a:pt x="84340" y="1490"/>
                </a:lnTo>
                <a:lnTo>
                  <a:pt x="84377" y="1509"/>
                </a:lnTo>
                <a:lnTo>
                  <a:pt x="84414" y="1490"/>
                </a:lnTo>
                <a:lnTo>
                  <a:pt x="84470" y="1471"/>
                </a:lnTo>
                <a:lnTo>
                  <a:pt x="84582" y="1360"/>
                </a:lnTo>
                <a:lnTo>
                  <a:pt x="84712" y="1192"/>
                </a:lnTo>
                <a:lnTo>
                  <a:pt x="84936" y="838"/>
                </a:lnTo>
                <a:lnTo>
                  <a:pt x="85066" y="615"/>
                </a:lnTo>
                <a:lnTo>
                  <a:pt x="85215" y="820"/>
                </a:lnTo>
                <a:lnTo>
                  <a:pt x="85438" y="1118"/>
                </a:lnTo>
                <a:lnTo>
                  <a:pt x="85550" y="1248"/>
                </a:lnTo>
                <a:lnTo>
                  <a:pt x="85662" y="1360"/>
                </a:lnTo>
                <a:lnTo>
                  <a:pt x="85773" y="1416"/>
                </a:lnTo>
                <a:lnTo>
                  <a:pt x="85811" y="1434"/>
                </a:lnTo>
                <a:lnTo>
                  <a:pt x="85848" y="1416"/>
                </a:lnTo>
                <a:lnTo>
                  <a:pt x="85848" y="1397"/>
                </a:lnTo>
                <a:lnTo>
                  <a:pt x="85848" y="1360"/>
                </a:lnTo>
                <a:lnTo>
                  <a:pt x="85792" y="1248"/>
                </a:lnTo>
                <a:lnTo>
                  <a:pt x="85550" y="894"/>
                </a:lnTo>
                <a:lnTo>
                  <a:pt x="85289" y="559"/>
                </a:lnTo>
                <a:lnTo>
                  <a:pt x="85140" y="354"/>
                </a:lnTo>
                <a:close/>
                <a:moveTo>
                  <a:pt x="2588" y="224"/>
                </a:moveTo>
                <a:lnTo>
                  <a:pt x="2551" y="243"/>
                </a:lnTo>
                <a:lnTo>
                  <a:pt x="2532" y="299"/>
                </a:lnTo>
                <a:lnTo>
                  <a:pt x="2290" y="783"/>
                </a:lnTo>
                <a:lnTo>
                  <a:pt x="2029" y="1248"/>
                </a:lnTo>
                <a:lnTo>
                  <a:pt x="1918" y="1062"/>
                </a:lnTo>
                <a:lnTo>
                  <a:pt x="1769" y="764"/>
                </a:lnTo>
                <a:lnTo>
                  <a:pt x="1601" y="485"/>
                </a:lnTo>
                <a:lnTo>
                  <a:pt x="1527" y="392"/>
                </a:lnTo>
                <a:lnTo>
                  <a:pt x="1508" y="373"/>
                </a:lnTo>
                <a:lnTo>
                  <a:pt x="1489" y="373"/>
                </a:lnTo>
                <a:lnTo>
                  <a:pt x="1452" y="392"/>
                </a:lnTo>
                <a:lnTo>
                  <a:pt x="1415" y="429"/>
                </a:lnTo>
                <a:lnTo>
                  <a:pt x="1415" y="485"/>
                </a:lnTo>
                <a:lnTo>
                  <a:pt x="1415" y="559"/>
                </a:lnTo>
                <a:lnTo>
                  <a:pt x="1452" y="708"/>
                </a:lnTo>
                <a:lnTo>
                  <a:pt x="1508" y="876"/>
                </a:lnTo>
                <a:lnTo>
                  <a:pt x="1601" y="1043"/>
                </a:lnTo>
                <a:lnTo>
                  <a:pt x="1676" y="1192"/>
                </a:lnTo>
                <a:lnTo>
                  <a:pt x="1806" y="1378"/>
                </a:lnTo>
                <a:lnTo>
                  <a:pt x="1936" y="1490"/>
                </a:lnTo>
                <a:lnTo>
                  <a:pt x="1992" y="1509"/>
                </a:lnTo>
                <a:lnTo>
                  <a:pt x="2029" y="1527"/>
                </a:lnTo>
                <a:lnTo>
                  <a:pt x="2122" y="1527"/>
                </a:lnTo>
                <a:lnTo>
                  <a:pt x="2216" y="1453"/>
                </a:lnTo>
                <a:lnTo>
                  <a:pt x="2290" y="1360"/>
                </a:lnTo>
                <a:lnTo>
                  <a:pt x="2346" y="1248"/>
                </a:lnTo>
                <a:lnTo>
                  <a:pt x="2495" y="969"/>
                </a:lnTo>
                <a:lnTo>
                  <a:pt x="2644" y="689"/>
                </a:lnTo>
                <a:lnTo>
                  <a:pt x="2737" y="522"/>
                </a:lnTo>
                <a:lnTo>
                  <a:pt x="2737" y="447"/>
                </a:lnTo>
                <a:lnTo>
                  <a:pt x="2737" y="392"/>
                </a:lnTo>
                <a:lnTo>
                  <a:pt x="2718" y="317"/>
                </a:lnTo>
                <a:lnTo>
                  <a:pt x="2662" y="243"/>
                </a:lnTo>
                <a:lnTo>
                  <a:pt x="2625" y="224"/>
                </a:lnTo>
                <a:close/>
                <a:moveTo>
                  <a:pt x="6274" y="224"/>
                </a:moveTo>
                <a:lnTo>
                  <a:pt x="6237" y="243"/>
                </a:lnTo>
                <a:lnTo>
                  <a:pt x="6218" y="280"/>
                </a:lnTo>
                <a:lnTo>
                  <a:pt x="5939" y="783"/>
                </a:lnTo>
                <a:lnTo>
                  <a:pt x="5660" y="1267"/>
                </a:lnTo>
                <a:lnTo>
                  <a:pt x="5604" y="1192"/>
                </a:lnTo>
                <a:lnTo>
                  <a:pt x="5548" y="1062"/>
                </a:lnTo>
                <a:lnTo>
                  <a:pt x="5418" y="745"/>
                </a:lnTo>
                <a:lnTo>
                  <a:pt x="5288" y="466"/>
                </a:lnTo>
                <a:lnTo>
                  <a:pt x="5232" y="392"/>
                </a:lnTo>
                <a:lnTo>
                  <a:pt x="5213" y="373"/>
                </a:lnTo>
                <a:lnTo>
                  <a:pt x="5194" y="354"/>
                </a:lnTo>
                <a:lnTo>
                  <a:pt x="5157" y="373"/>
                </a:lnTo>
                <a:lnTo>
                  <a:pt x="5139" y="410"/>
                </a:lnTo>
                <a:lnTo>
                  <a:pt x="5120" y="447"/>
                </a:lnTo>
                <a:lnTo>
                  <a:pt x="5120" y="522"/>
                </a:lnTo>
                <a:lnTo>
                  <a:pt x="5139" y="652"/>
                </a:lnTo>
                <a:lnTo>
                  <a:pt x="5176" y="820"/>
                </a:lnTo>
                <a:lnTo>
                  <a:pt x="5306" y="1118"/>
                </a:lnTo>
                <a:lnTo>
                  <a:pt x="5399" y="1304"/>
                </a:lnTo>
                <a:lnTo>
                  <a:pt x="5511" y="1434"/>
                </a:lnTo>
                <a:lnTo>
                  <a:pt x="5567" y="1471"/>
                </a:lnTo>
                <a:lnTo>
                  <a:pt x="5604" y="1509"/>
                </a:lnTo>
                <a:lnTo>
                  <a:pt x="5660" y="1527"/>
                </a:lnTo>
                <a:lnTo>
                  <a:pt x="5697" y="1509"/>
                </a:lnTo>
                <a:lnTo>
                  <a:pt x="5772" y="1471"/>
                </a:lnTo>
                <a:lnTo>
                  <a:pt x="5865" y="1397"/>
                </a:lnTo>
                <a:lnTo>
                  <a:pt x="5939" y="1304"/>
                </a:lnTo>
                <a:lnTo>
                  <a:pt x="6088" y="1043"/>
                </a:lnTo>
                <a:lnTo>
                  <a:pt x="6293" y="708"/>
                </a:lnTo>
                <a:lnTo>
                  <a:pt x="6386" y="503"/>
                </a:lnTo>
                <a:lnTo>
                  <a:pt x="6405" y="429"/>
                </a:lnTo>
                <a:lnTo>
                  <a:pt x="6405" y="373"/>
                </a:lnTo>
                <a:lnTo>
                  <a:pt x="6386" y="299"/>
                </a:lnTo>
                <a:lnTo>
                  <a:pt x="6330" y="243"/>
                </a:lnTo>
                <a:lnTo>
                  <a:pt x="6312" y="224"/>
                </a:lnTo>
                <a:close/>
                <a:moveTo>
                  <a:pt x="7671" y="373"/>
                </a:moveTo>
                <a:lnTo>
                  <a:pt x="7540" y="447"/>
                </a:lnTo>
                <a:lnTo>
                  <a:pt x="7410" y="578"/>
                </a:lnTo>
                <a:lnTo>
                  <a:pt x="7242" y="745"/>
                </a:lnTo>
                <a:lnTo>
                  <a:pt x="7093" y="932"/>
                </a:lnTo>
                <a:lnTo>
                  <a:pt x="6963" y="1118"/>
                </a:lnTo>
                <a:lnTo>
                  <a:pt x="6889" y="1267"/>
                </a:lnTo>
                <a:lnTo>
                  <a:pt x="6870" y="1322"/>
                </a:lnTo>
                <a:lnTo>
                  <a:pt x="6851" y="1360"/>
                </a:lnTo>
                <a:lnTo>
                  <a:pt x="6870" y="1416"/>
                </a:lnTo>
                <a:lnTo>
                  <a:pt x="6889" y="1453"/>
                </a:lnTo>
                <a:lnTo>
                  <a:pt x="6926" y="1453"/>
                </a:lnTo>
                <a:lnTo>
                  <a:pt x="6945" y="1434"/>
                </a:lnTo>
                <a:lnTo>
                  <a:pt x="7075" y="1304"/>
                </a:lnTo>
                <a:lnTo>
                  <a:pt x="7224" y="1155"/>
                </a:lnTo>
                <a:lnTo>
                  <a:pt x="7373" y="969"/>
                </a:lnTo>
                <a:lnTo>
                  <a:pt x="7633" y="615"/>
                </a:lnTo>
                <a:lnTo>
                  <a:pt x="7745" y="820"/>
                </a:lnTo>
                <a:lnTo>
                  <a:pt x="7969" y="1174"/>
                </a:lnTo>
                <a:lnTo>
                  <a:pt x="8080" y="1341"/>
                </a:lnTo>
                <a:lnTo>
                  <a:pt x="8192" y="1453"/>
                </a:lnTo>
                <a:lnTo>
                  <a:pt x="8248" y="1509"/>
                </a:lnTo>
                <a:lnTo>
                  <a:pt x="8304" y="1527"/>
                </a:lnTo>
                <a:lnTo>
                  <a:pt x="8341" y="1527"/>
                </a:lnTo>
                <a:lnTo>
                  <a:pt x="8378" y="1509"/>
                </a:lnTo>
                <a:lnTo>
                  <a:pt x="8397" y="1471"/>
                </a:lnTo>
                <a:lnTo>
                  <a:pt x="8397" y="1416"/>
                </a:lnTo>
                <a:lnTo>
                  <a:pt x="8360" y="1285"/>
                </a:lnTo>
                <a:lnTo>
                  <a:pt x="8266" y="1118"/>
                </a:lnTo>
                <a:lnTo>
                  <a:pt x="8155" y="932"/>
                </a:lnTo>
                <a:lnTo>
                  <a:pt x="7894" y="596"/>
                </a:lnTo>
                <a:lnTo>
                  <a:pt x="7726" y="392"/>
                </a:lnTo>
                <a:lnTo>
                  <a:pt x="7708" y="373"/>
                </a:lnTo>
                <a:close/>
                <a:moveTo>
                  <a:pt x="39675" y="187"/>
                </a:moveTo>
                <a:lnTo>
                  <a:pt x="39601" y="205"/>
                </a:lnTo>
                <a:lnTo>
                  <a:pt x="39545" y="243"/>
                </a:lnTo>
                <a:lnTo>
                  <a:pt x="39433" y="354"/>
                </a:lnTo>
                <a:lnTo>
                  <a:pt x="39321" y="485"/>
                </a:lnTo>
                <a:lnTo>
                  <a:pt x="39210" y="634"/>
                </a:lnTo>
                <a:lnTo>
                  <a:pt x="39023" y="950"/>
                </a:lnTo>
                <a:lnTo>
                  <a:pt x="38875" y="1211"/>
                </a:lnTo>
                <a:lnTo>
                  <a:pt x="38744" y="1006"/>
                </a:lnTo>
                <a:lnTo>
                  <a:pt x="38577" y="689"/>
                </a:lnTo>
                <a:lnTo>
                  <a:pt x="38390" y="392"/>
                </a:lnTo>
                <a:lnTo>
                  <a:pt x="38316" y="299"/>
                </a:lnTo>
                <a:lnTo>
                  <a:pt x="38279" y="261"/>
                </a:lnTo>
                <a:lnTo>
                  <a:pt x="38241" y="261"/>
                </a:lnTo>
                <a:lnTo>
                  <a:pt x="38204" y="280"/>
                </a:lnTo>
                <a:lnTo>
                  <a:pt x="38186" y="299"/>
                </a:lnTo>
                <a:lnTo>
                  <a:pt x="38167" y="354"/>
                </a:lnTo>
                <a:lnTo>
                  <a:pt x="38167" y="410"/>
                </a:lnTo>
                <a:lnTo>
                  <a:pt x="38223" y="559"/>
                </a:lnTo>
                <a:lnTo>
                  <a:pt x="38279" y="745"/>
                </a:lnTo>
                <a:lnTo>
                  <a:pt x="38465" y="1080"/>
                </a:lnTo>
                <a:lnTo>
                  <a:pt x="38577" y="1285"/>
                </a:lnTo>
                <a:lnTo>
                  <a:pt x="38707" y="1434"/>
                </a:lnTo>
                <a:lnTo>
                  <a:pt x="38763" y="1490"/>
                </a:lnTo>
                <a:lnTo>
                  <a:pt x="38819" y="1509"/>
                </a:lnTo>
                <a:lnTo>
                  <a:pt x="38875" y="1527"/>
                </a:lnTo>
                <a:lnTo>
                  <a:pt x="38930" y="1527"/>
                </a:lnTo>
                <a:lnTo>
                  <a:pt x="38968" y="1509"/>
                </a:lnTo>
                <a:lnTo>
                  <a:pt x="39023" y="1471"/>
                </a:lnTo>
                <a:lnTo>
                  <a:pt x="39117" y="1378"/>
                </a:lnTo>
                <a:lnTo>
                  <a:pt x="39191" y="1267"/>
                </a:lnTo>
                <a:lnTo>
                  <a:pt x="39396" y="969"/>
                </a:lnTo>
                <a:lnTo>
                  <a:pt x="39489" y="820"/>
                </a:lnTo>
                <a:lnTo>
                  <a:pt x="39656" y="522"/>
                </a:lnTo>
                <a:lnTo>
                  <a:pt x="39712" y="392"/>
                </a:lnTo>
                <a:lnTo>
                  <a:pt x="39750" y="261"/>
                </a:lnTo>
                <a:lnTo>
                  <a:pt x="39768" y="224"/>
                </a:lnTo>
                <a:lnTo>
                  <a:pt x="39750" y="187"/>
                </a:lnTo>
                <a:close/>
                <a:moveTo>
                  <a:pt x="10035" y="94"/>
                </a:moveTo>
                <a:lnTo>
                  <a:pt x="9998" y="131"/>
                </a:lnTo>
                <a:lnTo>
                  <a:pt x="9979" y="168"/>
                </a:lnTo>
                <a:lnTo>
                  <a:pt x="9570" y="1229"/>
                </a:lnTo>
                <a:lnTo>
                  <a:pt x="9421" y="1025"/>
                </a:lnTo>
                <a:lnTo>
                  <a:pt x="9179" y="727"/>
                </a:lnTo>
                <a:lnTo>
                  <a:pt x="9048" y="578"/>
                </a:lnTo>
                <a:lnTo>
                  <a:pt x="8937" y="466"/>
                </a:lnTo>
                <a:lnTo>
                  <a:pt x="8825" y="410"/>
                </a:lnTo>
                <a:lnTo>
                  <a:pt x="8750" y="410"/>
                </a:lnTo>
                <a:lnTo>
                  <a:pt x="8732" y="447"/>
                </a:lnTo>
                <a:lnTo>
                  <a:pt x="8750" y="485"/>
                </a:lnTo>
                <a:lnTo>
                  <a:pt x="8788" y="578"/>
                </a:lnTo>
                <a:lnTo>
                  <a:pt x="8993" y="876"/>
                </a:lnTo>
                <a:lnTo>
                  <a:pt x="9235" y="1174"/>
                </a:lnTo>
                <a:lnTo>
                  <a:pt x="9365" y="1341"/>
                </a:lnTo>
                <a:lnTo>
                  <a:pt x="9495" y="1490"/>
                </a:lnTo>
                <a:lnTo>
                  <a:pt x="9532" y="1527"/>
                </a:lnTo>
                <a:lnTo>
                  <a:pt x="9570" y="1546"/>
                </a:lnTo>
                <a:lnTo>
                  <a:pt x="9607" y="1546"/>
                </a:lnTo>
                <a:lnTo>
                  <a:pt x="9663" y="1527"/>
                </a:lnTo>
                <a:lnTo>
                  <a:pt x="9700" y="1490"/>
                </a:lnTo>
                <a:lnTo>
                  <a:pt x="9737" y="1434"/>
                </a:lnTo>
                <a:lnTo>
                  <a:pt x="9812" y="1267"/>
                </a:lnTo>
                <a:lnTo>
                  <a:pt x="9905" y="950"/>
                </a:lnTo>
                <a:lnTo>
                  <a:pt x="10091" y="596"/>
                </a:lnTo>
                <a:lnTo>
                  <a:pt x="10165" y="373"/>
                </a:lnTo>
                <a:lnTo>
                  <a:pt x="10184" y="299"/>
                </a:lnTo>
                <a:lnTo>
                  <a:pt x="10184" y="243"/>
                </a:lnTo>
                <a:lnTo>
                  <a:pt x="10147" y="168"/>
                </a:lnTo>
                <a:lnTo>
                  <a:pt x="10091" y="112"/>
                </a:lnTo>
                <a:lnTo>
                  <a:pt x="10072" y="94"/>
                </a:lnTo>
                <a:close/>
                <a:moveTo>
                  <a:pt x="70320" y="224"/>
                </a:moveTo>
                <a:lnTo>
                  <a:pt x="70246" y="243"/>
                </a:lnTo>
                <a:lnTo>
                  <a:pt x="70171" y="280"/>
                </a:lnTo>
                <a:lnTo>
                  <a:pt x="70097" y="354"/>
                </a:lnTo>
                <a:lnTo>
                  <a:pt x="70004" y="466"/>
                </a:lnTo>
                <a:lnTo>
                  <a:pt x="69874" y="652"/>
                </a:lnTo>
                <a:lnTo>
                  <a:pt x="69762" y="801"/>
                </a:lnTo>
                <a:lnTo>
                  <a:pt x="69706" y="932"/>
                </a:lnTo>
                <a:lnTo>
                  <a:pt x="69632" y="1099"/>
                </a:lnTo>
                <a:lnTo>
                  <a:pt x="69613" y="1174"/>
                </a:lnTo>
                <a:lnTo>
                  <a:pt x="69613" y="1229"/>
                </a:lnTo>
                <a:lnTo>
                  <a:pt x="69632" y="1248"/>
                </a:lnTo>
                <a:lnTo>
                  <a:pt x="69725" y="1248"/>
                </a:lnTo>
                <a:lnTo>
                  <a:pt x="69780" y="1211"/>
                </a:lnTo>
                <a:lnTo>
                  <a:pt x="69855" y="1136"/>
                </a:lnTo>
                <a:lnTo>
                  <a:pt x="70023" y="913"/>
                </a:lnTo>
                <a:lnTo>
                  <a:pt x="70171" y="689"/>
                </a:lnTo>
                <a:lnTo>
                  <a:pt x="70283" y="541"/>
                </a:lnTo>
                <a:lnTo>
                  <a:pt x="70395" y="764"/>
                </a:lnTo>
                <a:lnTo>
                  <a:pt x="70544" y="1062"/>
                </a:lnTo>
                <a:lnTo>
                  <a:pt x="70618" y="1229"/>
                </a:lnTo>
                <a:lnTo>
                  <a:pt x="70711" y="1360"/>
                </a:lnTo>
                <a:lnTo>
                  <a:pt x="70804" y="1471"/>
                </a:lnTo>
                <a:lnTo>
                  <a:pt x="70898" y="1527"/>
                </a:lnTo>
                <a:lnTo>
                  <a:pt x="70953" y="1546"/>
                </a:lnTo>
                <a:lnTo>
                  <a:pt x="71009" y="1527"/>
                </a:lnTo>
                <a:lnTo>
                  <a:pt x="71028" y="1527"/>
                </a:lnTo>
                <a:lnTo>
                  <a:pt x="71047" y="1490"/>
                </a:lnTo>
                <a:lnTo>
                  <a:pt x="71028" y="1397"/>
                </a:lnTo>
                <a:lnTo>
                  <a:pt x="70991" y="1285"/>
                </a:lnTo>
                <a:lnTo>
                  <a:pt x="70860" y="1025"/>
                </a:lnTo>
                <a:lnTo>
                  <a:pt x="70767" y="876"/>
                </a:lnTo>
                <a:lnTo>
                  <a:pt x="70581" y="503"/>
                </a:lnTo>
                <a:lnTo>
                  <a:pt x="70451" y="317"/>
                </a:lnTo>
                <a:lnTo>
                  <a:pt x="70376" y="243"/>
                </a:lnTo>
                <a:lnTo>
                  <a:pt x="70320" y="224"/>
                </a:lnTo>
                <a:close/>
                <a:moveTo>
                  <a:pt x="86351" y="243"/>
                </a:moveTo>
                <a:lnTo>
                  <a:pt x="86313" y="261"/>
                </a:lnTo>
                <a:lnTo>
                  <a:pt x="86295" y="299"/>
                </a:lnTo>
                <a:lnTo>
                  <a:pt x="86295" y="354"/>
                </a:lnTo>
                <a:lnTo>
                  <a:pt x="86295" y="410"/>
                </a:lnTo>
                <a:lnTo>
                  <a:pt x="86351" y="559"/>
                </a:lnTo>
                <a:lnTo>
                  <a:pt x="86425" y="708"/>
                </a:lnTo>
                <a:lnTo>
                  <a:pt x="86593" y="1006"/>
                </a:lnTo>
                <a:lnTo>
                  <a:pt x="86723" y="1192"/>
                </a:lnTo>
                <a:lnTo>
                  <a:pt x="86797" y="1322"/>
                </a:lnTo>
                <a:lnTo>
                  <a:pt x="86872" y="1453"/>
                </a:lnTo>
                <a:lnTo>
                  <a:pt x="86928" y="1509"/>
                </a:lnTo>
                <a:lnTo>
                  <a:pt x="86965" y="1527"/>
                </a:lnTo>
                <a:lnTo>
                  <a:pt x="87039" y="1546"/>
                </a:lnTo>
                <a:lnTo>
                  <a:pt x="87114" y="1527"/>
                </a:lnTo>
                <a:lnTo>
                  <a:pt x="87151" y="1509"/>
                </a:lnTo>
                <a:lnTo>
                  <a:pt x="87188" y="1471"/>
                </a:lnTo>
                <a:lnTo>
                  <a:pt x="87263" y="1378"/>
                </a:lnTo>
                <a:lnTo>
                  <a:pt x="87393" y="1174"/>
                </a:lnTo>
                <a:lnTo>
                  <a:pt x="87449" y="1043"/>
                </a:lnTo>
                <a:lnTo>
                  <a:pt x="87524" y="894"/>
                </a:lnTo>
                <a:lnTo>
                  <a:pt x="87561" y="727"/>
                </a:lnTo>
                <a:lnTo>
                  <a:pt x="87561" y="578"/>
                </a:lnTo>
                <a:lnTo>
                  <a:pt x="87542" y="522"/>
                </a:lnTo>
                <a:lnTo>
                  <a:pt x="87486" y="392"/>
                </a:lnTo>
                <a:lnTo>
                  <a:pt x="87468" y="354"/>
                </a:lnTo>
                <a:lnTo>
                  <a:pt x="87430" y="336"/>
                </a:lnTo>
                <a:lnTo>
                  <a:pt x="87412" y="354"/>
                </a:lnTo>
                <a:lnTo>
                  <a:pt x="87393" y="429"/>
                </a:lnTo>
                <a:lnTo>
                  <a:pt x="87356" y="652"/>
                </a:lnTo>
                <a:lnTo>
                  <a:pt x="87281" y="876"/>
                </a:lnTo>
                <a:lnTo>
                  <a:pt x="87170" y="1080"/>
                </a:lnTo>
                <a:lnTo>
                  <a:pt x="87039" y="1267"/>
                </a:lnTo>
                <a:lnTo>
                  <a:pt x="86723" y="671"/>
                </a:lnTo>
                <a:lnTo>
                  <a:pt x="86630" y="485"/>
                </a:lnTo>
                <a:lnTo>
                  <a:pt x="86518" y="354"/>
                </a:lnTo>
                <a:lnTo>
                  <a:pt x="86425" y="261"/>
                </a:lnTo>
                <a:lnTo>
                  <a:pt x="86388" y="243"/>
                </a:lnTo>
                <a:close/>
                <a:moveTo>
                  <a:pt x="4226" y="336"/>
                </a:moveTo>
                <a:lnTo>
                  <a:pt x="4170" y="354"/>
                </a:lnTo>
                <a:lnTo>
                  <a:pt x="4096" y="373"/>
                </a:lnTo>
                <a:lnTo>
                  <a:pt x="4022" y="429"/>
                </a:lnTo>
                <a:lnTo>
                  <a:pt x="3817" y="578"/>
                </a:lnTo>
                <a:lnTo>
                  <a:pt x="3612" y="764"/>
                </a:lnTo>
                <a:lnTo>
                  <a:pt x="3388" y="987"/>
                </a:lnTo>
                <a:lnTo>
                  <a:pt x="3221" y="1192"/>
                </a:lnTo>
                <a:lnTo>
                  <a:pt x="3091" y="1378"/>
                </a:lnTo>
                <a:lnTo>
                  <a:pt x="3072" y="1434"/>
                </a:lnTo>
                <a:lnTo>
                  <a:pt x="3053" y="1490"/>
                </a:lnTo>
                <a:lnTo>
                  <a:pt x="3072" y="1546"/>
                </a:lnTo>
                <a:lnTo>
                  <a:pt x="3109" y="1565"/>
                </a:lnTo>
                <a:lnTo>
                  <a:pt x="3165" y="1546"/>
                </a:lnTo>
                <a:lnTo>
                  <a:pt x="3240" y="1527"/>
                </a:lnTo>
                <a:lnTo>
                  <a:pt x="3388" y="1397"/>
                </a:lnTo>
                <a:lnTo>
                  <a:pt x="3575" y="1229"/>
                </a:lnTo>
                <a:lnTo>
                  <a:pt x="3928" y="876"/>
                </a:lnTo>
                <a:lnTo>
                  <a:pt x="4133" y="634"/>
                </a:lnTo>
                <a:lnTo>
                  <a:pt x="4245" y="820"/>
                </a:lnTo>
                <a:lnTo>
                  <a:pt x="4450" y="1099"/>
                </a:lnTo>
                <a:lnTo>
                  <a:pt x="4543" y="1229"/>
                </a:lnTo>
                <a:lnTo>
                  <a:pt x="4655" y="1341"/>
                </a:lnTo>
                <a:lnTo>
                  <a:pt x="4692" y="1360"/>
                </a:lnTo>
                <a:lnTo>
                  <a:pt x="4785" y="1360"/>
                </a:lnTo>
                <a:lnTo>
                  <a:pt x="4803" y="1322"/>
                </a:lnTo>
                <a:lnTo>
                  <a:pt x="4822" y="1285"/>
                </a:lnTo>
                <a:lnTo>
                  <a:pt x="4822" y="1229"/>
                </a:lnTo>
                <a:lnTo>
                  <a:pt x="4785" y="1118"/>
                </a:lnTo>
                <a:lnTo>
                  <a:pt x="4710" y="969"/>
                </a:lnTo>
                <a:lnTo>
                  <a:pt x="4617" y="838"/>
                </a:lnTo>
                <a:lnTo>
                  <a:pt x="4394" y="541"/>
                </a:lnTo>
                <a:lnTo>
                  <a:pt x="4264" y="354"/>
                </a:lnTo>
                <a:lnTo>
                  <a:pt x="4226" y="336"/>
                </a:lnTo>
                <a:close/>
                <a:moveTo>
                  <a:pt x="15006" y="168"/>
                </a:moveTo>
                <a:lnTo>
                  <a:pt x="14876" y="261"/>
                </a:lnTo>
                <a:lnTo>
                  <a:pt x="14708" y="410"/>
                </a:lnTo>
                <a:lnTo>
                  <a:pt x="14522" y="596"/>
                </a:lnTo>
                <a:lnTo>
                  <a:pt x="14336" y="801"/>
                </a:lnTo>
                <a:lnTo>
                  <a:pt x="14187" y="1006"/>
                </a:lnTo>
                <a:lnTo>
                  <a:pt x="14094" y="1155"/>
                </a:lnTo>
                <a:lnTo>
                  <a:pt x="14075" y="1229"/>
                </a:lnTo>
                <a:lnTo>
                  <a:pt x="14057" y="1267"/>
                </a:lnTo>
                <a:lnTo>
                  <a:pt x="14075" y="1341"/>
                </a:lnTo>
                <a:lnTo>
                  <a:pt x="14112" y="1360"/>
                </a:lnTo>
                <a:lnTo>
                  <a:pt x="14150" y="1360"/>
                </a:lnTo>
                <a:lnTo>
                  <a:pt x="14187" y="1322"/>
                </a:lnTo>
                <a:lnTo>
                  <a:pt x="14280" y="1229"/>
                </a:lnTo>
                <a:lnTo>
                  <a:pt x="14355" y="1155"/>
                </a:lnTo>
                <a:lnTo>
                  <a:pt x="14671" y="783"/>
                </a:lnTo>
                <a:lnTo>
                  <a:pt x="15006" y="410"/>
                </a:lnTo>
                <a:lnTo>
                  <a:pt x="15192" y="671"/>
                </a:lnTo>
                <a:lnTo>
                  <a:pt x="15472" y="1080"/>
                </a:lnTo>
                <a:lnTo>
                  <a:pt x="15621" y="1285"/>
                </a:lnTo>
                <a:lnTo>
                  <a:pt x="15751" y="1453"/>
                </a:lnTo>
                <a:lnTo>
                  <a:pt x="15863" y="1546"/>
                </a:lnTo>
                <a:lnTo>
                  <a:pt x="15900" y="1565"/>
                </a:lnTo>
                <a:lnTo>
                  <a:pt x="15918" y="1565"/>
                </a:lnTo>
                <a:lnTo>
                  <a:pt x="15956" y="1509"/>
                </a:lnTo>
                <a:lnTo>
                  <a:pt x="15956" y="1434"/>
                </a:lnTo>
                <a:lnTo>
                  <a:pt x="15956" y="1360"/>
                </a:lnTo>
                <a:lnTo>
                  <a:pt x="15918" y="1267"/>
                </a:lnTo>
                <a:lnTo>
                  <a:pt x="15807" y="1062"/>
                </a:lnTo>
                <a:lnTo>
                  <a:pt x="15658" y="838"/>
                </a:lnTo>
                <a:lnTo>
                  <a:pt x="15490" y="615"/>
                </a:lnTo>
                <a:lnTo>
                  <a:pt x="15323" y="429"/>
                </a:lnTo>
                <a:lnTo>
                  <a:pt x="15081" y="168"/>
                </a:lnTo>
                <a:close/>
                <a:moveTo>
                  <a:pt x="61793" y="168"/>
                </a:moveTo>
                <a:lnTo>
                  <a:pt x="61737" y="187"/>
                </a:lnTo>
                <a:lnTo>
                  <a:pt x="61626" y="261"/>
                </a:lnTo>
                <a:lnTo>
                  <a:pt x="61514" y="354"/>
                </a:lnTo>
                <a:lnTo>
                  <a:pt x="61421" y="485"/>
                </a:lnTo>
                <a:lnTo>
                  <a:pt x="61328" y="615"/>
                </a:lnTo>
                <a:lnTo>
                  <a:pt x="61198" y="913"/>
                </a:lnTo>
                <a:lnTo>
                  <a:pt x="61104" y="1174"/>
                </a:lnTo>
                <a:lnTo>
                  <a:pt x="60881" y="932"/>
                </a:lnTo>
                <a:lnTo>
                  <a:pt x="60676" y="652"/>
                </a:lnTo>
                <a:lnTo>
                  <a:pt x="60490" y="429"/>
                </a:lnTo>
                <a:lnTo>
                  <a:pt x="60378" y="299"/>
                </a:lnTo>
                <a:lnTo>
                  <a:pt x="60341" y="261"/>
                </a:lnTo>
                <a:lnTo>
                  <a:pt x="60323" y="261"/>
                </a:lnTo>
                <a:lnTo>
                  <a:pt x="60323" y="336"/>
                </a:lnTo>
                <a:lnTo>
                  <a:pt x="60341" y="410"/>
                </a:lnTo>
                <a:lnTo>
                  <a:pt x="60397" y="615"/>
                </a:lnTo>
                <a:lnTo>
                  <a:pt x="60490" y="838"/>
                </a:lnTo>
                <a:lnTo>
                  <a:pt x="60602" y="1062"/>
                </a:lnTo>
                <a:lnTo>
                  <a:pt x="60751" y="1267"/>
                </a:lnTo>
                <a:lnTo>
                  <a:pt x="60900" y="1434"/>
                </a:lnTo>
                <a:lnTo>
                  <a:pt x="60974" y="1490"/>
                </a:lnTo>
                <a:lnTo>
                  <a:pt x="61049" y="1546"/>
                </a:lnTo>
                <a:lnTo>
                  <a:pt x="61123" y="1565"/>
                </a:lnTo>
                <a:lnTo>
                  <a:pt x="61198" y="1565"/>
                </a:lnTo>
                <a:lnTo>
                  <a:pt x="61253" y="1527"/>
                </a:lnTo>
                <a:lnTo>
                  <a:pt x="61309" y="1434"/>
                </a:lnTo>
                <a:lnTo>
                  <a:pt x="61440" y="1192"/>
                </a:lnTo>
                <a:lnTo>
                  <a:pt x="61551" y="913"/>
                </a:lnTo>
                <a:lnTo>
                  <a:pt x="61626" y="745"/>
                </a:lnTo>
                <a:lnTo>
                  <a:pt x="61700" y="634"/>
                </a:lnTo>
                <a:lnTo>
                  <a:pt x="61812" y="392"/>
                </a:lnTo>
                <a:lnTo>
                  <a:pt x="61849" y="280"/>
                </a:lnTo>
                <a:lnTo>
                  <a:pt x="61868" y="205"/>
                </a:lnTo>
                <a:lnTo>
                  <a:pt x="61849" y="168"/>
                </a:lnTo>
                <a:close/>
                <a:moveTo>
                  <a:pt x="62855" y="168"/>
                </a:moveTo>
                <a:lnTo>
                  <a:pt x="62799" y="187"/>
                </a:lnTo>
                <a:lnTo>
                  <a:pt x="62743" y="224"/>
                </a:lnTo>
                <a:lnTo>
                  <a:pt x="62687" y="280"/>
                </a:lnTo>
                <a:lnTo>
                  <a:pt x="62575" y="392"/>
                </a:lnTo>
                <a:lnTo>
                  <a:pt x="62501" y="522"/>
                </a:lnTo>
                <a:lnTo>
                  <a:pt x="62352" y="801"/>
                </a:lnTo>
                <a:lnTo>
                  <a:pt x="62240" y="1006"/>
                </a:lnTo>
                <a:lnTo>
                  <a:pt x="62203" y="1118"/>
                </a:lnTo>
                <a:lnTo>
                  <a:pt x="62184" y="1211"/>
                </a:lnTo>
                <a:lnTo>
                  <a:pt x="62184" y="1322"/>
                </a:lnTo>
                <a:lnTo>
                  <a:pt x="62184" y="1360"/>
                </a:lnTo>
                <a:lnTo>
                  <a:pt x="62203" y="1378"/>
                </a:lnTo>
                <a:lnTo>
                  <a:pt x="62222" y="1378"/>
                </a:lnTo>
                <a:lnTo>
                  <a:pt x="62259" y="1360"/>
                </a:lnTo>
                <a:lnTo>
                  <a:pt x="62389" y="1155"/>
                </a:lnTo>
                <a:lnTo>
                  <a:pt x="62557" y="857"/>
                </a:lnTo>
                <a:lnTo>
                  <a:pt x="62724" y="578"/>
                </a:lnTo>
                <a:lnTo>
                  <a:pt x="62799" y="485"/>
                </a:lnTo>
                <a:lnTo>
                  <a:pt x="62873" y="429"/>
                </a:lnTo>
                <a:lnTo>
                  <a:pt x="62892" y="429"/>
                </a:lnTo>
                <a:lnTo>
                  <a:pt x="62910" y="466"/>
                </a:lnTo>
                <a:lnTo>
                  <a:pt x="62985" y="559"/>
                </a:lnTo>
                <a:lnTo>
                  <a:pt x="63171" y="894"/>
                </a:lnTo>
                <a:lnTo>
                  <a:pt x="63357" y="1248"/>
                </a:lnTo>
                <a:lnTo>
                  <a:pt x="63469" y="1434"/>
                </a:lnTo>
                <a:lnTo>
                  <a:pt x="63562" y="1527"/>
                </a:lnTo>
                <a:lnTo>
                  <a:pt x="63618" y="1546"/>
                </a:lnTo>
                <a:lnTo>
                  <a:pt x="63655" y="1565"/>
                </a:lnTo>
                <a:lnTo>
                  <a:pt x="63674" y="1546"/>
                </a:lnTo>
                <a:lnTo>
                  <a:pt x="63692" y="1509"/>
                </a:lnTo>
                <a:lnTo>
                  <a:pt x="63711" y="1453"/>
                </a:lnTo>
                <a:lnTo>
                  <a:pt x="63711" y="1378"/>
                </a:lnTo>
                <a:lnTo>
                  <a:pt x="63692" y="1285"/>
                </a:lnTo>
                <a:lnTo>
                  <a:pt x="63655" y="1192"/>
                </a:lnTo>
                <a:lnTo>
                  <a:pt x="63543" y="1006"/>
                </a:lnTo>
                <a:lnTo>
                  <a:pt x="63413" y="838"/>
                </a:lnTo>
                <a:lnTo>
                  <a:pt x="63320" y="671"/>
                </a:lnTo>
                <a:lnTo>
                  <a:pt x="63208" y="466"/>
                </a:lnTo>
                <a:lnTo>
                  <a:pt x="63134" y="354"/>
                </a:lnTo>
                <a:lnTo>
                  <a:pt x="63059" y="261"/>
                </a:lnTo>
                <a:lnTo>
                  <a:pt x="62985" y="205"/>
                </a:lnTo>
                <a:lnTo>
                  <a:pt x="62948" y="187"/>
                </a:lnTo>
                <a:lnTo>
                  <a:pt x="62892" y="168"/>
                </a:lnTo>
                <a:close/>
                <a:moveTo>
                  <a:pt x="77712" y="168"/>
                </a:moveTo>
                <a:lnTo>
                  <a:pt x="77656" y="187"/>
                </a:lnTo>
                <a:lnTo>
                  <a:pt x="77563" y="224"/>
                </a:lnTo>
                <a:lnTo>
                  <a:pt x="77451" y="317"/>
                </a:lnTo>
                <a:lnTo>
                  <a:pt x="77358" y="410"/>
                </a:lnTo>
                <a:lnTo>
                  <a:pt x="77190" y="652"/>
                </a:lnTo>
                <a:lnTo>
                  <a:pt x="77060" y="857"/>
                </a:lnTo>
                <a:lnTo>
                  <a:pt x="76948" y="1025"/>
                </a:lnTo>
                <a:lnTo>
                  <a:pt x="76818" y="1304"/>
                </a:lnTo>
                <a:lnTo>
                  <a:pt x="76781" y="1416"/>
                </a:lnTo>
                <a:lnTo>
                  <a:pt x="76781" y="1509"/>
                </a:lnTo>
                <a:lnTo>
                  <a:pt x="76781" y="1546"/>
                </a:lnTo>
                <a:lnTo>
                  <a:pt x="76818" y="1565"/>
                </a:lnTo>
                <a:lnTo>
                  <a:pt x="76874" y="1565"/>
                </a:lnTo>
                <a:lnTo>
                  <a:pt x="76930" y="1546"/>
                </a:lnTo>
                <a:lnTo>
                  <a:pt x="76967" y="1509"/>
                </a:lnTo>
                <a:lnTo>
                  <a:pt x="77023" y="1453"/>
                </a:lnTo>
                <a:lnTo>
                  <a:pt x="77116" y="1267"/>
                </a:lnTo>
                <a:lnTo>
                  <a:pt x="77284" y="950"/>
                </a:lnTo>
                <a:lnTo>
                  <a:pt x="77470" y="671"/>
                </a:lnTo>
                <a:lnTo>
                  <a:pt x="77693" y="410"/>
                </a:lnTo>
                <a:lnTo>
                  <a:pt x="77991" y="745"/>
                </a:lnTo>
                <a:lnTo>
                  <a:pt x="78289" y="1080"/>
                </a:lnTo>
                <a:lnTo>
                  <a:pt x="78382" y="1155"/>
                </a:lnTo>
                <a:lnTo>
                  <a:pt x="78531" y="1267"/>
                </a:lnTo>
                <a:lnTo>
                  <a:pt x="78643" y="1341"/>
                </a:lnTo>
                <a:lnTo>
                  <a:pt x="78661" y="1341"/>
                </a:lnTo>
                <a:lnTo>
                  <a:pt x="78661" y="1322"/>
                </a:lnTo>
                <a:lnTo>
                  <a:pt x="78643" y="1267"/>
                </a:lnTo>
                <a:lnTo>
                  <a:pt x="78457" y="969"/>
                </a:lnTo>
                <a:lnTo>
                  <a:pt x="78233" y="689"/>
                </a:lnTo>
                <a:lnTo>
                  <a:pt x="78010" y="410"/>
                </a:lnTo>
                <a:lnTo>
                  <a:pt x="77879" y="261"/>
                </a:lnTo>
                <a:lnTo>
                  <a:pt x="77823" y="205"/>
                </a:lnTo>
                <a:lnTo>
                  <a:pt x="77768" y="168"/>
                </a:lnTo>
                <a:close/>
                <a:moveTo>
                  <a:pt x="37218" y="317"/>
                </a:moveTo>
                <a:lnTo>
                  <a:pt x="37143" y="354"/>
                </a:lnTo>
                <a:lnTo>
                  <a:pt x="37069" y="429"/>
                </a:lnTo>
                <a:lnTo>
                  <a:pt x="36957" y="559"/>
                </a:lnTo>
                <a:lnTo>
                  <a:pt x="36715" y="783"/>
                </a:lnTo>
                <a:lnTo>
                  <a:pt x="36603" y="913"/>
                </a:lnTo>
                <a:lnTo>
                  <a:pt x="36529" y="1062"/>
                </a:lnTo>
                <a:lnTo>
                  <a:pt x="36491" y="1118"/>
                </a:lnTo>
                <a:lnTo>
                  <a:pt x="36454" y="1248"/>
                </a:lnTo>
                <a:lnTo>
                  <a:pt x="36454" y="1304"/>
                </a:lnTo>
                <a:lnTo>
                  <a:pt x="36454" y="1341"/>
                </a:lnTo>
                <a:lnTo>
                  <a:pt x="36491" y="1341"/>
                </a:lnTo>
                <a:lnTo>
                  <a:pt x="36566" y="1285"/>
                </a:lnTo>
                <a:lnTo>
                  <a:pt x="36733" y="1136"/>
                </a:lnTo>
                <a:lnTo>
                  <a:pt x="36901" y="987"/>
                </a:lnTo>
                <a:lnTo>
                  <a:pt x="37218" y="652"/>
                </a:lnTo>
                <a:lnTo>
                  <a:pt x="37273" y="876"/>
                </a:lnTo>
                <a:lnTo>
                  <a:pt x="37404" y="1211"/>
                </a:lnTo>
                <a:lnTo>
                  <a:pt x="37478" y="1360"/>
                </a:lnTo>
                <a:lnTo>
                  <a:pt x="37571" y="1490"/>
                </a:lnTo>
                <a:lnTo>
                  <a:pt x="37608" y="1546"/>
                </a:lnTo>
                <a:lnTo>
                  <a:pt x="37664" y="1583"/>
                </a:lnTo>
                <a:lnTo>
                  <a:pt x="37757" y="1583"/>
                </a:lnTo>
                <a:lnTo>
                  <a:pt x="37795" y="1565"/>
                </a:lnTo>
                <a:lnTo>
                  <a:pt x="37832" y="1527"/>
                </a:lnTo>
                <a:lnTo>
                  <a:pt x="37832" y="1490"/>
                </a:lnTo>
                <a:lnTo>
                  <a:pt x="37832" y="1434"/>
                </a:lnTo>
                <a:lnTo>
                  <a:pt x="37813" y="1304"/>
                </a:lnTo>
                <a:lnTo>
                  <a:pt x="37757" y="1155"/>
                </a:lnTo>
                <a:lnTo>
                  <a:pt x="37608" y="876"/>
                </a:lnTo>
                <a:lnTo>
                  <a:pt x="37497" y="671"/>
                </a:lnTo>
                <a:lnTo>
                  <a:pt x="37385" y="410"/>
                </a:lnTo>
                <a:lnTo>
                  <a:pt x="37329" y="354"/>
                </a:lnTo>
                <a:lnTo>
                  <a:pt x="37292" y="317"/>
                </a:lnTo>
                <a:close/>
                <a:moveTo>
                  <a:pt x="66727" y="373"/>
                </a:moveTo>
                <a:lnTo>
                  <a:pt x="66634" y="410"/>
                </a:lnTo>
                <a:lnTo>
                  <a:pt x="66541" y="466"/>
                </a:lnTo>
                <a:lnTo>
                  <a:pt x="66448" y="559"/>
                </a:lnTo>
                <a:lnTo>
                  <a:pt x="66355" y="652"/>
                </a:lnTo>
                <a:lnTo>
                  <a:pt x="66280" y="783"/>
                </a:lnTo>
                <a:lnTo>
                  <a:pt x="66131" y="1043"/>
                </a:lnTo>
                <a:lnTo>
                  <a:pt x="66020" y="1304"/>
                </a:lnTo>
                <a:lnTo>
                  <a:pt x="65945" y="1490"/>
                </a:lnTo>
                <a:lnTo>
                  <a:pt x="65945" y="1565"/>
                </a:lnTo>
                <a:lnTo>
                  <a:pt x="65964" y="1583"/>
                </a:lnTo>
                <a:lnTo>
                  <a:pt x="66020" y="1583"/>
                </a:lnTo>
                <a:lnTo>
                  <a:pt x="66094" y="1509"/>
                </a:lnTo>
                <a:lnTo>
                  <a:pt x="66243" y="1304"/>
                </a:lnTo>
                <a:lnTo>
                  <a:pt x="66485" y="913"/>
                </a:lnTo>
                <a:lnTo>
                  <a:pt x="66597" y="764"/>
                </a:lnTo>
                <a:lnTo>
                  <a:pt x="66634" y="727"/>
                </a:lnTo>
                <a:lnTo>
                  <a:pt x="66671" y="689"/>
                </a:lnTo>
                <a:lnTo>
                  <a:pt x="66709" y="689"/>
                </a:lnTo>
                <a:lnTo>
                  <a:pt x="66746" y="708"/>
                </a:lnTo>
                <a:lnTo>
                  <a:pt x="66783" y="745"/>
                </a:lnTo>
                <a:lnTo>
                  <a:pt x="66839" y="820"/>
                </a:lnTo>
                <a:lnTo>
                  <a:pt x="66895" y="987"/>
                </a:lnTo>
                <a:lnTo>
                  <a:pt x="67006" y="1248"/>
                </a:lnTo>
                <a:lnTo>
                  <a:pt x="67062" y="1378"/>
                </a:lnTo>
                <a:lnTo>
                  <a:pt x="67137" y="1471"/>
                </a:lnTo>
                <a:lnTo>
                  <a:pt x="67174" y="1490"/>
                </a:lnTo>
                <a:lnTo>
                  <a:pt x="67211" y="1509"/>
                </a:lnTo>
                <a:lnTo>
                  <a:pt x="67248" y="1509"/>
                </a:lnTo>
                <a:lnTo>
                  <a:pt x="67286" y="1490"/>
                </a:lnTo>
                <a:lnTo>
                  <a:pt x="67304" y="1453"/>
                </a:lnTo>
                <a:lnTo>
                  <a:pt x="67323" y="1416"/>
                </a:lnTo>
                <a:lnTo>
                  <a:pt x="67304" y="1304"/>
                </a:lnTo>
                <a:lnTo>
                  <a:pt x="67267" y="1174"/>
                </a:lnTo>
                <a:lnTo>
                  <a:pt x="67211" y="1025"/>
                </a:lnTo>
                <a:lnTo>
                  <a:pt x="67081" y="745"/>
                </a:lnTo>
                <a:lnTo>
                  <a:pt x="66969" y="559"/>
                </a:lnTo>
                <a:lnTo>
                  <a:pt x="66895" y="447"/>
                </a:lnTo>
                <a:lnTo>
                  <a:pt x="66820" y="392"/>
                </a:lnTo>
                <a:lnTo>
                  <a:pt x="66727" y="373"/>
                </a:lnTo>
                <a:close/>
                <a:moveTo>
                  <a:pt x="88566" y="317"/>
                </a:moveTo>
                <a:lnTo>
                  <a:pt x="88510" y="354"/>
                </a:lnTo>
                <a:lnTo>
                  <a:pt x="88454" y="392"/>
                </a:lnTo>
                <a:lnTo>
                  <a:pt x="88343" y="503"/>
                </a:lnTo>
                <a:lnTo>
                  <a:pt x="88212" y="671"/>
                </a:lnTo>
                <a:lnTo>
                  <a:pt x="88082" y="838"/>
                </a:lnTo>
                <a:lnTo>
                  <a:pt x="87989" y="1006"/>
                </a:lnTo>
                <a:lnTo>
                  <a:pt x="87914" y="1136"/>
                </a:lnTo>
                <a:lnTo>
                  <a:pt x="87896" y="1229"/>
                </a:lnTo>
                <a:lnTo>
                  <a:pt x="87914" y="1304"/>
                </a:lnTo>
                <a:lnTo>
                  <a:pt x="87933" y="1341"/>
                </a:lnTo>
                <a:lnTo>
                  <a:pt x="87970" y="1360"/>
                </a:lnTo>
                <a:lnTo>
                  <a:pt x="88008" y="1341"/>
                </a:lnTo>
                <a:lnTo>
                  <a:pt x="88063" y="1322"/>
                </a:lnTo>
                <a:lnTo>
                  <a:pt x="88101" y="1285"/>
                </a:lnTo>
                <a:lnTo>
                  <a:pt x="88212" y="1155"/>
                </a:lnTo>
                <a:lnTo>
                  <a:pt x="88436" y="857"/>
                </a:lnTo>
                <a:lnTo>
                  <a:pt x="88566" y="634"/>
                </a:lnTo>
                <a:lnTo>
                  <a:pt x="88771" y="876"/>
                </a:lnTo>
                <a:lnTo>
                  <a:pt x="89087" y="1229"/>
                </a:lnTo>
                <a:lnTo>
                  <a:pt x="89255" y="1397"/>
                </a:lnTo>
                <a:lnTo>
                  <a:pt x="89404" y="1527"/>
                </a:lnTo>
                <a:lnTo>
                  <a:pt x="89478" y="1565"/>
                </a:lnTo>
                <a:lnTo>
                  <a:pt x="89553" y="1583"/>
                </a:lnTo>
                <a:lnTo>
                  <a:pt x="89609" y="1583"/>
                </a:lnTo>
                <a:lnTo>
                  <a:pt x="89646" y="1565"/>
                </a:lnTo>
                <a:lnTo>
                  <a:pt x="89665" y="1527"/>
                </a:lnTo>
                <a:lnTo>
                  <a:pt x="89646" y="1471"/>
                </a:lnTo>
                <a:lnTo>
                  <a:pt x="89553" y="1322"/>
                </a:lnTo>
                <a:lnTo>
                  <a:pt x="89423" y="1136"/>
                </a:lnTo>
                <a:lnTo>
                  <a:pt x="89236" y="932"/>
                </a:lnTo>
                <a:lnTo>
                  <a:pt x="88864" y="559"/>
                </a:lnTo>
                <a:lnTo>
                  <a:pt x="88641" y="336"/>
                </a:lnTo>
                <a:lnTo>
                  <a:pt x="88603" y="317"/>
                </a:lnTo>
                <a:close/>
                <a:moveTo>
                  <a:pt x="90037" y="261"/>
                </a:moveTo>
                <a:lnTo>
                  <a:pt x="90000" y="280"/>
                </a:lnTo>
                <a:lnTo>
                  <a:pt x="89962" y="317"/>
                </a:lnTo>
                <a:lnTo>
                  <a:pt x="89962" y="373"/>
                </a:lnTo>
                <a:lnTo>
                  <a:pt x="89962" y="429"/>
                </a:lnTo>
                <a:lnTo>
                  <a:pt x="89981" y="522"/>
                </a:lnTo>
                <a:lnTo>
                  <a:pt x="90056" y="708"/>
                </a:lnTo>
                <a:lnTo>
                  <a:pt x="90149" y="894"/>
                </a:lnTo>
                <a:lnTo>
                  <a:pt x="90391" y="1285"/>
                </a:lnTo>
                <a:lnTo>
                  <a:pt x="90540" y="1527"/>
                </a:lnTo>
                <a:lnTo>
                  <a:pt x="90595" y="1565"/>
                </a:lnTo>
                <a:lnTo>
                  <a:pt x="90633" y="1583"/>
                </a:lnTo>
                <a:lnTo>
                  <a:pt x="90689" y="1565"/>
                </a:lnTo>
                <a:lnTo>
                  <a:pt x="90744" y="1527"/>
                </a:lnTo>
                <a:lnTo>
                  <a:pt x="90856" y="1416"/>
                </a:lnTo>
                <a:lnTo>
                  <a:pt x="90986" y="1248"/>
                </a:lnTo>
                <a:lnTo>
                  <a:pt x="91098" y="1043"/>
                </a:lnTo>
                <a:lnTo>
                  <a:pt x="91173" y="857"/>
                </a:lnTo>
                <a:lnTo>
                  <a:pt x="91247" y="689"/>
                </a:lnTo>
                <a:lnTo>
                  <a:pt x="91266" y="596"/>
                </a:lnTo>
                <a:lnTo>
                  <a:pt x="91247" y="447"/>
                </a:lnTo>
                <a:lnTo>
                  <a:pt x="91229" y="410"/>
                </a:lnTo>
                <a:lnTo>
                  <a:pt x="91210" y="392"/>
                </a:lnTo>
                <a:lnTo>
                  <a:pt x="91191" y="410"/>
                </a:lnTo>
                <a:lnTo>
                  <a:pt x="91154" y="447"/>
                </a:lnTo>
                <a:lnTo>
                  <a:pt x="91080" y="559"/>
                </a:lnTo>
                <a:lnTo>
                  <a:pt x="90968" y="727"/>
                </a:lnTo>
                <a:lnTo>
                  <a:pt x="90875" y="894"/>
                </a:lnTo>
                <a:lnTo>
                  <a:pt x="90782" y="1080"/>
                </a:lnTo>
                <a:lnTo>
                  <a:pt x="90670" y="1248"/>
                </a:lnTo>
                <a:lnTo>
                  <a:pt x="90558" y="1006"/>
                </a:lnTo>
                <a:lnTo>
                  <a:pt x="90372" y="634"/>
                </a:lnTo>
                <a:lnTo>
                  <a:pt x="90279" y="466"/>
                </a:lnTo>
                <a:lnTo>
                  <a:pt x="90167" y="336"/>
                </a:lnTo>
                <a:lnTo>
                  <a:pt x="90130" y="280"/>
                </a:lnTo>
                <a:lnTo>
                  <a:pt x="90074" y="261"/>
                </a:lnTo>
                <a:close/>
                <a:moveTo>
                  <a:pt x="22342" y="261"/>
                </a:moveTo>
                <a:lnTo>
                  <a:pt x="22304" y="280"/>
                </a:lnTo>
                <a:lnTo>
                  <a:pt x="22230" y="317"/>
                </a:lnTo>
                <a:lnTo>
                  <a:pt x="22155" y="392"/>
                </a:lnTo>
                <a:lnTo>
                  <a:pt x="22081" y="485"/>
                </a:lnTo>
                <a:lnTo>
                  <a:pt x="21932" y="689"/>
                </a:lnTo>
                <a:lnTo>
                  <a:pt x="21839" y="838"/>
                </a:lnTo>
                <a:lnTo>
                  <a:pt x="21765" y="969"/>
                </a:lnTo>
                <a:lnTo>
                  <a:pt x="21671" y="1136"/>
                </a:lnTo>
                <a:lnTo>
                  <a:pt x="21634" y="1211"/>
                </a:lnTo>
                <a:lnTo>
                  <a:pt x="21634" y="1285"/>
                </a:lnTo>
                <a:lnTo>
                  <a:pt x="21634" y="1304"/>
                </a:lnTo>
                <a:lnTo>
                  <a:pt x="21653" y="1322"/>
                </a:lnTo>
                <a:lnTo>
                  <a:pt x="21690" y="1341"/>
                </a:lnTo>
                <a:lnTo>
                  <a:pt x="21727" y="1341"/>
                </a:lnTo>
                <a:lnTo>
                  <a:pt x="21802" y="1322"/>
                </a:lnTo>
                <a:lnTo>
                  <a:pt x="21895" y="1248"/>
                </a:lnTo>
                <a:lnTo>
                  <a:pt x="21969" y="1155"/>
                </a:lnTo>
                <a:lnTo>
                  <a:pt x="22062" y="1043"/>
                </a:lnTo>
                <a:lnTo>
                  <a:pt x="22230" y="820"/>
                </a:lnTo>
                <a:lnTo>
                  <a:pt x="22323" y="671"/>
                </a:lnTo>
                <a:lnTo>
                  <a:pt x="22453" y="876"/>
                </a:lnTo>
                <a:lnTo>
                  <a:pt x="22602" y="1174"/>
                </a:lnTo>
                <a:lnTo>
                  <a:pt x="22695" y="1322"/>
                </a:lnTo>
                <a:lnTo>
                  <a:pt x="22807" y="1453"/>
                </a:lnTo>
                <a:lnTo>
                  <a:pt x="22900" y="1546"/>
                </a:lnTo>
                <a:lnTo>
                  <a:pt x="22937" y="1583"/>
                </a:lnTo>
                <a:lnTo>
                  <a:pt x="22993" y="1602"/>
                </a:lnTo>
                <a:lnTo>
                  <a:pt x="23086" y="1602"/>
                </a:lnTo>
                <a:lnTo>
                  <a:pt x="23105" y="1565"/>
                </a:lnTo>
                <a:lnTo>
                  <a:pt x="23124" y="1527"/>
                </a:lnTo>
                <a:lnTo>
                  <a:pt x="23105" y="1434"/>
                </a:lnTo>
                <a:lnTo>
                  <a:pt x="23068" y="1322"/>
                </a:lnTo>
                <a:lnTo>
                  <a:pt x="22937" y="1080"/>
                </a:lnTo>
                <a:lnTo>
                  <a:pt x="22844" y="932"/>
                </a:lnTo>
                <a:lnTo>
                  <a:pt x="22640" y="559"/>
                </a:lnTo>
                <a:lnTo>
                  <a:pt x="22528" y="373"/>
                </a:lnTo>
                <a:lnTo>
                  <a:pt x="22453" y="317"/>
                </a:lnTo>
                <a:lnTo>
                  <a:pt x="22398" y="280"/>
                </a:lnTo>
                <a:lnTo>
                  <a:pt x="22342" y="261"/>
                </a:lnTo>
                <a:close/>
                <a:moveTo>
                  <a:pt x="23459" y="299"/>
                </a:moveTo>
                <a:lnTo>
                  <a:pt x="23422" y="317"/>
                </a:lnTo>
                <a:lnTo>
                  <a:pt x="23403" y="317"/>
                </a:lnTo>
                <a:lnTo>
                  <a:pt x="23384" y="354"/>
                </a:lnTo>
                <a:lnTo>
                  <a:pt x="23366" y="410"/>
                </a:lnTo>
                <a:lnTo>
                  <a:pt x="23366" y="485"/>
                </a:lnTo>
                <a:lnTo>
                  <a:pt x="23403" y="596"/>
                </a:lnTo>
                <a:lnTo>
                  <a:pt x="23552" y="857"/>
                </a:lnTo>
                <a:lnTo>
                  <a:pt x="23738" y="1118"/>
                </a:lnTo>
                <a:lnTo>
                  <a:pt x="23850" y="1285"/>
                </a:lnTo>
                <a:lnTo>
                  <a:pt x="23961" y="1434"/>
                </a:lnTo>
                <a:lnTo>
                  <a:pt x="24017" y="1509"/>
                </a:lnTo>
                <a:lnTo>
                  <a:pt x="24092" y="1546"/>
                </a:lnTo>
                <a:lnTo>
                  <a:pt x="24166" y="1583"/>
                </a:lnTo>
                <a:lnTo>
                  <a:pt x="24241" y="1602"/>
                </a:lnTo>
                <a:lnTo>
                  <a:pt x="24315" y="1583"/>
                </a:lnTo>
                <a:lnTo>
                  <a:pt x="24408" y="1546"/>
                </a:lnTo>
                <a:lnTo>
                  <a:pt x="24464" y="1490"/>
                </a:lnTo>
                <a:lnTo>
                  <a:pt x="24520" y="1416"/>
                </a:lnTo>
                <a:lnTo>
                  <a:pt x="24594" y="1229"/>
                </a:lnTo>
                <a:lnTo>
                  <a:pt x="24650" y="1043"/>
                </a:lnTo>
                <a:lnTo>
                  <a:pt x="24706" y="876"/>
                </a:lnTo>
                <a:lnTo>
                  <a:pt x="24799" y="764"/>
                </a:lnTo>
                <a:lnTo>
                  <a:pt x="24948" y="559"/>
                </a:lnTo>
                <a:lnTo>
                  <a:pt x="25004" y="466"/>
                </a:lnTo>
                <a:lnTo>
                  <a:pt x="25060" y="373"/>
                </a:lnTo>
                <a:lnTo>
                  <a:pt x="25060" y="317"/>
                </a:lnTo>
                <a:lnTo>
                  <a:pt x="25041" y="299"/>
                </a:lnTo>
                <a:lnTo>
                  <a:pt x="24930" y="299"/>
                </a:lnTo>
                <a:lnTo>
                  <a:pt x="24855" y="317"/>
                </a:lnTo>
                <a:lnTo>
                  <a:pt x="24781" y="354"/>
                </a:lnTo>
                <a:lnTo>
                  <a:pt x="24706" y="410"/>
                </a:lnTo>
                <a:lnTo>
                  <a:pt x="24594" y="522"/>
                </a:lnTo>
                <a:lnTo>
                  <a:pt x="24501" y="671"/>
                </a:lnTo>
                <a:lnTo>
                  <a:pt x="24464" y="801"/>
                </a:lnTo>
                <a:lnTo>
                  <a:pt x="24408" y="987"/>
                </a:lnTo>
                <a:lnTo>
                  <a:pt x="24352" y="1136"/>
                </a:lnTo>
                <a:lnTo>
                  <a:pt x="24315" y="1211"/>
                </a:lnTo>
                <a:lnTo>
                  <a:pt x="24278" y="1248"/>
                </a:lnTo>
                <a:lnTo>
                  <a:pt x="24203" y="1248"/>
                </a:lnTo>
                <a:lnTo>
                  <a:pt x="24129" y="1229"/>
                </a:lnTo>
                <a:lnTo>
                  <a:pt x="24055" y="1155"/>
                </a:lnTo>
                <a:lnTo>
                  <a:pt x="23999" y="1080"/>
                </a:lnTo>
                <a:lnTo>
                  <a:pt x="23887" y="894"/>
                </a:lnTo>
                <a:lnTo>
                  <a:pt x="23813" y="745"/>
                </a:lnTo>
                <a:lnTo>
                  <a:pt x="23719" y="596"/>
                </a:lnTo>
                <a:lnTo>
                  <a:pt x="23589" y="410"/>
                </a:lnTo>
                <a:lnTo>
                  <a:pt x="23515" y="336"/>
                </a:lnTo>
                <a:lnTo>
                  <a:pt x="23459" y="299"/>
                </a:lnTo>
                <a:close/>
                <a:moveTo>
                  <a:pt x="74063" y="224"/>
                </a:moveTo>
                <a:lnTo>
                  <a:pt x="74025" y="243"/>
                </a:lnTo>
                <a:lnTo>
                  <a:pt x="73988" y="261"/>
                </a:lnTo>
                <a:lnTo>
                  <a:pt x="73914" y="354"/>
                </a:lnTo>
                <a:lnTo>
                  <a:pt x="73821" y="503"/>
                </a:lnTo>
                <a:lnTo>
                  <a:pt x="73728" y="652"/>
                </a:lnTo>
                <a:lnTo>
                  <a:pt x="73541" y="969"/>
                </a:lnTo>
                <a:lnTo>
                  <a:pt x="73430" y="1174"/>
                </a:lnTo>
                <a:lnTo>
                  <a:pt x="73337" y="1360"/>
                </a:lnTo>
                <a:lnTo>
                  <a:pt x="73299" y="1453"/>
                </a:lnTo>
                <a:lnTo>
                  <a:pt x="73281" y="1546"/>
                </a:lnTo>
                <a:lnTo>
                  <a:pt x="73281" y="1602"/>
                </a:lnTo>
                <a:lnTo>
                  <a:pt x="73299" y="1620"/>
                </a:lnTo>
                <a:lnTo>
                  <a:pt x="73318" y="1620"/>
                </a:lnTo>
                <a:lnTo>
                  <a:pt x="73392" y="1602"/>
                </a:lnTo>
                <a:lnTo>
                  <a:pt x="73504" y="1509"/>
                </a:lnTo>
                <a:lnTo>
                  <a:pt x="73597" y="1416"/>
                </a:lnTo>
                <a:lnTo>
                  <a:pt x="73672" y="1304"/>
                </a:lnTo>
                <a:lnTo>
                  <a:pt x="73821" y="1080"/>
                </a:lnTo>
                <a:lnTo>
                  <a:pt x="74100" y="634"/>
                </a:lnTo>
                <a:lnTo>
                  <a:pt x="74174" y="857"/>
                </a:lnTo>
                <a:lnTo>
                  <a:pt x="74286" y="1136"/>
                </a:lnTo>
                <a:lnTo>
                  <a:pt x="74342" y="1267"/>
                </a:lnTo>
                <a:lnTo>
                  <a:pt x="74416" y="1397"/>
                </a:lnTo>
                <a:lnTo>
                  <a:pt x="74509" y="1490"/>
                </a:lnTo>
                <a:lnTo>
                  <a:pt x="74603" y="1546"/>
                </a:lnTo>
                <a:lnTo>
                  <a:pt x="74658" y="1565"/>
                </a:lnTo>
                <a:lnTo>
                  <a:pt x="74696" y="1565"/>
                </a:lnTo>
                <a:lnTo>
                  <a:pt x="74733" y="1546"/>
                </a:lnTo>
                <a:lnTo>
                  <a:pt x="74733" y="1527"/>
                </a:lnTo>
                <a:lnTo>
                  <a:pt x="74733" y="1434"/>
                </a:lnTo>
                <a:lnTo>
                  <a:pt x="74696" y="1322"/>
                </a:lnTo>
                <a:lnTo>
                  <a:pt x="74584" y="1099"/>
                </a:lnTo>
                <a:lnTo>
                  <a:pt x="74509" y="950"/>
                </a:lnTo>
                <a:lnTo>
                  <a:pt x="74435" y="727"/>
                </a:lnTo>
                <a:lnTo>
                  <a:pt x="74361" y="485"/>
                </a:lnTo>
                <a:lnTo>
                  <a:pt x="74305" y="373"/>
                </a:lnTo>
                <a:lnTo>
                  <a:pt x="74249" y="280"/>
                </a:lnTo>
                <a:lnTo>
                  <a:pt x="74156" y="224"/>
                </a:lnTo>
                <a:close/>
                <a:moveTo>
                  <a:pt x="47942" y="243"/>
                </a:moveTo>
                <a:lnTo>
                  <a:pt x="47867" y="299"/>
                </a:lnTo>
                <a:lnTo>
                  <a:pt x="47793" y="354"/>
                </a:lnTo>
                <a:lnTo>
                  <a:pt x="47644" y="541"/>
                </a:lnTo>
                <a:lnTo>
                  <a:pt x="47513" y="727"/>
                </a:lnTo>
                <a:lnTo>
                  <a:pt x="47402" y="894"/>
                </a:lnTo>
                <a:lnTo>
                  <a:pt x="47364" y="1006"/>
                </a:lnTo>
                <a:lnTo>
                  <a:pt x="47308" y="1118"/>
                </a:lnTo>
                <a:lnTo>
                  <a:pt x="47290" y="1211"/>
                </a:lnTo>
                <a:lnTo>
                  <a:pt x="47271" y="1304"/>
                </a:lnTo>
                <a:lnTo>
                  <a:pt x="47290" y="1341"/>
                </a:lnTo>
                <a:lnTo>
                  <a:pt x="47308" y="1360"/>
                </a:lnTo>
                <a:lnTo>
                  <a:pt x="47327" y="1360"/>
                </a:lnTo>
                <a:lnTo>
                  <a:pt x="47402" y="1304"/>
                </a:lnTo>
                <a:lnTo>
                  <a:pt x="47513" y="1174"/>
                </a:lnTo>
                <a:lnTo>
                  <a:pt x="47662" y="932"/>
                </a:lnTo>
                <a:lnTo>
                  <a:pt x="47755" y="783"/>
                </a:lnTo>
                <a:lnTo>
                  <a:pt x="47830" y="671"/>
                </a:lnTo>
                <a:lnTo>
                  <a:pt x="47923" y="596"/>
                </a:lnTo>
                <a:lnTo>
                  <a:pt x="47979" y="559"/>
                </a:lnTo>
                <a:lnTo>
                  <a:pt x="48090" y="559"/>
                </a:lnTo>
                <a:lnTo>
                  <a:pt x="48146" y="578"/>
                </a:lnTo>
                <a:lnTo>
                  <a:pt x="48202" y="615"/>
                </a:lnTo>
                <a:lnTo>
                  <a:pt x="48258" y="689"/>
                </a:lnTo>
                <a:lnTo>
                  <a:pt x="48370" y="838"/>
                </a:lnTo>
                <a:lnTo>
                  <a:pt x="48463" y="987"/>
                </a:lnTo>
                <a:lnTo>
                  <a:pt x="48686" y="1322"/>
                </a:lnTo>
                <a:lnTo>
                  <a:pt x="48798" y="1490"/>
                </a:lnTo>
                <a:lnTo>
                  <a:pt x="48872" y="1583"/>
                </a:lnTo>
                <a:lnTo>
                  <a:pt x="48910" y="1620"/>
                </a:lnTo>
                <a:lnTo>
                  <a:pt x="48947" y="1639"/>
                </a:lnTo>
                <a:lnTo>
                  <a:pt x="49021" y="1639"/>
                </a:lnTo>
                <a:lnTo>
                  <a:pt x="49096" y="1620"/>
                </a:lnTo>
                <a:lnTo>
                  <a:pt x="49133" y="1602"/>
                </a:lnTo>
                <a:lnTo>
                  <a:pt x="49152" y="1565"/>
                </a:lnTo>
                <a:lnTo>
                  <a:pt x="49152" y="1527"/>
                </a:lnTo>
                <a:lnTo>
                  <a:pt x="49114" y="1471"/>
                </a:lnTo>
                <a:lnTo>
                  <a:pt x="48910" y="1155"/>
                </a:lnTo>
                <a:lnTo>
                  <a:pt x="48779" y="932"/>
                </a:lnTo>
                <a:lnTo>
                  <a:pt x="48612" y="708"/>
                </a:lnTo>
                <a:lnTo>
                  <a:pt x="48444" y="503"/>
                </a:lnTo>
                <a:lnTo>
                  <a:pt x="48370" y="410"/>
                </a:lnTo>
                <a:lnTo>
                  <a:pt x="48277" y="336"/>
                </a:lnTo>
                <a:lnTo>
                  <a:pt x="48202" y="280"/>
                </a:lnTo>
                <a:lnTo>
                  <a:pt x="48109" y="243"/>
                </a:lnTo>
                <a:close/>
                <a:moveTo>
                  <a:pt x="69222" y="205"/>
                </a:moveTo>
                <a:lnTo>
                  <a:pt x="69166" y="224"/>
                </a:lnTo>
                <a:lnTo>
                  <a:pt x="69054" y="261"/>
                </a:lnTo>
                <a:lnTo>
                  <a:pt x="68961" y="317"/>
                </a:lnTo>
                <a:lnTo>
                  <a:pt x="68887" y="392"/>
                </a:lnTo>
                <a:lnTo>
                  <a:pt x="68812" y="466"/>
                </a:lnTo>
                <a:lnTo>
                  <a:pt x="68757" y="559"/>
                </a:lnTo>
                <a:lnTo>
                  <a:pt x="68701" y="652"/>
                </a:lnTo>
                <a:lnTo>
                  <a:pt x="68626" y="857"/>
                </a:lnTo>
                <a:lnTo>
                  <a:pt x="68589" y="1006"/>
                </a:lnTo>
                <a:lnTo>
                  <a:pt x="68533" y="1174"/>
                </a:lnTo>
                <a:lnTo>
                  <a:pt x="68496" y="1248"/>
                </a:lnTo>
                <a:lnTo>
                  <a:pt x="68459" y="1304"/>
                </a:lnTo>
                <a:lnTo>
                  <a:pt x="68403" y="1341"/>
                </a:lnTo>
                <a:lnTo>
                  <a:pt x="68347" y="1341"/>
                </a:lnTo>
                <a:lnTo>
                  <a:pt x="68291" y="1304"/>
                </a:lnTo>
                <a:lnTo>
                  <a:pt x="68235" y="1229"/>
                </a:lnTo>
                <a:lnTo>
                  <a:pt x="68123" y="1025"/>
                </a:lnTo>
                <a:lnTo>
                  <a:pt x="67993" y="801"/>
                </a:lnTo>
                <a:lnTo>
                  <a:pt x="67919" y="671"/>
                </a:lnTo>
                <a:lnTo>
                  <a:pt x="67788" y="503"/>
                </a:lnTo>
                <a:lnTo>
                  <a:pt x="67714" y="429"/>
                </a:lnTo>
                <a:lnTo>
                  <a:pt x="67677" y="429"/>
                </a:lnTo>
                <a:lnTo>
                  <a:pt x="67677" y="447"/>
                </a:lnTo>
                <a:lnTo>
                  <a:pt x="67658" y="503"/>
                </a:lnTo>
                <a:lnTo>
                  <a:pt x="67695" y="596"/>
                </a:lnTo>
                <a:lnTo>
                  <a:pt x="67733" y="727"/>
                </a:lnTo>
                <a:lnTo>
                  <a:pt x="67844" y="987"/>
                </a:lnTo>
                <a:lnTo>
                  <a:pt x="67937" y="1192"/>
                </a:lnTo>
                <a:lnTo>
                  <a:pt x="68068" y="1416"/>
                </a:lnTo>
                <a:lnTo>
                  <a:pt x="68142" y="1527"/>
                </a:lnTo>
                <a:lnTo>
                  <a:pt x="68235" y="1602"/>
                </a:lnTo>
                <a:lnTo>
                  <a:pt x="68328" y="1658"/>
                </a:lnTo>
                <a:lnTo>
                  <a:pt x="68384" y="1676"/>
                </a:lnTo>
                <a:lnTo>
                  <a:pt x="68440" y="1676"/>
                </a:lnTo>
                <a:lnTo>
                  <a:pt x="68514" y="1658"/>
                </a:lnTo>
                <a:lnTo>
                  <a:pt x="68589" y="1620"/>
                </a:lnTo>
                <a:lnTo>
                  <a:pt x="68645" y="1565"/>
                </a:lnTo>
                <a:lnTo>
                  <a:pt x="68701" y="1490"/>
                </a:lnTo>
                <a:lnTo>
                  <a:pt x="68775" y="1341"/>
                </a:lnTo>
                <a:lnTo>
                  <a:pt x="68831" y="1192"/>
                </a:lnTo>
                <a:lnTo>
                  <a:pt x="68924" y="876"/>
                </a:lnTo>
                <a:lnTo>
                  <a:pt x="68980" y="727"/>
                </a:lnTo>
                <a:lnTo>
                  <a:pt x="69036" y="652"/>
                </a:lnTo>
                <a:lnTo>
                  <a:pt x="69092" y="596"/>
                </a:lnTo>
                <a:lnTo>
                  <a:pt x="69147" y="559"/>
                </a:lnTo>
                <a:lnTo>
                  <a:pt x="69203" y="522"/>
                </a:lnTo>
                <a:lnTo>
                  <a:pt x="69278" y="485"/>
                </a:lnTo>
                <a:lnTo>
                  <a:pt x="69315" y="447"/>
                </a:lnTo>
                <a:lnTo>
                  <a:pt x="69334" y="354"/>
                </a:lnTo>
                <a:lnTo>
                  <a:pt x="69315" y="280"/>
                </a:lnTo>
                <a:lnTo>
                  <a:pt x="69296" y="243"/>
                </a:lnTo>
                <a:lnTo>
                  <a:pt x="69259" y="224"/>
                </a:lnTo>
                <a:lnTo>
                  <a:pt x="69222" y="205"/>
                </a:lnTo>
                <a:close/>
                <a:moveTo>
                  <a:pt x="298" y="1136"/>
                </a:moveTo>
                <a:lnTo>
                  <a:pt x="223" y="1174"/>
                </a:lnTo>
                <a:lnTo>
                  <a:pt x="205" y="1192"/>
                </a:lnTo>
                <a:lnTo>
                  <a:pt x="205" y="1211"/>
                </a:lnTo>
                <a:lnTo>
                  <a:pt x="205" y="1285"/>
                </a:lnTo>
                <a:lnTo>
                  <a:pt x="242" y="1341"/>
                </a:lnTo>
                <a:lnTo>
                  <a:pt x="372" y="1471"/>
                </a:lnTo>
                <a:lnTo>
                  <a:pt x="503" y="1546"/>
                </a:lnTo>
                <a:lnTo>
                  <a:pt x="745" y="1751"/>
                </a:lnTo>
                <a:lnTo>
                  <a:pt x="838" y="1825"/>
                </a:lnTo>
                <a:lnTo>
                  <a:pt x="912" y="1900"/>
                </a:lnTo>
                <a:lnTo>
                  <a:pt x="912" y="1937"/>
                </a:lnTo>
                <a:lnTo>
                  <a:pt x="931" y="1993"/>
                </a:lnTo>
                <a:lnTo>
                  <a:pt x="912" y="2030"/>
                </a:lnTo>
                <a:lnTo>
                  <a:pt x="894" y="2067"/>
                </a:lnTo>
                <a:lnTo>
                  <a:pt x="801" y="2179"/>
                </a:lnTo>
                <a:lnTo>
                  <a:pt x="652" y="2291"/>
                </a:lnTo>
                <a:lnTo>
                  <a:pt x="540" y="2384"/>
                </a:lnTo>
                <a:lnTo>
                  <a:pt x="410" y="2477"/>
                </a:lnTo>
                <a:lnTo>
                  <a:pt x="372" y="2533"/>
                </a:lnTo>
                <a:lnTo>
                  <a:pt x="391" y="2570"/>
                </a:lnTo>
                <a:lnTo>
                  <a:pt x="428" y="2589"/>
                </a:lnTo>
                <a:lnTo>
                  <a:pt x="521" y="2607"/>
                </a:lnTo>
                <a:lnTo>
                  <a:pt x="596" y="2589"/>
                </a:lnTo>
                <a:lnTo>
                  <a:pt x="670" y="2570"/>
                </a:lnTo>
                <a:lnTo>
                  <a:pt x="819" y="2495"/>
                </a:lnTo>
                <a:lnTo>
                  <a:pt x="968" y="2384"/>
                </a:lnTo>
                <a:lnTo>
                  <a:pt x="1080" y="2309"/>
                </a:lnTo>
                <a:lnTo>
                  <a:pt x="1192" y="2179"/>
                </a:lnTo>
                <a:lnTo>
                  <a:pt x="1266" y="2067"/>
                </a:lnTo>
                <a:lnTo>
                  <a:pt x="1285" y="2011"/>
                </a:lnTo>
                <a:lnTo>
                  <a:pt x="1285" y="1956"/>
                </a:lnTo>
                <a:lnTo>
                  <a:pt x="1266" y="1862"/>
                </a:lnTo>
                <a:lnTo>
                  <a:pt x="1192" y="1769"/>
                </a:lnTo>
                <a:lnTo>
                  <a:pt x="1117" y="1676"/>
                </a:lnTo>
                <a:lnTo>
                  <a:pt x="875" y="1471"/>
                </a:lnTo>
                <a:lnTo>
                  <a:pt x="763" y="1378"/>
                </a:lnTo>
                <a:lnTo>
                  <a:pt x="614" y="1248"/>
                </a:lnTo>
                <a:lnTo>
                  <a:pt x="521" y="1192"/>
                </a:lnTo>
                <a:lnTo>
                  <a:pt x="447" y="1155"/>
                </a:lnTo>
                <a:lnTo>
                  <a:pt x="372" y="1136"/>
                </a:lnTo>
                <a:close/>
                <a:moveTo>
                  <a:pt x="92513" y="1174"/>
                </a:moveTo>
                <a:lnTo>
                  <a:pt x="92457" y="1192"/>
                </a:lnTo>
                <a:lnTo>
                  <a:pt x="92364" y="1229"/>
                </a:lnTo>
                <a:lnTo>
                  <a:pt x="92159" y="1397"/>
                </a:lnTo>
                <a:lnTo>
                  <a:pt x="91973" y="1583"/>
                </a:lnTo>
                <a:lnTo>
                  <a:pt x="91843" y="1713"/>
                </a:lnTo>
                <a:lnTo>
                  <a:pt x="91694" y="1844"/>
                </a:lnTo>
                <a:lnTo>
                  <a:pt x="91489" y="2030"/>
                </a:lnTo>
                <a:lnTo>
                  <a:pt x="91415" y="2142"/>
                </a:lnTo>
                <a:lnTo>
                  <a:pt x="91359" y="2235"/>
                </a:lnTo>
                <a:lnTo>
                  <a:pt x="91340" y="2291"/>
                </a:lnTo>
                <a:lnTo>
                  <a:pt x="91340" y="2328"/>
                </a:lnTo>
                <a:lnTo>
                  <a:pt x="91359" y="2365"/>
                </a:lnTo>
                <a:lnTo>
                  <a:pt x="91377" y="2384"/>
                </a:lnTo>
                <a:lnTo>
                  <a:pt x="91564" y="2533"/>
                </a:lnTo>
                <a:lnTo>
                  <a:pt x="91843" y="2737"/>
                </a:lnTo>
                <a:lnTo>
                  <a:pt x="91992" y="2831"/>
                </a:lnTo>
                <a:lnTo>
                  <a:pt x="92122" y="2905"/>
                </a:lnTo>
                <a:lnTo>
                  <a:pt x="92252" y="2942"/>
                </a:lnTo>
                <a:lnTo>
                  <a:pt x="92308" y="2961"/>
                </a:lnTo>
                <a:lnTo>
                  <a:pt x="92346" y="2942"/>
                </a:lnTo>
                <a:lnTo>
                  <a:pt x="92383" y="2924"/>
                </a:lnTo>
                <a:lnTo>
                  <a:pt x="92401" y="2886"/>
                </a:lnTo>
                <a:lnTo>
                  <a:pt x="92383" y="2849"/>
                </a:lnTo>
                <a:lnTo>
                  <a:pt x="92364" y="2793"/>
                </a:lnTo>
                <a:lnTo>
                  <a:pt x="92271" y="2700"/>
                </a:lnTo>
                <a:lnTo>
                  <a:pt x="92141" y="2589"/>
                </a:lnTo>
                <a:lnTo>
                  <a:pt x="91843" y="2384"/>
                </a:lnTo>
                <a:lnTo>
                  <a:pt x="91657" y="2272"/>
                </a:lnTo>
                <a:lnTo>
                  <a:pt x="91899" y="2049"/>
                </a:lnTo>
                <a:lnTo>
                  <a:pt x="92271" y="1695"/>
                </a:lnTo>
                <a:lnTo>
                  <a:pt x="92420" y="1527"/>
                </a:lnTo>
                <a:lnTo>
                  <a:pt x="92532" y="1360"/>
                </a:lnTo>
                <a:lnTo>
                  <a:pt x="92569" y="1304"/>
                </a:lnTo>
                <a:lnTo>
                  <a:pt x="92588" y="1248"/>
                </a:lnTo>
                <a:lnTo>
                  <a:pt x="92569" y="1211"/>
                </a:lnTo>
                <a:lnTo>
                  <a:pt x="92513" y="1174"/>
                </a:lnTo>
                <a:close/>
                <a:moveTo>
                  <a:pt x="91526" y="3333"/>
                </a:moveTo>
                <a:lnTo>
                  <a:pt x="91433" y="3352"/>
                </a:lnTo>
                <a:lnTo>
                  <a:pt x="91415" y="3370"/>
                </a:lnTo>
                <a:lnTo>
                  <a:pt x="91377" y="3389"/>
                </a:lnTo>
                <a:lnTo>
                  <a:pt x="91377" y="3426"/>
                </a:lnTo>
                <a:lnTo>
                  <a:pt x="91377" y="3464"/>
                </a:lnTo>
                <a:lnTo>
                  <a:pt x="91396" y="3482"/>
                </a:lnTo>
                <a:lnTo>
                  <a:pt x="91433" y="3519"/>
                </a:lnTo>
                <a:lnTo>
                  <a:pt x="91545" y="3538"/>
                </a:lnTo>
                <a:lnTo>
                  <a:pt x="91750" y="3575"/>
                </a:lnTo>
                <a:lnTo>
                  <a:pt x="91899" y="3613"/>
                </a:lnTo>
                <a:lnTo>
                  <a:pt x="92029" y="3687"/>
                </a:lnTo>
                <a:lnTo>
                  <a:pt x="92159" y="3761"/>
                </a:lnTo>
                <a:lnTo>
                  <a:pt x="92290" y="3855"/>
                </a:lnTo>
                <a:lnTo>
                  <a:pt x="92085" y="3985"/>
                </a:lnTo>
                <a:lnTo>
                  <a:pt x="91880" y="4097"/>
                </a:lnTo>
                <a:lnTo>
                  <a:pt x="91471" y="4320"/>
                </a:lnTo>
                <a:lnTo>
                  <a:pt x="91340" y="4376"/>
                </a:lnTo>
                <a:lnTo>
                  <a:pt x="91284" y="4413"/>
                </a:lnTo>
                <a:lnTo>
                  <a:pt x="91266" y="4450"/>
                </a:lnTo>
                <a:lnTo>
                  <a:pt x="91247" y="4469"/>
                </a:lnTo>
                <a:lnTo>
                  <a:pt x="91266" y="4525"/>
                </a:lnTo>
                <a:lnTo>
                  <a:pt x="91284" y="4581"/>
                </a:lnTo>
                <a:lnTo>
                  <a:pt x="91322" y="4618"/>
                </a:lnTo>
                <a:lnTo>
                  <a:pt x="91359" y="4618"/>
                </a:lnTo>
                <a:lnTo>
                  <a:pt x="91377" y="4599"/>
                </a:lnTo>
                <a:lnTo>
                  <a:pt x="91657" y="4506"/>
                </a:lnTo>
                <a:lnTo>
                  <a:pt x="91955" y="4376"/>
                </a:lnTo>
                <a:lnTo>
                  <a:pt x="92234" y="4208"/>
                </a:lnTo>
                <a:lnTo>
                  <a:pt x="92364" y="4115"/>
                </a:lnTo>
                <a:lnTo>
                  <a:pt x="92457" y="4022"/>
                </a:lnTo>
                <a:lnTo>
                  <a:pt x="92513" y="3929"/>
                </a:lnTo>
                <a:lnTo>
                  <a:pt x="92532" y="3873"/>
                </a:lnTo>
                <a:lnTo>
                  <a:pt x="92532" y="3836"/>
                </a:lnTo>
                <a:lnTo>
                  <a:pt x="92513" y="3743"/>
                </a:lnTo>
                <a:lnTo>
                  <a:pt x="92439" y="3668"/>
                </a:lnTo>
                <a:lnTo>
                  <a:pt x="92364" y="3613"/>
                </a:lnTo>
                <a:lnTo>
                  <a:pt x="92271" y="3538"/>
                </a:lnTo>
                <a:lnTo>
                  <a:pt x="92048" y="3445"/>
                </a:lnTo>
                <a:lnTo>
                  <a:pt x="91899" y="3389"/>
                </a:lnTo>
                <a:lnTo>
                  <a:pt x="91657" y="3352"/>
                </a:lnTo>
                <a:lnTo>
                  <a:pt x="91526" y="3333"/>
                </a:lnTo>
                <a:close/>
                <a:moveTo>
                  <a:pt x="1545" y="2775"/>
                </a:moveTo>
                <a:lnTo>
                  <a:pt x="1489" y="2793"/>
                </a:lnTo>
                <a:lnTo>
                  <a:pt x="1173" y="3017"/>
                </a:lnTo>
                <a:lnTo>
                  <a:pt x="950" y="3147"/>
                </a:lnTo>
                <a:lnTo>
                  <a:pt x="726" y="3296"/>
                </a:lnTo>
                <a:lnTo>
                  <a:pt x="521" y="3464"/>
                </a:lnTo>
                <a:lnTo>
                  <a:pt x="428" y="3557"/>
                </a:lnTo>
                <a:lnTo>
                  <a:pt x="354" y="3631"/>
                </a:lnTo>
                <a:lnTo>
                  <a:pt x="298" y="3724"/>
                </a:lnTo>
                <a:lnTo>
                  <a:pt x="261" y="3817"/>
                </a:lnTo>
                <a:lnTo>
                  <a:pt x="261" y="3892"/>
                </a:lnTo>
                <a:lnTo>
                  <a:pt x="261" y="3985"/>
                </a:lnTo>
                <a:lnTo>
                  <a:pt x="317" y="4059"/>
                </a:lnTo>
                <a:lnTo>
                  <a:pt x="372" y="4134"/>
                </a:lnTo>
                <a:lnTo>
                  <a:pt x="559" y="4283"/>
                </a:lnTo>
                <a:lnTo>
                  <a:pt x="745" y="4413"/>
                </a:lnTo>
                <a:lnTo>
                  <a:pt x="912" y="4506"/>
                </a:lnTo>
                <a:lnTo>
                  <a:pt x="1024" y="4562"/>
                </a:lnTo>
                <a:lnTo>
                  <a:pt x="1136" y="4599"/>
                </a:lnTo>
                <a:lnTo>
                  <a:pt x="1229" y="4637"/>
                </a:lnTo>
                <a:lnTo>
                  <a:pt x="1359" y="4637"/>
                </a:lnTo>
                <a:lnTo>
                  <a:pt x="1378" y="4618"/>
                </a:lnTo>
                <a:lnTo>
                  <a:pt x="1359" y="4599"/>
                </a:lnTo>
                <a:lnTo>
                  <a:pt x="1322" y="4525"/>
                </a:lnTo>
                <a:lnTo>
                  <a:pt x="1192" y="4413"/>
                </a:lnTo>
                <a:lnTo>
                  <a:pt x="931" y="4264"/>
                </a:lnTo>
                <a:lnTo>
                  <a:pt x="801" y="4171"/>
                </a:lnTo>
                <a:lnTo>
                  <a:pt x="689" y="4078"/>
                </a:lnTo>
                <a:lnTo>
                  <a:pt x="614" y="3985"/>
                </a:lnTo>
                <a:lnTo>
                  <a:pt x="577" y="3929"/>
                </a:lnTo>
                <a:lnTo>
                  <a:pt x="577" y="3892"/>
                </a:lnTo>
                <a:lnTo>
                  <a:pt x="577" y="3836"/>
                </a:lnTo>
                <a:lnTo>
                  <a:pt x="596" y="3780"/>
                </a:lnTo>
                <a:lnTo>
                  <a:pt x="633" y="3724"/>
                </a:lnTo>
                <a:lnTo>
                  <a:pt x="707" y="3668"/>
                </a:lnTo>
                <a:lnTo>
                  <a:pt x="856" y="3557"/>
                </a:lnTo>
                <a:lnTo>
                  <a:pt x="1005" y="3445"/>
                </a:lnTo>
                <a:lnTo>
                  <a:pt x="1322" y="3240"/>
                </a:lnTo>
                <a:lnTo>
                  <a:pt x="1508" y="3128"/>
                </a:lnTo>
                <a:lnTo>
                  <a:pt x="1601" y="3054"/>
                </a:lnTo>
                <a:lnTo>
                  <a:pt x="1638" y="3017"/>
                </a:lnTo>
                <a:lnTo>
                  <a:pt x="1657" y="2980"/>
                </a:lnTo>
                <a:lnTo>
                  <a:pt x="1657" y="2905"/>
                </a:lnTo>
                <a:lnTo>
                  <a:pt x="1638" y="2812"/>
                </a:lnTo>
                <a:lnTo>
                  <a:pt x="1620" y="2775"/>
                </a:lnTo>
                <a:close/>
                <a:moveTo>
                  <a:pt x="335" y="5027"/>
                </a:moveTo>
                <a:lnTo>
                  <a:pt x="298" y="5046"/>
                </a:lnTo>
                <a:lnTo>
                  <a:pt x="279" y="5065"/>
                </a:lnTo>
                <a:lnTo>
                  <a:pt x="261" y="5102"/>
                </a:lnTo>
                <a:lnTo>
                  <a:pt x="279" y="5158"/>
                </a:lnTo>
                <a:lnTo>
                  <a:pt x="298" y="5195"/>
                </a:lnTo>
                <a:lnTo>
                  <a:pt x="354" y="5232"/>
                </a:lnTo>
                <a:lnTo>
                  <a:pt x="484" y="5325"/>
                </a:lnTo>
                <a:lnTo>
                  <a:pt x="633" y="5400"/>
                </a:lnTo>
                <a:lnTo>
                  <a:pt x="950" y="5549"/>
                </a:lnTo>
                <a:lnTo>
                  <a:pt x="1173" y="5642"/>
                </a:lnTo>
                <a:lnTo>
                  <a:pt x="1043" y="5791"/>
                </a:lnTo>
                <a:lnTo>
                  <a:pt x="894" y="5921"/>
                </a:lnTo>
                <a:lnTo>
                  <a:pt x="596" y="6163"/>
                </a:lnTo>
                <a:lnTo>
                  <a:pt x="484" y="6275"/>
                </a:lnTo>
                <a:lnTo>
                  <a:pt x="447" y="6312"/>
                </a:lnTo>
                <a:lnTo>
                  <a:pt x="447" y="6349"/>
                </a:lnTo>
                <a:lnTo>
                  <a:pt x="447" y="6368"/>
                </a:lnTo>
                <a:lnTo>
                  <a:pt x="484" y="6368"/>
                </a:lnTo>
                <a:lnTo>
                  <a:pt x="652" y="6349"/>
                </a:lnTo>
                <a:lnTo>
                  <a:pt x="745" y="6312"/>
                </a:lnTo>
                <a:lnTo>
                  <a:pt x="894" y="6219"/>
                </a:lnTo>
                <a:lnTo>
                  <a:pt x="1043" y="6089"/>
                </a:lnTo>
                <a:lnTo>
                  <a:pt x="1210" y="5940"/>
                </a:lnTo>
                <a:lnTo>
                  <a:pt x="1359" y="5809"/>
                </a:lnTo>
                <a:lnTo>
                  <a:pt x="1452" y="5661"/>
                </a:lnTo>
                <a:lnTo>
                  <a:pt x="1471" y="5605"/>
                </a:lnTo>
                <a:lnTo>
                  <a:pt x="1471" y="5549"/>
                </a:lnTo>
                <a:lnTo>
                  <a:pt x="1452" y="5512"/>
                </a:lnTo>
                <a:lnTo>
                  <a:pt x="1415" y="5474"/>
                </a:lnTo>
                <a:lnTo>
                  <a:pt x="1173" y="5344"/>
                </a:lnTo>
                <a:lnTo>
                  <a:pt x="819" y="5158"/>
                </a:lnTo>
                <a:lnTo>
                  <a:pt x="633" y="5083"/>
                </a:lnTo>
                <a:lnTo>
                  <a:pt x="465" y="5027"/>
                </a:lnTo>
                <a:close/>
                <a:moveTo>
                  <a:pt x="92439" y="5102"/>
                </a:moveTo>
                <a:lnTo>
                  <a:pt x="92383" y="5121"/>
                </a:lnTo>
                <a:lnTo>
                  <a:pt x="92159" y="5251"/>
                </a:lnTo>
                <a:lnTo>
                  <a:pt x="91843" y="5437"/>
                </a:lnTo>
                <a:lnTo>
                  <a:pt x="91675" y="5530"/>
                </a:lnTo>
                <a:lnTo>
                  <a:pt x="91545" y="5642"/>
                </a:lnTo>
                <a:lnTo>
                  <a:pt x="91433" y="5735"/>
                </a:lnTo>
                <a:lnTo>
                  <a:pt x="91396" y="5791"/>
                </a:lnTo>
                <a:lnTo>
                  <a:pt x="91377" y="5828"/>
                </a:lnTo>
                <a:lnTo>
                  <a:pt x="91377" y="5884"/>
                </a:lnTo>
                <a:lnTo>
                  <a:pt x="91377" y="5921"/>
                </a:lnTo>
                <a:lnTo>
                  <a:pt x="91433" y="6014"/>
                </a:lnTo>
                <a:lnTo>
                  <a:pt x="91508" y="6089"/>
                </a:lnTo>
                <a:lnTo>
                  <a:pt x="91601" y="6163"/>
                </a:lnTo>
                <a:lnTo>
                  <a:pt x="91806" y="6312"/>
                </a:lnTo>
                <a:lnTo>
                  <a:pt x="91992" y="6405"/>
                </a:lnTo>
                <a:lnTo>
                  <a:pt x="92122" y="6498"/>
                </a:lnTo>
                <a:lnTo>
                  <a:pt x="92308" y="6610"/>
                </a:lnTo>
                <a:lnTo>
                  <a:pt x="92420" y="6647"/>
                </a:lnTo>
                <a:lnTo>
                  <a:pt x="92513" y="6647"/>
                </a:lnTo>
                <a:lnTo>
                  <a:pt x="92532" y="6629"/>
                </a:lnTo>
                <a:lnTo>
                  <a:pt x="92550" y="6591"/>
                </a:lnTo>
                <a:lnTo>
                  <a:pt x="92532" y="6536"/>
                </a:lnTo>
                <a:lnTo>
                  <a:pt x="92532" y="6498"/>
                </a:lnTo>
                <a:lnTo>
                  <a:pt x="92495" y="6442"/>
                </a:lnTo>
                <a:lnTo>
                  <a:pt x="92401" y="6349"/>
                </a:lnTo>
                <a:lnTo>
                  <a:pt x="92290" y="6256"/>
                </a:lnTo>
                <a:lnTo>
                  <a:pt x="92141" y="6163"/>
                </a:lnTo>
                <a:lnTo>
                  <a:pt x="91843" y="6014"/>
                </a:lnTo>
                <a:lnTo>
                  <a:pt x="91638" y="5903"/>
                </a:lnTo>
                <a:lnTo>
                  <a:pt x="92252" y="5400"/>
                </a:lnTo>
                <a:lnTo>
                  <a:pt x="92401" y="5214"/>
                </a:lnTo>
                <a:lnTo>
                  <a:pt x="92439" y="5158"/>
                </a:lnTo>
                <a:lnTo>
                  <a:pt x="92457" y="5121"/>
                </a:lnTo>
                <a:lnTo>
                  <a:pt x="92439" y="5102"/>
                </a:lnTo>
                <a:close/>
                <a:moveTo>
                  <a:pt x="1192" y="6833"/>
                </a:moveTo>
                <a:lnTo>
                  <a:pt x="1061" y="6908"/>
                </a:lnTo>
                <a:lnTo>
                  <a:pt x="931" y="6964"/>
                </a:lnTo>
                <a:lnTo>
                  <a:pt x="782" y="7057"/>
                </a:lnTo>
                <a:lnTo>
                  <a:pt x="652" y="7150"/>
                </a:lnTo>
                <a:lnTo>
                  <a:pt x="540" y="7243"/>
                </a:lnTo>
                <a:lnTo>
                  <a:pt x="447" y="7336"/>
                </a:lnTo>
                <a:lnTo>
                  <a:pt x="428" y="7392"/>
                </a:lnTo>
                <a:lnTo>
                  <a:pt x="410" y="7448"/>
                </a:lnTo>
                <a:lnTo>
                  <a:pt x="391" y="7522"/>
                </a:lnTo>
                <a:lnTo>
                  <a:pt x="410" y="7578"/>
                </a:lnTo>
                <a:lnTo>
                  <a:pt x="428" y="7634"/>
                </a:lnTo>
                <a:lnTo>
                  <a:pt x="465" y="7708"/>
                </a:lnTo>
                <a:lnTo>
                  <a:pt x="521" y="7783"/>
                </a:lnTo>
                <a:lnTo>
                  <a:pt x="596" y="7857"/>
                </a:lnTo>
                <a:lnTo>
                  <a:pt x="782" y="8006"/>
                </a:lnTo>
                <a:lnTo>
                  <a:pt x="1061" y="8211"/>
                </a:lnTo>
                <a:lnTo>
                  <a:pt x="1192" y="8286"/>
                </a:lnTo>
                <a:lnTo>
                  <a:pt x="1303" y="8304"/>
                </a:lnTo>
                <a:lnTo>
                  <a:pt x="1322" y="8304"/>
                </a:lnTo>
                <a:lnTo>
                  <a:pt x="1341" y="8286"/>
                </a:lnTo>
                <a:lnTo>
                  <a:pt x="1341" y="8230"/>
                </a:lnTo>
                <a:lnTo>
                  <a:pt x="1322" y="8174"/>
                </a:lnTo>
                <a:lnTo>
                  <a:pt x="1303" y="8099"/>
                </a:lnTo>
                <a:lnTo>
                  <a:pt x="1247" y="8044"/>
                </a:lnTo>
                <a:lnTo>
                  <a:pt x="1136" y="7932"/>
                </a:lnTo>
                <a:lnTo>
                  <a:pt x="894" y="7746"/>
                </a:lnTo>
                <a:lnTo>
                  <a:pt x="801" y="7653"/>
                </a:lnTo>
                <a:lnTo>
                  <a:pt x="763" y="7597"/>
                </a:lnTo>
                <a:lnTo>
                  <a:pt x="745" y="7541"/>
                </a:lnTo>
                <a:lnTo>
                  <a:pt x="763" y="7504"/>
                </a:lnTo>
                <a:lnTo>
                  <a:pt x="782" y="7448"/>
                </a:lnTo>
                <a:lnTo>
                  <a:pt x="838" y="7392"/>
                </a:lnTo>
                <a:lnTo>
                  <a:pt x="912" y="7336"/>
                </a:lnTo>
                <a:lnTo>
                  <a:pt x="1043" y="7280"/>
                </a:lnTo>
                <a:lnTo>
                  <a:pt x="1229" y="7169"/>
                </a:lnTo>
                <a:lnTo>
                  <a:pt x="1303" y="7113"/>
                </a:lnTo>
                <a:lnTo>
                  <a:pt x="1378" y="7057"/>
                </a:lnTo>
                <a:lnTo>
                  <a:pt x="1415" y="7001"/>
                </a:lnTo>
                <a:lnTo>
                  <a:pt x="1415" y="6927"/>
                </a:lnTo>
                <a:lnTo>
                  <a:pt x="1378" y="6871"/>
                </a:lnTo>
                <a:lnTo>
                  <a:pt x="1322" y="6833"/>
                </a:lnTo>
                <a:close/>
                <a:moveTo>
                  <a:pt x="91433" y="7094"/>
                </a:moveTo>
                <a:lnTo>
                  <a:pt x="91415" y="7113"/>
                </a:lnTo>
                <a:lnTo>
                  <a:pt x="91396" y="7150"/>
                </a:lnTo>
                <a:lnTo>
                  <a:pt x="91415" y="7187"/>
                </a:lnTo>
                <a:lnTo>
                  <a:pt x="91508" y="7280"/>
                </a:lnTo>
                <a:lnTo>
                  <a:pt x="91619" y="7411"/>
                </a:lnTo>
                <a:lnTo>
                  <a:pt x="91768" y="7541"/>
                </a:lnTo>
                <a:lnTo>
                  <a:pt x="92085" y="7764"/>
                </a:lnTo>
                <a:lnTo>
                  <a:pt x="92252" y="7895"/>
                </a:lnTo>
                <a:lnTo>
                  <a:pt x="91806" y="8062"/>
                </a:lnTo>
                <a:lnTo>
                  <a:pt x="91582" y="8137"/>
                </a:lnTo>
                <a:lnTo>
                  <a:pt x="91377" y="8230"/>
                </a:lnTo>
                <a:lnTo>
                  <a:pt x="91229" y="8286"/>
                </a:lnTo>
                <a:lnTo>
                  <a:pt x="91173" y="8323"/>
                </a:lnTo>
                <a:lnTo>
                  <a:pt x="91154" y="8342"/>
                </a:lnTo>
                <a:lnTo>
                  <a:pt x="91135" y="8379"/>
                </a:lnTo>
                <a:lnTo>
                  <a:pt x="91135" y="8435"/>
                </a:lnTo>
                <a:lnTo>
                  <a:pt x="91154" y="8490"/>
                </a:lnTo>
                <a:lnTo>
                  <a:pt x="91191" y="8528"/>
                </a:lnTo>
                <a:lnTo>
                  <a:pt x="91247" y="8528"/>
                </a:lnTo>
                <a:lnTo>
                  <a:pt x="91973" y="8248"/>
                </a:lnTo>
                <a:lnTo>
                  <a:pt x="92252" y="8155"/>
                </a:lnTo>
                <a:lnTo>
                  <a:pt x="92401" y="8099"/>
                </a:lnTo>
                <a:lnTo>
                  <a:pt x="92457" y="8062"/>
                </a:lnTo>
                <a:lnTo>
                  <a:pt x="92495" y="8044"/>
                </a:lnTo>
                <a:lnTo>
                  <a:pt x="92532" y="7951"/>
                </a:lnTo>
                <a:lnTo>
                  <a:pt x="92532" y="7876"/>
                </a:lnTo>
                <a:lnTo>
                  <a:pt x="92495" y="7802"/>
                </a:lnTo>
                <a:lnTo>
                  <a:pt x="92439" y="7727"/>
                </a:lnTo>
                <a:lnTo>
                  <a:pt x="92271" y="7615"/>
                </a:lnTo>
                <a:lnTo>
                  <a:pt x="92104" y="7504"/>
                </a:lnTo>
                <a:lnTo>
                  <a:pt x="91973" y="7392"/>
                </a:lnTo>
                <a:lnTo>
                  <a:pt x="91750" y="7224"/>
                </a:lnTo>
                <a:lnTo>
                  <a:pt x="91657" y="7150"/>
                </a:lnTo>
                <a:lnTo>
                  <a:pt x="91545" y="7113"/>
                </a:lnTo>
                <a:lnTo>
                  <a:pt x="91471" y="7094"/>
                </a:lnTo>
                <a:close/>
                <a:moveTo>
                  <a:pt x="279" y="8286"/>
                </a:moveTo>
                <a:lnTo>
                  <a:pt x="205" y="8304"/>
                </a:lnTo>
                <a:lnTo>
                  <a:pt x="112" y="8360"/>
                </a:lnTo>
                <a:lnTo>
                  <a:pt x="93" y="8379"/>
                </a:lnTo>
                <a:lnTo>
                  <a:pt x="93" y="8416"/>
                </a:lnTo>
                <a:lnTo>
                  <a:pt x="112" y="8472"/>
                </a:lnTo>
                <a:lnTo>
                  <a:pt x="168" y="8509"/>
                </a:lnTo>
                <a:lnTo>
                  <a:pt x="1229" y="9272"/>
                </a:lnTo>
                <a:lnTo>
                  <a:pt x="912" y="9514"/>
                </a:lnTo>
                <a:lnTo>
                  <a:pt x="596" y="9738"/>
                </a:lnTo>
                <a:lnTo>
                  <a:pt x="521" y="9794"/>
                </a:lnTo>
                <a:lnTo>
                  <a:pt x="372" y="9887"/>
                </a:lnTo>
                <a:lnTo>
                  <a:pt x="317" y="9943"/>
                </a:lnTo>
                <a:lnTo>
                  <a:pt x="279" y="9999"/>
                </a:lnTo>
                <a:lnTo>
                  <a:pt x="279" y="10017"/>
                </a:lnTo>
                <a:lnTo>
                  <a:pt x="279" y="10036"/>
                </a:lnTo>
                <a:lnTo>
                  <a:pt x="335" y="10054"/>
                </a:lnTo>
                <a:lnTo>
                  <a:pt x="391" y="10073"/>
                </a:lnTo>
                <a:lnTo>
                  <a:pt x="447" y="10054"/>
                </a:lnTo>
                <a:lnTo>
                  <a:pt x="577" y="10017"/>
                </a:lnTo>
                <a:lnTo>
                  <a:pt x="726" y="9943"/>
                </a:lnTo>
                <a:lnTo>
                  <a:pt x="894" y="9831"/>
                </a:lnTo>
                <a:lnTo>
                  <a:pt x="1192" y="9626"/>
                </a:lnTo>
                <a:lnTo>
                  <a:pt x="1378" y="9459"/>
                </a:lnTo>
                <a:lnTo>
                  <a:pt x="1489" y="9347"/>
                </a:lnTo>
                <a:lnTo>
                  <a:pt x="1527" y="9291"/>
                </a:lnTo>
                <a:lnTo>
                  <a:pt x="1527" y="9254"/>
                </a:lnTo>
                <a:lnTo>
                  <a:pt x="1508" y="9217"/>
                </a:lnTo>
                <a:lnTo>
                  <a:pt x="1471" y="9179"/>
                </a:lnTo>
                <a:lnTo>
                  <a:pt x="1341" y="9049"/>
                </a:lnTo>
                <a:lnTo>
                  <a:pt x="1117" y="8881"/>
                </a:lnTo>
                <a:lnTo>
                  <a:pt x="894" y="8732"/>
                </a:lnTo>
                <a:lnTo>
                  <a:pt x="596" y="8472"/>
                </a:lnTo>
                <a:lnTo>
                  <a:pt x="428" y="8342"/>
                </a:lnTo>
                <a:lnTo>
                  <a:pt x="354" y="8304"/>
                </a:lnTo>
                <a:lnTo>
                  <a:pt x="279" y="8286"/>
                </a:lnTo>
                <a:close/>
                <a:moveTo>
                  <a:pt x="92327" y="8993"/>
                </a:moveTo>
                <a:lnTo>
                  <a:pt x="92252" y="9030"/>
                </a:lnTo>
                <a:lnTo>
                  <a:pt x="92048" y="9123"/>
                </a:lnTo>
                <a:lnTo>
                  <a:pt x="91843" y="9272"/>
                </a:lnTo>
                <a:lnTo>
                  <a:pt x="91638" y="9440"/>
                </a:lnTo>
                <a:lnTo>
                  <a:pt x="91415" y="9645"/>
                </a:lnTo>
                <a:lnTo>
                  <a:pt x="91340" y="9719"/>
                </a:lnTo>
                <a:lnTo>
                  <a:pt x="91303" y="9794"/>
                </a:lnTo>
                <a:lnTo>
                  <a:pt x="91303" y="9868"/>
                </a:lnTo>
                <a:lnTo>
                  <a:pt x="91340" y="9943"/>
                </a:lnTo>
                <a:lnTo>
                  <a:pt x="91415" y="10036"/>
                </a:lnTo>
                <a:lnTo>
                  <a:pt x="91564" y="10129"/>
                </a:lnTo>
                <a:lnTo>
                  <a:pt x="91731" y="10222"/>
                </a:lnTo>
                <a:lnTo>
                  <a:pt x="92029" y="10371"/>
                </a:lnTo>
                <a:lnTo>
                  <a:pt x="92178" y="10427"/>
                </a:lnTo>
                <a:lnTo>
                  <a:pt x="92290" y="10445"/>
                </a:lnTo>
                <a:lnTo>
                  <a:pt x="92327" y="10445"/>
                </a:lnTo>
                <a:lnTo>
                  <a:pt x="92346" y="10427"/>
                </a:lnTo>
                <a:lnTo>
                  <a:pt x="92364" y="10371"/>
                </a:lnTo>
                <a:lnTo>
                  <a:pt x="92346" y="10315"/>
                </a:lnTo>
                <a:lnTo>
                  <a:pt x="92308" y="10241"/>
                </a:lnTo>
                <a:lnTo>
                  <a:pt x="92234" y="10166"/>
                </a:lnTo>
                <a:lnTo>
                  <a:pt x="92122" y="10110"/>
                </a:lnTo>
                <a:lnTo>
                  <a:pt x="91992" y="10036"/>
                </a:lnTo>
                <a:lnTo>
                  <a:pt x="91564" y="9831"/>
                </a:lnTo>
                <a:lnTo>
                  <a:pt x="91787" y="9663"/>
                </a:lnTo>
                <a:lnTo>
                  <a:pt x="92010" y="9477"/>
                </a:lnTo>
                <a:lnTo>
                  <a:pt x="92215" y="9272"/>
                </a:lnTo>
                <a:lnTo>
                  <a:pt x="92308" y="9161"/>
                </a:lnTo>
                <a:lnTo>
                  <a:pt x="92383" y="9049"/>
                </a:lnTo>
                <a:lnTo>
                  <a:pt x="92401" y="8993"/>
                </a:lnTo>
                <a:close/>
                <a:moveTo>
                  <a:pt x="1434" y="10296"/>
                </a:moveTo>
                <a:lnTo>
                  <a:pt x="1322" y="10315"/>
                </a:lnTo>
                <a:lnTo>
                  <a:pt x="1247" y="10334"/>
                </a:lnTo>
                <a:lnTo>
                  <a:pt x="1136" y="10371"/>
                </a:lnTo>
                <a:lnTo>
                  <a:pt x="1043" y="10445"/>
                </a:lnTo>
                <a:lnTo>
                  <a:pt x="838" y="10613"/>
                </a:lnTo>
                <a:lnTo>
                  <a:pt x="521" y="10799"/>
                </a:lnTo>
                <a:lnTo>
                  <a:pt x="335" y="10929"/>
                </a:lnTo>
                <a:lnTo>
                  <a:pt x="279" y="10985"/>
                </a:lnTo>
                <a:lnTo>
                  <a:pt x="242" y="11041"/>
                </a:lnTo>
                <a:lnTo>
                  <a:pt x="205" y="11116"/>
                </a:lnTo>
                <a:lnTo>
                  <a:pt x="205" y="11171"/>
                </a:lnTo>
                <a:lnTo>
                  <a:pt x="205" y="11209"/>
                </a:lnTo>
                <a:lnTo>
                  <a:pt x="223" y="11246"/>
                </a:lnTo>
                <a:lnTo>
                  <a:pt x="279" y="11339"/>
                </a:lnTo>
                <a:lnTo>
                  <a:pt x="391" y="11432"/>
                </a:lnTo>
                <a:lnTo>
                  <a:pt x="559" y="11581"/>
                </a:lnTo>
                <a:lnTo>
                  <a:pt x="856" y="11786"/>
                </a:lnTo>
                <a:lnTo>
                  <a:pt x="1024" y="11879"/>
                </a:lnTo>
                <a:lnTo>
                  <a:pt x="1173" y="11935"/>
                </a:lnTo>
                <a:lnTo>
                  <a:pt x="1285" y="11972"/>
                </a:lnTo>
                <a:lnTo>
                  <a:pt x="1322" y="11953"/>
                </a:lnTo>
                <a:lnTo>
                  <a:pt x="1359" y="11935"/>
                </a:lnTo>
                <a:lnTo>
                  <a:pt x="1359" y="11898"/>
                </a:lnTo>
                <a:lnTo>
                  <a:pt x="1359" y="11860"/>
                </a:lnTo>
                <a:lnTo>
                  <a:pt x="1285" y="11767"/>
                </a:lnTo>
                <a:lnTo>
                  <a:pt x="1173" y="11674"/>
                </a:lnTo>
                <a:lnTo>
                  <a:pt x="1043" y="11544"/>
                </a:lnTo>
                <a:lnTo>
                  <a:pt x="726" y="11320"/>
                </a:lnTo>
                <a:lnTo>
                  <a:pt x="521" y="11171"/>
                </a:lnTo>
                <a:lnTo>
                  <a:pt x="782" y="11004"/>
                </a:lnTo>
                <a:lnTo>
                  <a:pt x="1061" y="10836"/>
                </a:lnTo>
                <a:lnTo>
                  <a:pt x="1192" y="10743"/>
                </a:lnTo>
                <a:lnTo>
                  <a:pt x="1322" y="10632"/>
                </a:lnTo>
                <a:lnTo>
                  <a:pt x="1434" y="10520"/>
                </a:lnTo>
                <a:lnTo>
                  <a:pt x="1508" y="10408"/>
                </a:lnTo>
                <a:lnTo>
                  <a:pt x="1545" y="10352"/>
                </a:lnTo>
                <a:lnTo>
                  <a:pt x="1527" y="10315"/>
                </a:lnTo>
                <a:lnTo>
                  <a:pt x="1489" y="10296"/>
                </a:lnTo>
                <a:close/>
                <a:moveTo>
                  <a:pt x="91322" y="10855"/>
                </a:moveTo>
                <a:lnTo>
                  <a:pt x="91284" y="10874"/>
                </a:lnTo>
                <a:lnTo>
                  <a:pt x="91266" y="10874"/>
                </a:lnTo>
                <a:lnTo>
                  <a:pt x="91266" y="10911"/>
                </a:lnTo>
                <a:lnTo>
                  <a:pt x="91284" y="10929"/>
                </a:lnTo>
                <a:lnTo>
                  <a:pt x="91377" y="11004"/>
                </a:lnTo>
                <a:lnTo>
                  <a:pt x="91675" y="11171"/>
                </a:lnTo>
                <a:lnTo>
                  <a:pt x="92178" y="11395"/>
                </a:lnTo>
                <a:lnTo>
                  <a:pt x="91973" y="11507"/>
                </a:lnTo>
                <a:lnTo>
                  <a:pt x="91768" y="11618"/>
                </a:lnTo>
                <a:lnTo>
                  <a:pt x="91582" y="11767"/>
                </a:lnTo>
                <a:lnTo>
                  <a:pt x="91396" y="11916"/>
                </a:lnTo>
                <a:lnTo>
                  <a:pt x="91229" y="12084"/>
                </a:lnTo>
                <a:lnTo>
                  <a:pt x="91154" y="12177"/>
                </a:lnTo>
                <a:lnTo>
                  <a:pt x="91117" y="12214"/>
                </a:lnTo>
                <a:lnTo>
                  <a:pt x="91117" y="12251"/>
                </a:lnTo>
                <a:lnTo>
                  <a:pt x="91117" y="12326"/>
                </a:lnTo>
                <a:lnTo>
                  <a:pt x="91135" y="12382"/>
                </a:lnTo>
                <a:lnTo>
                  <a:pt x="91154" y="12400"/>
                </a:lnTo>
                <a:lnTo>
                  <a:pt x="91173" y="12419"/>
                </a:lnTo>
                <a:lnTo>
                  <a:pt x="91210" y="12419"/>
                </a:lnTo>
                <a:lnTo>
                  <a:pt x="91247" y="12400"/>
                </a:lnTo>
                <a:lnTo>
                  <a:pt x="91396" y="12270"/>
                </a:lnTo>
                <a:lnTo>
                  <a:pt x="91545" y="12158"/>
                </a:lnTo>
                <a:lnTo>
                  <a:pt x="91675" y="12028"/>
                </a:lnTo>
                <a:lnTo>
                  <a:pt x="91824" y="11898"/>
                </a:lnTo>
                <a:lnTo>
                  <a:pt x="91992" y="11804"/>
                </a:lnTo>
                <a:lnTo>
                  <a:pt x="92215" y="11693"/>
                </a:lnTo>
                <a:lnTo>
                  <a:pt x="92420" y="11562"/>
                </a:lnTo>
                <a:lnTo>
                  <a:pt x="92495" y="11507"/>
                </a:lnTo>
                <a:lnTo>
                  <a:pt x="92532" y="11451"/>
                </a:lnTo>
                <a:lnTo>
                  <a:pt x="92532" y="11395"/>
                </a:lnTo>
                <a:lnTo>
                  <a:pt x="92513" y="11339"/>
                </a:lnTo>
                <a:lnTo>
                  <a:pt x="92457" y="11265"/>
                </a:lnTo>
                <a:lnTo>
                  <a:pt x="92383" y="11209"/>
                </a:lnTo>
                <a:lnTo>
                  <a:pt x="92178" y="11116"/>
                </a:lnTo>
                <a:lnTo>
                  <a:pt x="91936" y="11004"/>
                </a:lnTo>
                <a:lnTo>
                  <a:pt x="91694" y="10929"/>
                </a:lnTo>
                <a:lnTo>
                  <a:pt x="91489" y="10892"/>
                </a:lnTo>
                <a:lnTo>
                  <a:pt x="91322" y="10855"/>
                </a:lnTo>
                <a:close/>
                <a:moveTo>
                  <a:pt x="261" y="12158"/>
                </a:moveTo>
                <a:lnTo>
                  <a:pt x="242" y="12195"/>
                </a:lnTo>
                <a:lnTo>
                  <a:pt x="223" y="12233"/>
                </a:lnTo>
                <a:lnTo>
                  <a:pt x="223" y="12307"/>
                </a:lnTo>
                <a:lnTo>
                  <a:pt x="242" y="12344"/>
                </a:lnTo>
                <a:lnTo>
                  <a:pt x="279" y="12400"/>
                </a:lnTo>
                <a:lnTo>
                  <a:pt x="372" y="12512"/>
                </a:lnTo>
                <a:lnTo>
                  <a:pt x="503" y="12624"/>
                </a:lnTo>
                <a:lnTo>
                  <a:pt x="670" y="12717"/>
                </a:lnTo>
                <a:lnTo>
                  <a:pt x="1005" y="12922"/>
                </a:lnTo>
                <a:lnTo>
                  <a:pt x="1229" y="13052"/>
                </a:lnTo>
                <a:lnTo>
                  <a:pt x="1117" y="13126"/>
                </a:lnTo>
                <a:lnTo>
                  <a:pt x="1005" y="13201"/>
                </a:lnTo>
                <a:lnTo>
                  <a:pt x="726" y="13331"/>
                </a:lnTo>
                <a:lnTo>
                  <a:pt x="577" y="13406"/>
                </a:lnTo>
                <a:lnTo>
                  <a:pt x="465" y="13480"/>
                </a:lnTo>
                <a:lnTo>
                  <a:pt x="354" y="13573"/>
                </a:lnTo>
                <a:lnTo>
                  <a:pt x="279" y="13666"/>
                </a:lnTo>
                <a:lnTo>
                  <a:pt x="279" y="13685"/>
                </a:lnTo>
                <a:lnTo>
                  <a:pt x="279" y="13704"/>
                </a:lnTo>
                <a:lnTo>
                  <a:pt x="317" y="13722"/>
                </a:lnTo>
                <a:lnTo>
                  <a:pt x="465" y="13722"/>
                </a:lnTo>
                <a:lnTo>
                  <a:pt x="633" y="13685"/>
                </a:lnTo>
                <a:lnTo>
                  <a:pt x="726" y="13666"/>
                </a:lnTo>
                <a:lnTo>
                  <a:pt x="875" y="13610"/>
                </a:lnTo>
                <a:lnTo>
                  <a:pt x="1024" y="13536"/>
                </a:lnTo>
                <a:lnTo>
                  <a:pt x="1303" y="13350"/>
                </a:lnTo>
                <a:lnTo>
                  <a:pt x="1434" y="13257"/>
                </a:lnTo>
                <a:lnTo>
                  <a:pt x="1527" y="13164"/>
                </a:lnTo>
                <a:lnTo>
                  <a:pt x="1545" y="13108"/>
                </a:lnTo>
                <a:lnTo>
                  <a:pt x="1564" y="13052"/>
                </a:lnTo>
                <a:lnTo>
                  <a:pt x="1564" y="12977"/>
                </a:lnTo>
                <a:lnTo>
                  <a:pt x="1527" y="12903"/>
                </a:lnTo>
                <a:lnTo>
                  <a:pt x="1489" y="12847"/>
                </a:lnTo>
                <a:lnTo>
                  <a:pt x="1415" y="12791"/>
                </a:lnTo>
                <a:lnTo>
                  <a:pt x="1247" y="12680"/>
                </a:lnTo>
                <a:lnTo>
                  <a:pt x="912" y="12475"/>
                </a:lnTo>
                <a:lnTo>
                  <a:pt x="745" y="12363"/>
                </a:lnTo>
                <a:lnTo>
                  <a:pt x="503" y="12214"/>
                </a:lnTo>
                <a:lnTo>
                  <a:pt x="391" y="12158"/>
                </a:lnTo>
                <a:close/>
                <a:moveTo>
                  <a:pt x="92290" y="12624"/>
                </a:moveTo>
                <a:lnTo>
                  <a:pt x="92178" y="12661"/>
                </a:lnTo>
                <a:lnTo>
                  <a:pt x="92048" y="12735"/>
                </a:lnTo>
                <a:lnTo>
                  <a:pt x="91806" y="12922"/>
                </a:lnTo>
                <a:lnTo>
                  <a:pt x="91657" y="13052"/>
                </a:lnTo>
                <a:lnTo>
                  <a:pt x="91415" y="13238"/>
                </a:lnTo>
                <a:lnTo>
                  <a:pt x="91322" y="13331"/>
                </a:lnTo>
                <a:lnTo>
                  <a:pt x="91266" y="13406"/>
                </a:lnTo>
                <a:lnTo>
                  <a:pt x="91229" y="13499"/>
                </a:lnTo>
                <a:lnTo>
                  <a:pt x="91210" y="13536"/>
                </a:lnTo>
                <a:lnTo>
                  <a:pt x="91229" y="13592"/>
                </a:lnTo>
                <a:lnTo>
                  <a:pt x="91266" y="13685"/>
                </a:lnTo>
                <a:lnTo>
                  <a:pt x="91377" y="13797"/>
                </a:lnTo>
                <a:lnTo>
                  <a:pt x="91638" y="14020"/>
                </a:lnTo>
                <a:lnTo>
                  <a:pt x="91899" y="14206"/>
                </a:lnTo>
                <a:lnTo>
                  <a:pt x="92197" y="14374"/>
                </a:lnTo>
                <a:lnTo>
                  <a:pt x="92346" y="14430"/>
                </a:lnTo>
                <a:lnTo>
                  <a:pt x="92495" y="14485"/>
                </a:lnTo>
                <a:lnTo>
                  <a:pt x="92569" y="14485"/>
                </a:lnTo>
                <a:lnTo>
                  <a:pt x="92588" y="14467"/>
                </a:lnTo>
                <a:lnTo>
                  <a:pt x="92606" y="14430"/>
                </a:lnTo>
                <a:lnTo>
                  <a:pt x="92588" y="14355"/>
                </a:lnTo>
                <a:lnTo>
                  <a:pt x="92569" y="14318"/>
                </a:lnTo>
                <a:lnTo>
                  <a:pt x="92550" y="14281"/>
                </a:lnTo>
                <a:lnTo>
                  <a:pt x="92513" y="14243"/>
                </a:lnTo>
                <a:lnTo>
                  <a:pt x="92401" y="14188"/>
                </a:lnTo>
                <a:lnTo>
                  <a:pt x="92197" y="14094"/>
                </a:lnTo>
                <a:lnTo>
                  <a:pt x="91787" y="13834"/>
                </a:lnTo>
                <a:lnTo>
                  <a:pt x="91601" y="13704"/>
                </a:lnTo>
                <a:lnTo>
                  <a:pt x="91415" y="13555"/>
                </a:lnTo>
                <a:lnTo>
                  <a:pt x="91638" y="13387"/>
                </a:lnTo>
                <a:lnTo>
                  <a:pt x="91955" y="13145"/>
                </a:lnTo>
                <a:lnTo>
                  <a:pt x="92104" y="13015"/>
                </a:lnTo>
                <a:lnTo>
                  <a:pt x="92234" y="12903"/>
                </a:lnTo>
                <a:lnTo>
                  <a:pt x="92327" y="12791"/>
                </a:lnTo>
                <a:lnTo>
                  <a:pt x="92364" y="12735"/>
                </a:lnTo>
                <a:lnTo>
                  <a:pt x="92364" y="12698"/>
                </a:lnTo>
                <a:lnTo>
                  <a:pt x="92364" y="12661"/>
                </a:lnTo>
                <a:lnTo>
                  <a:pt x="92346" y="12624"/>
                </a:lnTo>
                <a:close/>
                <a:moveTo>
                  <a:pt x="1527" y="14076"/>
                </a:moveTo>
                <a:lnTo>
                  <a:pt x="1396" y="14094"/>
                </a:lnTo>
                <a:lnTo>
                  <a:pt x="1303" y="14113"/>
                </a:lnTo>
                <a:lnTo>
                  <a:pt x="1192" y="14150"/>
                </a:lnTo>
                <a:lnTo>
                  <a:pt x="1080" y="14225"/>
                </a:lnTo>
                <a:lnTo>
                  <a:pt x="838" y="14337"/>
                </a:lnTo>
                <a:lnTo>
                  <a:pt x="596" y="14430"/>
                </a:lnTo>
                <a:lnTo>
                  <a:pt x="484" y="14467"/>
                </a:lnTo>
                <a:lnTo>
                  <a:pt x="410" y="14504"/>
                </a:lnTo>
                <a:lnTo>
                  <a:pt x="335" y="14560"/>
                </a:lnTo>
                <a:lnTo>
                  <a:pt x="335" y="14597"/>
                </a:lnTo>
                <a:lnTo>
                  <a:pt x="317" y="14634"/>
                </a:lnTo>
                <a:lnTo>
                  <a:pt x="335" y="14672"/>
                </a:lnTo>
                <a:lnTo>
                  <a:pt x="354" y="14728"/>
                </a:lnTo>
                <a:lnTo>
                  <a:pt x="447" y="14839"/>
                </a:lnTo>
                <a:lnTo>
                  <a:pt x="596" y="14988"/>
                </a:lnTo>
                <a:lnTo>
                  <a:pt x="856" y="15230"/>
                </a:lnTo>
                <a:lnTo>
                  <a:pt x="1005" y="15342"/>
                </a:lnTo>
                <a:lnTo>
                  <a:pt x="1117" y="15435"/>
                </a:lnTo>
                <a:lnTo>
                  <a:pt x="1229" y="15491"/>
                </a:lnTo>
                <a:lnTo>
                  <a:pt x="1285" y="15491"/>
                </a:lnTo>
                <a:lnTo>
                  <a:pt x="1303" y="15454"/>
                </a:lnTo>
                <a:lnTo>
                  <a:pt x="1322" y="15416"/>
                </a:lnTo>
                <a:lnTo>
                  <a:pt x="1303" y="15361"/>
                </a:lnTo>
                <a:lnTo>
                  <a:pt x="1285" y="15305"/>
                </a:lnTo>
                <a:lnTo>
                  <a:pt x="1210" y="15193"/>
                </a:lnTo>
                <a:lnTo>
                  <a:pt x="1098" y="15063"/>
                </a:lnTo>
                <a:lnTo>
                  <a:pt x="838" y="14839"/>
                </a:lnTo>
                <a:lnTo>
                  <a:pt x="670" y="14690"/>
                </a:lnTo>
                <a:lnTo>
                  <a:pt x="912" y="14616"/>
                </a:lnTo>
                <a:lnTo>
                  <a:pt x="1154" y="14523"/>
                </a:lnTo>
                <a:lnTo>
                  <a:pt x="1285" y="14467"/>
                </a:lnTo>
                <a:lnTo>
                  <a:pt x="1396" y="14392"/>
                </a:lnTo>
                <a:lnTo>
                  <a:pt x="1489" y="14318"/>
                </a:lnTo>
                <a:lnTo>
                  <a:pt x="1583" y="14225"/>
                </a:lnTo>
                <a:lnTo>
                  <a:pt x="1620" y="14169"/>
                </a:lnTo>
                <a:lnTo>
                  <a:pt x="1620" y="14113"/>
                </a:lnTo>
                <a:lnTo>
                  <a:pt x="1583" y="14094"/>
                </a:lnTo>
                <a:lnTo>
                  <a:pt x="1527" y="14076"/>
                </a:lnTo>
                <a:close/>
                <a:moveTo>
                  <a:pt x="91377" y="14765"/>
                </a:moveTo>
                <a:lnTo>
                  <a:pt x="91340" y="14783"/>
                </a:lnTo>
                <a:lnTo>
                  <a:pt x="91322" y="14802"/>
                </a:lnTo>
                <a:lnTo>
                  <a:pt x="91322" y="14839"/>
                </a:lnTo>
                <a:lnTo>
                  <a:pt x="91322" y="14895"/>
                </a:lnTo>
                <a:lnTo>
                  <a:pt x="91359" y="14932"/>
                </a:lnTo>
                <a:lnTo>
                  <a:pt x="91396" y="14970"/>
                </a:lnTo>
                <a:lnTo>
                  <a:pt x="91508" y="15025"/>
                </a:lnTo>
                <a:lnTo>
                  <a:pt x="91731" y="15137"/>
                </a:lnTo>
                <a:lnTo>
                  <a:pt x="91973" y="15286"/>
                </a:lnTo>
                <a:lnTo>
                  <a:pt x="92104" y="15379"/>
                </a:lnTo>
                <a:lnTo>
                  <a:pt x="92159" y="15435"/>
                </a:lnTo>
                <a:lnTo>
                  <a:pt x="92178" y="15472"/>
                </a:lnTo>
                <a:lnTo>
                  <a:pt x="92197" y="15528"/>
                </a:lnTo>
                <a:lnTo>
                  <a:pt x="92178" y="15584"/>
                </a:lnTo>
                <a:lnTo>
                  <a:pt x="92159" y="15621"/>
                </a:lnTo>
                <a:lnTo>
                  <a:pt x="92141" y="15640"/>
                </a:lnTo>
                <a:lnTo>
                  <a:pt x="92029" y="15677"/>
                </a:lnTo>
                <a:lnTo>
                  <a:pt x="91917" y="15714"/>
                </a:lnTo>
                <a:lnTo>
                  <a:pt x="91768" y="15751"/>
                </a:lnTo>
                <a:lnTo>
                  <a:pt x="91526" y="15845"/>
                </a:lnTo>
                <a:lnTo>
                  <a:pt x="91415" y="15900"/>
                </a:lnTo>
                <a:lnTo>
                  <a:pt x="91322" y="15956"/>
                </a:lnTo>
                <a:lnTo>
                  <a:pt x="91266" y="16012"/>
                </a:lnTo>
                <a:lnTo>
                  <a:pt x="91247" y="16049"/>
                </a:lnTo>
                <a:lnTo>
                  <a:pt x="91247" y="16068"/>
                </a:lnTo>
                <a:lnTo>
                  <a:pt x="91266" y="16105"/>
                </a:lnTo>
                <a:lnTo>
                  <a:pt x="91284" y="16142"/>
                </a:lnTo>
                <a:lnTo>
                  <a:pt x="91359" y="16161"/>
                </a:lnTo>
                <a:lnTo>
                  <a:pt x="91452" y="16161"/>
                </a:lnTo>
                <a:lnTo>
                  <a:pt x="91564" y="16142"/>
                </a:lnTo>
                <a:lnTo>
                  <a:pt x="91768" y="16068"/>
                </a:lnTo>
                <a:lnTo>
                  <a:pt x="91917" y="15994"/>
                </a:lnTo>
                <a:lnTo>
                  <a:pt x="92085" y="15919"/>
                </a:lnTo>
                <a:lnTo>
                  <a:pt x="92290" y="15845"/>
                </a:lnTo>
                <a:lnTo>
                  <a:pt x="92383" y="15789"/>
                </a:lnTo>
                <a:lnTo>
                  <a:pt x="92457" y="15714"/>
                </a:lnTo>
                <a:lnTo>
                  <a:pt x="92513" y="15640"/>
                </a:lnTo>
                <a:lnTo>
                  <a:pt x="92532" y="15565"/>
                </a:lnTo>
                <a:lnTo>
                  <a:pt x="92513" y="15472"/>
                </a:lnTo>
                <a:lnTo>
                  <a:pt x="92476" y="15379"/>
                </a:lnTo>
                <a:lnTo>
                  <a:pt x="92401" y="15305"/>
                </a:lnTo>
                <a:lnTo>
                  <a:pt x="92308" y="15230"/>
                </a:lnTo>
                <a:lnTo>
                  <a:pt x="92122" y="15100"/>
                </a:lnTo>
                <a:lnTo>
                  <a:pt x="91936" y="15007"/>
                </a:lnTo>
                <a:lnTo>
                  <a:pt x="91806" y="14932"/>
                </a:lnTo>
                <a:lnTo>
                  <a:pt x="91582" y="14802"/>
                </a:lnTo>
                <a:lnTo>
                  <a:pt x="91471" y="14765"/>
                </a:lnTo>
                <a:close/>
                <a:moveTo>
                  <a:pt x="112" y="15565"/>
                </a:moveTo>
                <a:lnTo>
                  <a:pt x="74" y="15584"/>
                </a:lnTo>
                <a:lnTo>
                  <a:pt x="37" y="15621"/>
                </a:lnTo>
                <a:lnTo>
                  <a:pt x="0" y="15677"/>
                </a:lnTo>
                <a:lnTo>
                  <a:pt x="0" y="15733"/>
                </a:lnTo>
                <a:lnTo>
                  <a:pt x="0" y="15770"/>
                </a:lnTo>
                <a:lnTo>
                  <a:pt x="37" y="15807"/>
                </a:lnTo>
                <a:lnTo>
                  <a:pt x="56" y="15826"/>
                </a:lnTo>
                <a:lnTo>
                  <a:pt x="279" y="15975"/>
                </a:lnTo>
                <a:lnTo>
                  <a:pt x="521" y="16105"/>
                </a:lnTo>
                <a:lnTo>
                  <a:pt x="763" y="16198"/>
                </a:lnTo>
                <a:lnTo>
                  <a:pt x="1005" y="16291"/>
                </a:lnTo>
                <a:lnTo>
                  <a:pt x="838" y="16422"/>
                </a:lnTo>
                <a:lnTo>
                  <a:pt x="559" y="16627"/>
                </a:lnTo>
                <a:lnTo>
                  <a:pt x="447" y="16720"/>
                </a:lnTo>
                <a:lnTo>
                  <a:pt x="354" y="16813"/>
                </a:lnTo>
                <a:lnTo>
                  <a:pt x="335" y="16850"/>
                </a:lnTo>
                <a:lnTo>
                  <a:pt x="335" y="16887"/>
                </a:lnTo>
                <a:lnTo>
                  <a:pt x="354" y="16924"/>
                </a:lnTo>
                <a:lnTo>
                  <a:pt x="391" y="16943"/>
                </a:lnTo>
                <a:lnTo>
                  <a:pt x="428" y="16943"/>
                </a:lnTo>
                <a:lnTo>
                  <a:pt x="484" y="16924"/>
                </a:lnTo>
                <a:lnTo>
                  <a:pt x="614" y="16887"/>
                </a:lnTo>
                <a:lnTo>
                  <a:pt x="763" y="16813"/>
                </a:lnTo>
                <a:lnTo>
                  <a:pt x="931" y="16720"/>
                </a:lnTo>
                <a:lnTo>
                  <a:pt x="1080" y="16608"/>
                </a:lnTo>
                <a:lnTo>
                  <a:pt x="1229" y="16496"/>
                </a:lnTo>
                <a:lnTo>
                  <a:pt x="1322" y="16403"/>
                </a:lnTo>
                <a:lnTo>
                  <a:pt x="1359" y="16329"/>
                </a:lnTo>
                <a:lnTo>
                  <a:pt x="1378" y="16291"/>
                </a:lnTo>
                <a:lnTo>
                  <a:pt x="1378" y="16236"/>
                </a:lnTo>
                <a:lnTo>
                  <a:pt x="1359" y="16198"/>
                </a:lnTo>
                <a:lnTo>
                  <a:pt x="1322" y="16161"/>
                </a:lnTo>
                <a:lnTo>
                  <a:pt x="1229" y="16087"/>
                </a:lnTo>
                <a:lnTo>
                  <a:pt x="1117" y="16031"/>
                </a:lnTo>
                <a:lnTo>
                  <a:pt x="875" y="15938"/>
                </a:lnTo>
                <a:lnTo>
                  <a:pt x="652" y="15863"/>
                </a:lnTo>
                <a:lnTo>
                  <a:pt x="540" y="15789"/>
                </a:lnTo>
                <a:lnTo>
                  <a:pt x="391" y="15677"/>
                </a:lnTo>
                <a:lnTo>
                  <a:pt x="242" y="15603"/>
                </a:lnTo>
                <a:lnTo>
                  <a:pt x="168" y="15584"/>
                </a:lnTo>
                <a:lnTo>
                  <a:pt x="112" y="15565"/>
                </a:lnTo>
                <a:close/>
                <a:moveTo>
                  <a:pt x="92513" y="16608"/>
                </a:moveTo>
                <a:lnTo>
                  <a:pt x="92439" y="16627"/>
                </a:lnTo>
                <a:lnTo>
                  <a:pt x="92290" y="16701"/>
                </a:lnTo>
                <a:lnTo>
                  <a:pt x="92029" y="16850"/>
                </a:lnTo>
                <a:lnTo>
                  <a:pt x="91862" y="16906"/>
                </a:lnTo>
                <a:lnTo>
                  <a:pt x="91657" y="16962"/>
                </a:lnTo>
                <a:lnTo>
                  <a:pt x="91452" y="17036"/>
                </a:lnTo>
                <a:lnTo>
                  <a:pt x="91359" y="17073"/>
                </a:lnTo>
                <a:lnTo>
                  <a:pt x="91303" y="17111"/>
                </a:lnTo>
                <a:lnTo>
                  <a:pt x="91266" y="17166"/>
                </a:lnTo>
                <a:lnTo>
                  <a:pt x="91247" y="17222"/>
                </a:lnTo>
                <a:lnTo>
                  <a:pt x="91247" y="17278"/>
                </a:lnTo>
                <a:lnTo>
                  <a:pt x="91284" y="17334"/>
                </a:lnTo>
                <a:lnTo>
                  <a:pt x="91322" y="17390"/>
                </a:lnTo>
                <a:lnTo>
                  <a:pt x="91377" y="17446"/>
                </a:lnTo>
                <a:lnTo>
                  <a:pt x="91526" y="17557"/>
                </a:lnTo>
                <a:lnTo>
                  <a:pt x="91694" y="17669"/>
                </a:lnTo>
                <a:lnTo>
                  <a:pt x="91862" y="17762"/>
                </a:lnTo>
                <a:lnTo>
                  <a:pt x="92122" y="17911"/>
                </a:lnTo>
                <a:lnTo>
                  <a:pt x="92234" y="17967"/>
                </a:lnTo>
                <a:lnTo>
                  <a:pt x="92401" y="18060"/>
                </a:lnTo>
                <a:lnTo>
                  <a:pt x="92476" y="18097"/>
                </a:lnTo>
                <a:lnTo>
                  <a:pt x="92569" y="18116"/>
                </a:lnTo>
                <a:lnTo>
                  <a:pt x="92662" y="18116"/>
                </a:lnTo>
                <a:lnTo>
                  <a:pt x="92662" y="18097"/>
                </a:lnTo>
                <a:lnTo>
                  <a:pt x="92681" y="18060"/>
                </a:lnTo>
                <a:lnTo>
                  <a:pt x="92662" y="18042"/>
                </a:lnTo>
                <a:lnTo>
                  <a:pt x="92625" y="17967"/>
                </a:lnTo>
                <a:lnTo>
                  <a:pt x="92569" y="17911"/>
                </a:lnTo>
                <a:lnTo>
                  <a:pt x="92495" y="17837"/>
                </a:lnTo>
                <a:lnTo>
                  <a:pt x="92308" y="17706"/>
                </a:lnTo>
                <a:lnTo>
                  <a:pt x="92197" y="17632"/>
                </a:lnTo>
                <a:lnTo>
                  <a:pt x="91657" y="17278"/>
                </a:lnTo>
                <a:lnTo>
                  <a:pt x="91862" y="17185"/>
                </a:lnTo>
                <a:lnTo>
                  <a:pt x="92234" y="17018"/>
                </a:lnTo>
                <a:lnTo>
                  <a:pt x="92401" y="16924"/>
                </a:lnTo>
                <a:lnTo>
                  <a:pt x="92532" y="16813"/>
                </a:lnTo>
                <a:lnTo>
                  <a:pt x="92569" y="16757"/>
                </a:lnTo>
                <a:lnTo>
                  <a:pt x="92588" y="16720"/>
                </a:lnTo>
                <a:lnTo>
                  <a:pt x="92588" y="16664"/>
                </a:lnTo>
                <a:lnTo>
                  <a:pt x="92550" y="16627"/>
                </a:lnTo>
                <a:lnTo>
                  <a:pt x="92513" y="16608"/>
                </a:lnTo>
                <a:close/>
                <a:moveTo>
                  <a:pt x="1341" y="17241"/>
                </a:moveTo>
                <a:lnTo>
                  <a:pt x="1229" y="17278"/>
                </a:lnTo>
                <a:lnTo>
                  <a:pt x="1098" y="17334"/>
                </a:lnTo>
                <a:lnTo>
                  <a:pt x="838" y="17483"/>
                </a:lnTo>
                <a:lnTo>
                  <a:pt x="689" y="17576"/>
                </a:lnTo>
                <a:lnTo>
                  <a:pt x="447" y="17706"/>
                </a:lnTo>
                <a:lnTo>
                  <a:pt x="372" y="17781"/>
                </a:lnTo>
                <a:lnTo>
                  <a:pt x="317" y="17837"/>
                </a:lnTo>
                <a:lnTo>
                  <a:pt x="298" y="17911"/>
                </a:lnTo>
                <a:lnTo>
                  <a:pt x="317" y="17986"/>
                </a:lnTo>
                <a:lnTo>
                  <a:pt x="410" y="18079"/>
                </a:lnTo>
                <a:lnTo>
                  <a:pt x="540" y="18190"/>
                </a:lnTo>
                <a:lnTo>
                  <a:pt x="726" y="18339"/>
                </a:lnTo>
                <a:lnTo>
                  <a:pt x="1024" y="18526"/>
                </a:lnTo>
                <a:lnTo>
                  <a:pt x="1173" y="18619"/>
                </a:lnTo>
                <a:lnTo>
                  <a:pt x="1322" y="18675"/>
                </a:lnTo>
                <a:lnTo>
                  <a:pt x="1452" y="18693"/>
                </a:lnTo>
                <a:lnTo>
                  <a:pt x="1508" y="18693"/>
                </a:lnTo>
                <a:lnTo>
                  <a:pt x="1545" y="18675"/>
                </a:lnTo>
                <a:lnTo>
                  <a:pt x="1396" y="18563"/>
                </a:lnTo>
                <a:lnTo>
                  <a:pt x="1080" y="18321"/>
                </a:lnTo>
                <a:lnTo>
                  <a:pt x="540" y="17911"/>
                </a:lnTo>
                <a:lnTo>
                  <a:pt x="763" y="17799"/>
                </a:lnTo>
                <a:lnTo>
                  <a:pt x="1005" y="17669"/>
                </a:lnTo>
                <a:lnTo>
                  <a:pt x="1117" y="17613"/>
                </a:lnTo>
                <a:lnTo>
                  <a:pt x="1210" y="17520"/>
                </a:lnTo>
                <a:lnTo>
                  <a:pt x="1303" y="17427"/>
                </a:lnTo>
                <a:lnTo>
                  <a:pt x="1359" y="17334"/>
                </a:lnTo>
                <a:lnTo>
                  <a:pt x="1396" y="17278"/>
                </a:lnTo>
                <a:lnTo>
                  <a:pt x="1396" y="17260"/>
                </a:lnTo>
                <a:lnTo>
                  <a:pt x="1378" y="17241"/>
                </a:lnTo>
                <a:close/>
                <a:moveTo>
                  <a:pt x="149" y="18786"/>
                </a:moveTo>
                <a:lnTo>
                  <a:pt x="93" y="18805"/>
                </a:lnTo>
                <a:lnTo>
                  <a:pt x="74" y="18842"/>
                </a:lnTo>
                <a:lnTo>
                  <a:pt x="56" y="18879"/>
                </a:lnTo>
                <a:lnTo>
                  <a:pt x="93" y="18917"/>
                </a:lnTo>
                <a:lnTo>
                  <a:pt x="130" y="18972"/>
                </a:lnTo>
                <a:lnTo>
                  <a:pt x="261" y="19066"/>
                </a:lnTo>
                <a:lnTo>
                  <a:pt x="428" y="19140"/>
                </a:lnTo>
                <a:lnTo>
                  <a:pt x="819" y="19308"/>
                </a:lnTo>
                <a:lnTo>
                  <a:pt x="1061" y="19419"/>
                </a:lnTo>
                <a:lnTo>
                  <a:pt x="968" y="19475"/>
                </a:lnTo>
                <a:lnTo>
                  <a:pt x="838" y="19531"/>
                </a:lnTo>
                <a:lnTo>
                  <a:pt x="540" y="19680"/>
                </a:lnTo>
                <a:lnTo>
                  <a:pt x="410" y="19754"/>
                </a:lnTo>
                <a:lnTo>
                  <a:pt x="335" y="19810"/>
                </a:lnTo>
                <a:lnTo>
                  <a:pt x="335" y="19847"/>
                </a:lnTo>
                <a:lnTo>
                  <a:pt x="354" y="19866"/>
                </a:lnTo>
                <a:lnTo>
                  <a:pt x="391" y="19903"/>
                </a:lnTo>
                <a:lnTo>
                  <a:pt x="465" y="19922"/>
                </a:lnTo>
                <a:lnTo>
                  <a:pt x="596" y="19922"/>
                </a:lnTo>
                <a:lnTo>
                  <a:pt x="745" y="19885"/>
                </a:lnTo>
                <a:lnTo>
                  <a:pt x="912" y="19810"/>
                </a:lnTo>
                <a:lnTo>
                  <a:pt x="1080" y="19736"/>
                </a:lnTo>
                <a:lnTo>
                  <a:pt x="1229" y="19624"/>
                </a:lnTo>
                <a:lnTo>
                  <a:pt x="1322" y="19512"/>
                </a:lnTo>
                <a:lnTo>
                  <a:pt x="1359" y="19456"/>
                </a:lnTo>
                <a:lnTo>
                  <a:pt x="1359" y="19382"/>
                </a:lnTo>
                <a:lnTo>
                  <a:pt x="1359" y="19326"/>
                </a:lnTo>
                <a:lnTo>
                  <a:pt x="1341" y="19270"/>
                </a:lnTo>
                <a:lnTo>
                  <a:pt x="1247" y="19196"/>
                </a:lnTo>
                <a:lnTo>
                  <a:pt x="1117" y="19103"/>
                </a:lnTo>
                <a:lnTo>
                  <a:pt x="931" y="19010"/>
                </a:lnTo>
                <a:lnTo>
                  <a:pt x="745" y="18935"/>
                </a:lnTo>
                <a:lnTo>
                  <a:pt x="540" y="18861"/>
                </a:lnTo>
                <a:lnTo>
                  <a:pt x="354" y="18805"/>
                </a:lnTo>
                <a:lnTo>
                  <a:pt x="205" y="18786"/>
                </a:lnTo>
                <a:close/>
                <a:moveTo>
                  <a:pt x="91359" y="18432"/>
                </a:moveTo>
                <a:lnTo>
                  <a:pt x="91303" y="18451"/>
                </a:lnTo>
                <a:lnTo>
                  <a:pt x="91247" y="18488"/>
                </a:lnTo>
                <a:lnTo>
                  <a:pt x="91210" y="18544"/>
                </a:lnTo>
                <a:lnTo>
                  <a:pt x="91210" y="18581"/>
                </a:lnTo>
                <a:lnTo>
                  <a:pt x="91229" y="18619"/>
                </a:lnTo>
                <a:lnTo>
                  <a:pt x="91284" y="18693"/>
                </a:lnTo>
                <a:lnTo>
                  <a:pt x="91433" y="18768"/>
                </a:lnTo>
                <a:lnTo>
                  <a:pt x="91824" y="19084"/>
                </a:lnTo>
                <a:lnTo>
                  <a:pt x="92029" y="19233"/>
                </a:lnTo>
                <a:lnTo>
                  <a:pt x="92215" y="19419"/>
                </a:lnTo>
                <a:lnTo>
                  <a:pt x="91992" y="19531"/>
                </a:lnTo>
                <a:lnTo>
                  <a:pt x="91675" y="19680"/>
                </a:lnTo>
                <a:lnTo>
                  <a:pt x="91508" y="19773"/>
                </a:lnTo>
                <a:lnTo>
                  <a:pt x="91377" y="19866"/>
                </a:lnTo>
                <a:lnTo>
                  <a:pt x="91284" y="19959"/>
                </a:lnTo>
                <a:lnTo>
                  <a:pt x="91247" y="19996"/>
                </a:lnTo>
                <a:lnTo>
                  <a:pt x="91247" y="20034"/>
                </a:lnTo>
                <a:lnTo>
                  <a:pt x="91247" y="20071"/>
                </a:lnTo>
                <a:lnTo>
                  <a:pt x="91266" y="20108"/>
                </a:lnTo>
                <a:lnTo>
                  <a:pt x="91359" y="20108"/>
                </a:lnTo>
                <a:lnTo>
                  <a:pt x="91489" y="20090"/>
                </a:lnTo>
                <a:lnTo>
                  <a:pt x="91638" y="20034"/>
                </a:lnTo>
                <a:lnTo>
                  <a:pt x="91917" y="19885"/>
                </a:lnTo>
                <a:lnTo>
                  <a:pt x="92085" y="19792"/>
                </a:lnTo>
                <a:lnTo>
                  <a:pt x="92346" y="19643"/>
                </a:lnTo>
                <a:lnTo>
                  <a:pt x="92439" y="19587"/>
                </a:lnTo>
                <a:lnTo>
                  <a:pt x="92495" y="19531"/>
                </a:lnTo>
                <a:lnTo>
                  <a:pt x="92513" y="19456"/>
                </a:lnTo>
                <a:lnTo>
                  <a:pt x="92495" y="19363"/>
                </a:lnTo>
                <a:lnTo>
                  <a:pt x="92439" y="19270"/>
                </a:lnTo>
                <a:lnTo>
                  <a:pt x="92327" y="19140"/>
                </a:lnTo>
                <a:lnTo>
                  <a:pt x="92122" y="18935"/>
                </a:lnTo>
                <a:lnTo>
                  <a:pt x="91899" y="18749"/>
                </a:lnTo>
                <a:lnTo>
                  <a:pt x="91675" y="18581"/>
                </a:lnTo>
                <a:lnTo>
                  <a:pt x="91415" y="18451"/>
                </a:lnTo>
                <a:lnTo>
                  <a:pt x="91359" y="18432"/>
                </a:lnTo>
                <a:close/>
                <a:moveTo>
                  <a:pt x="92495" y="20480"/>
                </a:moveTo>
                <a:lnTo>
                  <a:pt x="92383" y="20499"/>
                </a:lnTo>
                <a:lnTo>
                  <a:pt x="92308" y="20499"/>
                </a:lnTo>
                <a:lnTo>
                  <a:pt x="92197" y="20555"/>
                </a:lnTo>
                <a:lnTo>
                  <a:pt x="92085" y="20611"/>
                </a:lnTo>
                <a:lnTo>
                  <a:pt x="91899" y="20741"/>
                </a:lnTo>
                <a:lnTo>
                  <a:pt x="91675" y="20871"/>
                </a:lnTo>
                <a:lnTo>
                  <a:pt x="91545" y="20927"/>
                </a:lnTo>
                <a:lnTo>
                  <a:pt x="91452" y="20983"/>
                </a:lnTo>
                <a:lnTo>
                  <a:pt x="91359" y="21058"/>
                </a:lnTo>
                <a:lnTo>
                  <a:pt x="91303" y="21151"/>
                </a:lnTo>
                <a:lnTo>
                  <a:pt x="91284" y="21188"/>
                </a:lnTo>
                <a:lnTo>
                  <a:pt x="91303" y="21244"/>
                </a:lnTo>
                <a:lnTo>
                  <a:pt x="91303" y="21300"/>
                </a:lnTo>
                <a:lnTo>
                  <a:pt x="91340" y="21356"/>
                </a:lnTo>
                <a:lnTo>
                  <a:pt x="91489" y="21504"/>
                </a:lnTo>
                <a:lnTo>
                  <a:pt x="91750" y="21728"/>
                </a:lnTo>
                <a:lnTo>
                  <a:pt x="91899" y="21821"/>
                </a:lnTo>
                <a:lnTo>
                  <a:pt x="92048" y="21895"/>
                </a:lnTo>
                <a:lnTo>
                  <a:pt x="92159" y="21933"/>
                </a:lnTo>
                <a:lnTo>
                  <a:pt x="92215" y="21933"/>
                </a:lnTo>
                <a:lnTo>
                  <a:pt x="92252" y="21914"/>
                </a:lnTo>
                <a:lnTo>
                  <a:pt x="92271" y="21877"/>
                </a:lnTo>
                <a:lnTo>
                  <a:pt x="92271" y="21840"/>
                </a:lnTo>
                <a:lnTo>
                  <a:pt x="92252" y="21802"/>
                </a:lnTo>
                <a:lnTo>
                  <a:pt x="92234" y="21765"/>
                </a:lnTo>
                <a:lnTo>
                  <a:pt x="92122" y="21672"/>
                </a:lnTo>
                <a:lnTo>
                  <a:pt x="91992" y="21560"/>
                </a:lnTo>
                <a:lnTo>
                  <a:pt x="91731" y="21356"/>
                </a:lnTo>
                <a:lnTo>
                  <a:pt x="91564" y="21244"/>
                </a:lnTo>
                <a:lnTo>
                  <a:pt x="92066" y="20965"/>
                </a:lnTo>
                <a:lnTo>
                  <a:pt x="92327" y="20797"/>
                </a:lnTo>
                <a:lnTo>
                  <a:pt x="92439" y="20723"/>
                </a:lnTo>
                <a:lnTo>
                  <a:pt x="92550" y="20629"/>
                </a:lnTo>
                <a:lnTo>
                  <a:pt x="92588" y="20555"/>
                </a:lnTo>
                <a:lnTo>
                  <a:pt x="92588" y="20518"/>
                </a:lnTo>
                <a:lnTo>
                  <a:pt x="92550" y="20499"/>
                </a:lnTo>
                <a:lnTo>
                  <a:pt x="92495" y="20480"/>
                </a:lnTo>
                <a:close/>
                <a:moveTo>
                  <a:pt x="1322" y="20294"/>
                </a:moveTo>
                <a:lnTo>
                  <a:pt x="1229" y="20313"/>
                </a:lnTo>
                <a:lnTo>
                  <a:pt x="1154" y="20350"/>
                </a:lnTo>
                <a:lnTo>
                  <a:pt x="1061" y="20425"/>
                </a:lnTo>
                <a:lnTo>
                  <a:pt x="875" y="20574"/>
                </a:lnTo>
                <a:lnTo>
                  <a:pt x="763" y="20685"/>
                </a:lnTo>
                <a:lnTo>
                  <a:pt x="596" y="20834"/>
                </a:lnTo>
                <a:lnTo>
                  <a:pt x="484" y="20983"/>
                </a:lnTo>
                <a:lnTo>
                  <a:pt x="410" y="21113"/>
                </a:lnTo>
                <a:lnTo>
                  <a:pt x="391" y="21188"/>
                </a:lnTo>
                <a:lnTo>
                  <a:pt x="372" y="21244"/>
                </a:lnTo>
                <a:lnTo>
                  <a:pt x="391" y="21318"/>
                </a:lnTo>
                <a:lnTo>
                  <a:pt x="391" y="21374"/>
                </a:lnTo>
                <a:lnTo>
                  <a:pt x="465" y="21504"/>
                </a:lnTo>
                <a:lnTo>
                  <a:pt x="577" y="21653"/>
                </a:lnTo>
                <a:lnTo>
                  <a:pt x="745" y="21802"/>
                </a:lnTo>
                <a:lnTo>
                  <a:pt x="1043" y="22119"/>
                </a:lnTo>
                <a:lnTo>
                  <a:pt x="1229" y="22268"/>
                </a:lnTo>
                <a:lnTo>
                  <a:pt x="1322" y="22324"/>
                </a:lnTo>
                <a:lnTo>
                  <a:pt x="1396" y="22342"/>
                </a:lnTo>
                <a:lnTo>
                  <a:pt x="1452" y="22324"/>
                </a:lnTo>
                <a:lnTo>
                  <a:pt x="1489" y="22305"/>
                </a:lnTo>
                <a:lnTo>
                  <a:pt x="1489" y="22268"/>
                </a:lnTo>
                <a:lnTo>
                  <a:pt x="1489" y="22231"/>
                </a:lnTo>
                <a:lnTo>
                  <a:pt x="1415" y="22137"/>
                </a:lnTo>
                <a:lnTo>
                  <a:pt x="1341" y="22063"/>
                </a:lnTo>
                <a:lnTo>
                  <a:pt x="1210" y="21933"/>
                </a:lnTo>
                <a:lnTo>
                  <a:pt x="1061" y="21784"/>
                </a:lnTo>
                <a:lnTo>
                  <a:pt x="931" y="21653"/>
                </a:lnTo>
                <a:lnTo>
                  <a:pt x="801" y="21523"/>
                </a:lnTo>
                <a:lnTo>
                  <a:pt x="763" y="21449"/>
                </a:lnTo>
                <a:lnTo>
                  <a:pt x="726" y="21374"/>
                </a:lnTo>
                <a:lnTo>
                  <a:pt x="707" y="21300"/>
                </a:lnTo>
                <a:lnTo>
                  <a:pt x="707" y="21225"/>
                </a:lnTo>
                <a:lnTo>
                  <a:pt x="726" y="21151"/>
                </a:lnTo>
                <a:lnTo>
                  <a:pt x="763" y="21076"/>
                </a:lnTo>
                <a:lnTo>
                  <a:pt x="838" y="20983"/>
                </a:lnTo>
                <a:lnTo>
                  <a:pt x="912" y="20890"/>
                </a:lnTo>
                <a:lnTo>
                  <a:pt x="1043" y="20797"/>
                </a:lnTo>
                <a:lnTo>
                  <a:pt x="1229" y="20648"/>
                </a:lnTo>
                <a:lnTo>
                  <a:pt x="1322" y="20555"/>
                </a:lnTo>
                <a:lnTo>
                  <a:pt x="1378" y="20462"/>
                </a:lnTo>
                <a:lnTo>
                  <a:pt x="1396" y="20387"/>
                </a:lnTo>
                <a:lnTo>
                  <a:pt x="1396" y="20350"/>
                </a:lnTo>
                <a:lnTo>
                  <a:pt x="1378" y="20332"/>
                </a:lnTo>
                <a:lnTo>
                  <a:pt x="1341" y="20313"/>
                </a:lnTo>
                <a:lnTo>
                  <a:pt x="1322" y="20294"/>
                </a:lnTo>
                <a:close/>
                <a:moveTo>
                  <a:pt x="428" y="22547"/>
                </a:moveTo>
                <a:lnTo>
                  <a:pt x="372" y="22584"/>
                </a:lnTo>
                <a:lnTo>
                  <a:pt x="335" y="22622"/>
                </a:lnTo>
                <a:lnTo>
                  <a:pt x="335" y="22677"/>
                </a:lnTo>
                <a:lnTo>
                  <a:pt x="372" y="22733"/>
                </a:lnTo>
                <a:lnTo>
                  <a:pt x="465" y="22845"/>
                </a:lnTo>
                <a:lnTo>
                  <a:pt x="559" y="22919"/>
                </a:lnTo>
                <a:lnTo>
                  <a:pt x="819" y="23087"/>
                </a:lnTo>
                <a:lnTo>
                  <a:pt x="912" y="23161"/>
                </a:lnTo>
                <a:lnTo>
                  <a:pt x="987" y="23236"/>
                </a:lnTo>
                <a:lnTo>
                  <a:pt x="1024" y="23273"/>
                </a:lnTo>
                <a:lnTo>
                  <a:pt x="1024" y="23310"/>
                </a:lnTo>
                <a:lnTo>
                  <a:pt x="1024" y="23366"/>
                </a:lnTo>
                <a:lnTo>
                  <a:pt x="1005" y="23404"/>
                </a:lnTo>
                <a:lnTo>
                  <a:pt x="968" y="23459"/>
                </a:lnTo>
                <a:lnTo>
                  <a:pt x="931" y="23497"/>
                </a:lnTo>
                <a:lnTo>
                  <a:pt x="763" y="23608"/>
                </a:lnTo>
                <a:lnTo>
                  <a:pt x="540" y="23757"/>
                </a:lnTo>
                <a:lnTo>
                  <a:pt x="391" y="23888"/>
                </a:lnTo>
                <a:lnTo>
                  <a:pt x="521" y="23888"/>
                </a:lnTo>
                <a:lnTo>
                  <a:pt x="670" y="23850"/>
                </a:lnTo>
                <a:lnTo>
                  <a:pt x="819" y="23813"/>
                </a:lnTo>
                <a:lnTo>
                  <a:pt x="987" y="23739"/>
                </a:lnTo>
                <a:lnTo>
                  <a:pt x="1136" y="23664"/>
                </a:lnTo>
                <a:lnTo>
                  <a:pt x="1247" y="23571"/>
                </a:lnTo>
                <a:lnTo>
                  <a:pt x="1285" y="23515"/>
                </a:lnTo>
                <a:lnTo>
                  <a:pt x="1322" y="23441"/>
                </a:lnTo>
                <a:lnTo>
                  <a:pt x="1359" y="23385"/>
                </a:lnTo>
                <a:lnTo>
                  <a:pt x="1359" y="23310"/>
                </a:lnTo>
                <a:lnTo>
                  <a:pt x="1341" y="23180"/>
                </a:lnTo>
                <a:lnTo>
                  <a:pt x="1303" y="23087"/>
                </a:lnTo>
                <a:lnTo>
                  <a:pt x="1229" y="23013"/>
                </a:lnTo>
                <a:lnTo>
                  <a:pt x="1154" y="22957"/>
                </a:lnTo>
                <a:lnTo>
                  <a:pt x="950" y="22845"/>
                </a:lnTo>
                <a:lnTo>
                  <a:pt x="745" y="22733"/>
                </a:lnTo>
                <a:lnTo>
                  <a:pt x="596" y="22622"/>
                </a:lnTo>
                <a:lnTo>
                  <a:pt x="521" y="22566"/>
                </a:lnTo>
                <a:lnTo>
                  <a:pt x="484" y="22547"/>
                </a:lnTo>
                <a:close/>
                <a:moveTo>
                  <a:pt x="91377" y="22249"/>
                </a:moveTo>
                <a:lnTo>
                  <a:pt x="91322" y="22305"/>
                </a:lnTo>
                <a:lnTo>
                  <a:pt x="91284" y="22361"/>
                </a:lnTo>
                <a:lnTo>
                  <a:pt x="91284" y="22454"/>
                </a:lnTo>
                <a:lnTo>
                  <a:pt x="91303" y="22547"/>
                </a:lnTo>
                <a:lnTo>
                  <a:pt x="91359" y="22659"/>
                </a:lnTo>
                <a:lnTo>
                  <a:pt x="91433" y="22733"/>
                </a:lnTo>
                <a:lnTo>
                  <a:pt x="91508" y="22789"/>
                </a:lnTo>
                <a:lnTo>
                  <a:pt x="91601" y="22845"/>
                </a:lnTo>
                <a:lnTo>
                  <a:pt x="91694" y="22882"/>
                </a:lnTo>
                <a:lnTo>
                  <a:pt x="91880" y="22957"/>
                </a:lnTo>
                <a:lnTo>
                  <a:pt x="92085" y="23013"/>
                </a:lnTo>
                <a:lnTo>
                  <a:pt x="92215" y="23068"/>
                </a:lnTo>
                <a:lnTo>
                  <a:pt x="92290" y="23124"/>
                </a:lnTo>
                <a:lnTo>
                  <a:pt x="92327" y="23180"/>
                </a:lnTo>
                <a:lnTo>
                  <a:pt x="92346" y="23236"/>
                </a:lnTo>
                <a:lnTo>
                  <a:pt x="92308" y="23273"/>
                </a:lnTo>
                <a:lnTo>
                  <a:pt x="92252" y="23329"/>
                </a:lnTo>
                <a:lnTo>
                  <a:pt x="92085" y="23422"/>
                </a:lnTo>
                <a:lnTo>
                  <a:pt x="91880" y="23515"/>
                </a:lnTo>
                <a:lnTo>
                  <a:pt x="91657" y="23608"/>
                </a:lnTo>
                <a:lnTo>
                  <a:pt x="91582" y="23683"/>
                </a:lnTo>
                <a:lnTo>
                  <a:pt x="91508" y="23739"/>
                </a:lnTo>
                <a:lnTo>
                  <a:pt x="91452" y="23794"/>
                </a:lnTo>
                <a:lnTo>
                  <a:pt x="91433" y="23869"/>
                </a:lnTo>
                <a:lnTo>
                  <a:pt x="91452" y="23906"/>
                </a:lnTo>
                <a:lnTo>
                  <a:pt x="91471" y="23925"/>
                </a:lnTo>
                <a:lnTo>
                  <a:pt x="91508" y="23943"/>
                </a:lnTo>
                <a:lnTo>
                  <a:pt x="91564" y="23925"/>
                </a:lnTo>
                <a:lnTo>
                  <a:pt x="91675" y="23906"/>
                </a:lnTo>
                <a:lnTo>
                  <a:pt x="91843" y="23832"/>
                </a:lnTo>
                <a:lnTo>
                  <a:pt x="92141" y="23664"/>
                </a:lnTo>
                <a:lnTo>
                  <a:pt x="92327" y="23571"/>
                </a:lnTo>
                <a:lnTo>
                  <a:pt x="92495" y="23459"/>
                </a:lnTo>
                <a:lnTo>
                  <a:pt x="92569" y="23404"/>
                </a:lnTo>
                <a:lnTo>
                  <a:pt x="92643" y="23329"/>
                </a:lnTo>
                <a:lnTo>
                  <a:pt x="92681" y="23255"/>
                </a:lnTo>
                <a:lnTo>
                  <a:pt x="92699" y="23180"/>
                </a:lnTo>
                <a:lnTo>
                  <a:pt x="92681" y="23087"/>
                </a:lnTo>
                <a:lnTo>
                  <a:pt x="92606" y="22975"/>
                </a:lnTo>
                <a:lnTo>
                  <a:pt x="92569" y="22919"/>
                </a:lnTo>
                <a:lnTo>
                  <a:pt x="92495" y="22864"/>
                </a:lnTo>
                <a:lnTo>
                  <a:pt x="92364" y="22789"/>
                </a:lnTo>
                <a:lnTo>
                  <a:pt x="92197" y="22752"/>
                </a:lnTo>
                <a:lnTo>
                  <a:pt x="92029" y="22696"/>
                </a:lnTo>
                <a:lnTo>
                  <a:pt x="91862" y="22659"/>
                </a:lnTo>
                <a:lnTo>
                  <a:pt x="91713" y="22584"/>
                </a:lnTo>
                <a:lnTo>
                  <a:pt x="91657" y="22547"/>
                </a:lnTo>
                <a:lnTo>
                  <a:pt x="91601" y="22491"/>
                </a:lnTo>
                <a:lnTo>
                  <a:pt x="91545" y="22417"/>
                </a:lnTo>
                <a:lnTo>
                  <a:pt x="91526" y="22342"/>
                </a:lnTo>
                <a:lnTo>
                  <a:pt x="91489" y="22268"/>
                </a:lnTo>
                <a:lnTo>
                  <a:pt x="91433" y="22249"/>
                </a:lnTo>
                <a:close/>
                <a:moveTo>
                  <a:pt x="92327" y="24334"/>
                </a:moveTo>
                <a:lnTo>
                  <a:pt x="92234" y="24353"/>
                </a:lnTo>
                <a:lnTo>
                  <a:pt x="92010" y="24446"/>
                </a:lnTo>
                <a:lnTo>
                  <a:pt x="91806" y="24539"/>
                </a:lnTo>
                <a:lnTo>
                  <a:pt x="91657" y="24632"/>
                </a:lnTo>
                <a:lnTo>
                  <a:pt x="91526" y="24725"/>
                </a:lnTo>
                <a:lnTo>
                  <a:pt x="91471" y="24781"/>
                </a:lnTo>
                <a:lnTo>
                  <a:pt x="91452" y="24837"/>
                </a:lnTo>
                <a:lnTo>
                  <a:pt x="91433" y="24893"/>
                </a:lnTo>
                <a:lnTo>
                  <a:pt x="91433" y="24949"/>
                </a:lnTo>
                <a:lnTo>
                  <a:pt x="91452" y="25023"/>
                </a:lnTo>
                <a:lnTo>
                  <a:pt x="91508" y="25098"/>
                </a:lnTo>
                <a:lnTo>
                  <a:pt x="91619" y="25228"/>
                </a:lnTo>
                <a:lnTo>
                  <a:pt x="91768" y="25340"/>
                </a:lnTo>
                <a:lnTo>
                  <a:pt x="91917" y="25452"/>
                </a:lnTo>
                <a:lnTo>
                  <a:pt x="92066" y="25526"/>
                </a:lnTo>
                <a:lnTo>
                  <a:pt x="92197" y="25582"/>
                </a:lnTo>
                <a:lnTo>
                  <a:pt x="92401" y="25638"/>
                </a:lnTo>
                <a:lnTo>
                  <a:pt x="92569" y="25675"/>
                </a:lnTo>
                <a:lnTo>
                  <a:pt x="92606" y="25675"/>
                </a:lnTo>
                <a:lnTo>
                  <a:pt x="92625" y="25656"/>
                </a:lnTo>
                <a:lnTo>
                  <a:pt x="92606" y="25638"/>
                </a:lnTo>
                <a:lnTo>
                  <a:pt x="92513" y="25563"/>
                </a:lnTo>
                <a:lnTo>
                  <a:pt x="92383" y="25489"/>
                </a:lnTo>
                <a:lnTo>
                  <a:pt x="92066" y="25284"/>
                </a:lnTo>
                <a:lnTo>
                  <a:pt x="91917" y="25172"/>
                </a:lnTo>
                <a:lnTo>
                  <a:pt x="91787" y="25079"/>
                </a:lnTo>
                <a:lnTo>
                  <a:pt x="91694" y="24967"/>
                </a:lnTo>
                <a:lnTo>
                  <a:pt x="91675" y="24930"/>
                </a:lnTo>
                <a:lnTo>
                  <a:pt x="91675" y="24893"/>
                </a:lnTo>
                <a:lnTo>
                  <a:pt x="91731" y="24856"/>
                </a:lnTo>
                <a:lnTo>
                  <a:pt x="91880" y="24800"/>
                </a:lnTo>
                <a:lnTo>
                  <a:pt x="92252" y="24632"/>
                </a:lnTo>
                <a:lnTo>
                  <a:pt x="92420" y="24539"/>
                </a:lnTo>
                <a:lnTo>
                  <a:pt x="92476" y="24483"/>
                </a:lnTo>
                <a:lnTo>
                  <a:pt x="92513" y="24446"/>
                </a:lnTo>
                <a:lnTo>
                  <a:pt x="92532" y="24409"/>
                </a:lnTo>
                <a:lnTo>
                  <a:pt x="92532" y="24372"/>
                </a:lnTo>
                <a:lnTo>
                  <a:pt x="92476" y="24353"/>
                </a:lnTo>
                <a:lnTo>
                  <a:pt x="92401" y="24334"/>
                </a:lnTo>
                <a:close/>
                <a:moveTo>
                  <a:pt x="1117" y="24334"/>
                </a:moveTo>
                <a:lnTo>
                  <a:pt x="968" y="24390"/>
                </a:lnTo>
                <a:lnTo>
                  <a:pt x="801" y="24502"/>
                </a:lnTo>
                <a:lnTo>
                  <a:pt x="614" y="24632"/>
                </a:lnTo>
                <a:lnTo>
                  <a:pt x="428" y="24763"/>
                </a:lnTo>
                <a:lnTo>
                  <a:pt x="298" y="24893"/>
                </a:lnTo>
                <a:lnTo>
                  <a:pt x="205" y="25005"/>
                </a:lnTo>
                <a:lnTo>
                  <a:pt x="186" y="25042"/>
                </a:lnTo>
                <a:lnTo>
                  <a:pt x="205" y="25079"/>
                </a:lnTo>
                <a:lnTo>
                  <a:pt x="372" y="25284"/>
                </a:lnTo>
                <a:lnTo>
                  <a:pt x="503" y="25433"/>
                </a:lnTo>
                <a:lnTo>
                  <a:pt x="652" y="25563"/>
                </a:lnTo>
                <a:lnTo>
                  <a:pt x="801" y="25694"/>
                </a:lnTo>
                <a:lnTo>
                  <a:pt x="950" y="25787"/>
                </a:lnTo>
                <a:lnTo>
                  <a:pt x="1080" y="25824"/>
                </a:lnTo>
                <a:lnTo>
                  <a:pt x="1154" y="25842"/>
                </a:lnTo>
                <a:lnTo>
                  <a:pt x="1210" y="25824"/>
                </a:lnTo>
                <a:lnTo>
                  <a:pt x="1247" y="25805"/>
                </a:lnTo>
                <a:lnTo>
                  <a:pt x="1247" y="25768"/>
                </a:lnTo>
                <a:lnTo>
                  <a:pt x="1229" y="25731"/>
                </a:lnTo>
                <a:lnTo>
                  <a:pt x="1192" y="25694"/>
                </a:lnTo>
                <a:lnTo>
                  <a:pt x="1098" y="25619"/>
                </a:lnTo>
                <a:lnTo>
                  <a:pt x="1024" y="25563"/>
                </a:lnTo>
                <a:lnTo>
                  <a:pt x="856" y="25452"/>
                </a:lnTo>
                <a:lnTo>
                  <a:pt x="726" y="25321"/>
                </a:lnTo>
                <a:lnTo>
                  <a:pt x="596" y="25191"/>
                </a:lnTo>
                <a:lnTo>
                  <a:pt x="465" y="25042"/>
                </a:lnTo>
                <a:lnTo>
                  <a:pt x="670" y="24930"/>
                </a:lnTo>
                <a:lnTo>
                  <a:pt x="1005" y="24707"/>
                </a:lnTo>
                <a:lnTo>
                  <a:pt x="1154" y="24595"/>
                </a:lnTo>
                <a:lnTo>
                  <a:pt x="1266" y="24483"/>
                </a:lnTo>
                <a:lnTo>
                  <a:pt x="1285" y="24446"/>
                </a:lnTo>
                <a:lnTo>
                  <a:pt x="1285" y="24390"/>
                </a:lnTo>
                <a:lnTo>
                  <a:pt x="1266" y="24353"/>
                </a:lnTo>
                <a:lnTo>
                  <a:pt x="1229" y="24334"/>
                </a:lnTo>
                <a:close/>
                <a:moveTo>
                  <a:pt x="354" y="26066"/>
                </a:moveTo>
                <a:lnTo>
                  <a:pt x="317" y="26085"/>
                </a:lnTo>
                <a:lnTo>
                  <a:pt x="298" y="26140"/>
                </a:lnTo>
                <a:lnTo>
                  <a:pt x="317" y="26196"/>
                </a:lnTo>
                <a:lnTo>
                  <a:pt x="335" y="26252"/>
                </a:lnTo>
                <a:lnTo>
                  <a:pt x="410" y="26382"/>
                </a:lnTo>
                <a:lnTo>
                  <a:pt x="465" y="26438"/>
                </a:lnTo>
                <a:lnTo>
                  <a:pt x="521" y="26494"/>
                </a:lnTo>
                <a:lnTo>
                  <a:pt x="689" y="26569"/>
                </a:lnTo>
                <a:lnTo>
                  <a:pt x="1043" y="26718"/>
                </a:lnTo>
                <a:lnTo>
                  <a:pt x="1173" y="26792"/>
                </a:lnTo>
                <a:lnTo>
                  <a:pt x="1210" y="26848"/>
                </a:lnTo>
                <a:lnTo>
                  <a:pt x="1229" y="26885"/>
                </a:lnTo>
                <a:lnTo>
                  <a:pt x="1229" y="26941"/>
                </a:lnTo>
                <a:lnTo>
                  <a:pt x="1210" y="26978"/>
                </a:lnTo>
                <a:lnTo>
                  <a:pt x="1154" y="27053"/>
                </a:lnTo>
                <a:lnTo>
                  <a:pt x="1061" y="27109"/>
                </a:lnTo>
                <a:lnTo>
                  <a:pt x="614" y="27351"/>
                </a:lnTo>
                <a:lnTo>
                  <a:pt x="503" y="27444"/>
                </a:lnTo>
                <a:lnTo>
                  <a:pt x="410" y="27518"/>
                </a:lnTo>
                <a:lnTo>
                  <a:pt x="335" y="27593"/>
                </a:lnTo>
                <a:lnTo>
                  <a:pt x="317" y="27630"/>
                </a:lnTo>
                <a:lnTo>
                  <a:pt x="298" y="27667"/>
                </a:lnTo>
                <a:lnTo>
                  <a:pt x="317" y="27704"/>
                </a:lnTo>
                <a:lnTo>
                  <a:pt x="335" y="27723"/>
                </a:lnTo>
                <a:lnTo>
                  <a:pt x="391" y="27723"/>
                </a:lnTo>
                <a:lnTo>
                  <a:pt x="503" y="27704"/>
                </a:lnTo>
                <a:lnTo>
                  <a:pt x="614" y="27648"/>
                </a:lnTo>
                <a:lnTo>
                  <a:pt x="856" y="27518"/>
                </a:lnTo>
                <a:lnTo>
                  <a:pt x="1005" y="27444"/>
                </a:lnTo>
                <a:lnTo>
                  <a:pt x="1173" y="27332"/>
                </a:lnTo>
                <a:lnTo>
                  <a:pt x="1341" y="27202"/>
                </a:lnTo>
                <a:lnTo>
                  <a:pt x="1471" y="27090"/>
                </a:lnTo>
                <a:lnTo>
                  <a:pt x="1527" y="27034"/>
                </a:lnTo>
                <a:lnTo>
                  <a:pt x="1545" y="26960"/>
                </a:lnTo>
                <a:lnTo>
                  <a:pt x="1564" y="26904"/>
                </a:lnTo>
                <a:lnTo>
                  <a:pt x="1583" y="26848"/>
                </a:lnTo>
                <a:lnTo>
                  <a:pt x="1564" y="26792"/>
                </a:lnTo>
                <a:lnTo>
                  <a:pt x="1527" y="26736"/>
                </a:lnTo>
                <a:lnTo>
                  <a:pt x="1471" y="26662"/>
                </a:lnTo>
                <a:lnTo>
                  <a:pt x="1396" y="26606"/>
                </a:lnTo>
                <a:lnTo>
                  <a:pt x="1303" y="26550"/>
                </a:lnTo>
                <a:lnTo>
                  <a:pt x="1173" y="26513"/>
                </a:lnTo>
                <a:lnTo>
                  <a:pt x="968" y="26420"/>
                </a:lnTo>
                <a:lnTo>
                  <a:pt x="856" y="26382"/>
                </a:lnTo>
                <a:lnTo>
                  <a:pt x="763" y="26327"/>
                </a:lnTo>
                <a:lnTo>
                  <a:pt x="689" y="26271"/>
                </a:lnTo>
                <a:lnTo>
                  <a:pt x="633" y="26196"/>
                </a:lnTo>
                <a:lnTo>
                  <a:pt x="559" y="26122"/>
                </a:lnTo>
                <a:lnTo>
                  <a:pt x="484" y="26085"/>
                </a:lnTo>
                <a:lnTo>
                  <a:pt x="410" y="26066"/>
                </a:lnTo>
                <a:close/>
                <a:moveTo>
                  <a:pt x="91377" y="26047"/>
                </a:moveTo>
                <a:lnTo>
                  <a:pt x="91322" y="26066"/>
                </a:lnTo>
                <a:lnTo>
                  <a:pt x="91303" y="26103"/>
                </a:lnTo>
                <a:lnTo>
                  <a:pt x="91266" y="26122"/>
                </a:lnTo>
                <a:lnTo>
                  <a:pt x="91266" y="26159"/>
                </a:lnTo>
                <a:lnTo>
                  <a:pt x="91266" y="26252"/>
                </a:lnTo>
                <a:lnTo>
                  <a:pt x="91303" y="26327"/>
                </a:lnTo>
                <a:lnTo>
                  <a:pt x="91359" y="26420"/>
                </a:lnTo>
                <a:lnTo>
                  <a:pt x="91415" y="26494"/>
                </a:lnTo>
                <a:lnTo>
                  <a:pt x="91526" y="26606"/>
                </a:lnTo>
                <a:lnTo>
                  <a:pt x="91582" y="26643"/>
                </a:lnTo>
                <a:lnTo>
                  <a:pt x="91657" y="26662"/>
                </a:lnTo>
                <a:lnTo>
                  <a:pt x="91843" y="26736"/>
                </a:lnTo>
                <a:lnTo>
                  <a:pt x="92029" y="26811"/>
                </a:lnTo>
                <a:lnTo>
                  <a:pt x="92085" y="26848"/>
                </a:lnTo>
                <a:lnTo>
                  <a:pt x="92122" y="26904"/>
                </a:lnTo>
                <a:lnTo>
                  <a:pt x="92141" y="26960"/>
                </a:lnTo>
                <a:lnTo>
                  <a:pt x="92122" y="27034"/>
                </a:lnTo>
                <a:lnTo>
                  <a:pt x="92104" y="27090"/>
                </a:lnTo>
                <a:lnTo>
                  <a:pt x="92066" y="27164"/>
                </a:lnTo>
                <a:lnTo>
                  <a:pt x="91955" y="27276"/>
                </a:lnTo>
                <a:lnTo>
                  <a:pt x="91880" y="27351"/>
                </a:lnTo>
                <a:lnTo>
                  <a:pt x="91564" y="27537"/>
                </a:lnTo>
                <a:lnTo>
                  <a:pt x="91471" y="27593"/>
                </a:lnTo>
                <a:lnTo>
                  <a:pt x="91396" y="27667"/>
                </a:lnTo>
                <a:lnTo>
                  <a:pt x="91359" y="27723"/>
                </a:lnTo>
                <a:lnTo>
                  <a:pt x="91340" y="27760"/>
                </a:lnTo>
                <a:lnTo>
                  <a:pt x="91359" y="27779"/>
                </a:lnTo>
                <a:lnTo>
                  <a:pt x="91377" y="27816"/>
                </a:lnTo>
                <a:lnTo>
                  <a:pt x="91415" y="27835"/>
                </a:lnTo>
                <a:lnTo>
                  <a:pt x="91471" y="27816"/>
                </a:lnTo>
                <a:lnTo>
                  <a:pt x="91545" y="27797"/>
                </a:lnTo>
                <a:lnTo>
                  <a:pt x="91731" y="27723"/>
                </a:lnTo>
                <a:lnTo>
                  <a:pt x="91917" y="27611"/>
                </a:lnTo>
                <a:lnTo>
                  <a:pt x="92104" y="27462"/>
                </a:lnTo>
                <a:lnTo>
                  <a:pt x="92271" y="27332"/>
                </a:lnTo>
                <a:lnTo>
                  <a:pt x="92401" y="27183"/>
                </a:lnTo>
                <a:lnTo>
                  <a:pt x="92420" y="27127"/>
                </a:lnTo>
                <a:lnTo>
                  <a:pt x="92439" y="27071"/>
                </a:lnTo>
                <a:lnTo>
                  <a:pt x="92457" y="26978"/>
                </a:lnTo>
                <a:lnTo>
                  <a:pt x="92439" y="26904"/>
                </a:lnTo>
                <a:lnTo>
                  <a:pt x="92420" y="26848"/>
                </a:lnTo>
                <a:lnTo>
                  <a:pt x="92383" y="26792"/>
                </a:lnTo>
                <a:lnTo>
                  <a:pt x="92346" y="26736"/>
                </a:lnTo>
                <a:lnTo>
                  <a:pt x="92290" y="26699"/>
                </a:lnTo>
                <a:lnTo>
                  <a:pt x="92159" y="26643"/>
                </a:lnTo>
                <a:lnTo>
                  <a:pt x="91880" y="26531"/>
                </a:lnTo>
                <a:lnTo>
                  <a:pt x="91750" y="26475"/>
                </a:lnTo>
                <a:lnTo>
                  <a:pt x="91657" y="26382"/>
                </a:lnTo>
                <a:lnTo>
                  <a:pt x="91601" y="26289"/>
                </a:lnTo>
                <a:lnTo>
                  <a:pt x="91545" y="26178"/>
                </a:lnTo>
                <a:lnTo>
                  <a:pt x="91508" y="26122"/>
                </a:lnTo>
                <a:lnTo>
                  <a:pt x="91471" y="26066"/>
                </a:lnTo>
                <a:lnTo>
                  <a:pt x="91433" y="26047"/>
                </a:lnTo>
                <a:close/>
                <a:moveTo>
                  <a:pt x="1508" y="27965"/>
                </a:moveTo>
                <a:lnTo>
                  <a:pt x="1396" y="28002"/>
                </a:lnTo>
                <a:lnTo>
                  <a:pt x="1285" y="28039"/>
                </a:lnTo>
                <a:lnTo>
                  <a:pt x="1061" y="28170"/>
                </a:lnTo>
                <a:lnTo>
                  <a:pt x="652" y="28449"/>
                </a:lnTo>
                <a:lnTo>
                  <a:pt x="428" y="28598"/>
                </a:lnTo>
                <a:lnTo>
                  <a:pt x="354" y="28654"/>
                </a:lnTo>
                <a:lnTo>
                  <a:pt x="317" y="28728"/>
                </a:lnTo>
                <a:lnTo>
                  <a:pt x="317" y="28784"/>
                </a:lnTo>
                <a:lnTo>
                  <a:pt x="354" y="28859"/>
                </a:lnTo>
                <a:lnTo>
                  <a:pt x="447" y="28952"/>
                </a:lnTo>
                <a:lnTo>
                  <a:pt x="559" y="29045"/>
                </a:lnTo>
                <a:lnTo>
                  <a:pt x="707" y="29156"/>
                </a:lnTo>
                <a:lnTo>
                  <a:pt x="950" y="29324"/>
                </a:lnTo>
                <a:lnTo>
                  <a:pt x="1080" y="29399"/>
                </a:lnTo>
                <a:lnTo>
                  <a:pt x="1192" y="29454"/>
                </a:lnTo>
                <a:lnTo>
                  <a:pt x="1285" y="29473"/>
                </a:lnTo>
                <a:lnTo>
                  <a:pt x="1322" y="29454"/>
                </a:lnTo>
                <a:lnTo>
                  <a:pt x="1341" y="29436"/>
                </a:lnTo>
                <a:lnTo>
                  <a:pt x="1359" y="29399"/>
                </a:lnTo>
                <a:lnTo>
                  <a:pt x="1359" y="29361"/>
                </a:lnTo>
                <a:lnTo>
                  <a:pt x="1303" y="29268"/>
                </a:lnTo>
                <a:lnTo>
                  <a:pt x="1210" y="29175"/>
                </a:lnTo>
                <a:lnTo>
                  <a:pt x="1098" y="29063"/>
                </a:lnTo>
                <a:lnTo>
                  <a:pt x="856" y="28877"/>
                </a:lnTo>
                <a:lnTo>
                  <a:pt x="689" y="28766"/>
                </a:lnTo>
                <a:lnTo>
                  <a:pt x="1043" y="28542"/>
                </a:lnTo>
                <a:lnTo>
                  <a:pt x="1229" y="28430"/>
                </a:lnTo>
                <a:lnTo>
                  <a:pt x="1396" y="28319"/>
                </a:lnTo>
                <a:lnTo>
                  <a:pt x="1471" y="28244"/>
                </a:lnTo>
                <a:lnTo>
                  <a:pt x="1583" y="28114"/>
                </a:lnTo>
                <a:lnTo>
                  <a:pt x="1601" y="28039"/>
                </a:lnTo>
                <a:lnTo>
                  <a:pt x="1620" y="27984"/>
                </a:lnTo>
                <a:lnTo>
                  <a:pt x="1601" y="27965"/>
                </a:lnTo>
                <a:close/>
                <a:moveTo>
                  <a:pt x="92476" y="28058"/>
                </a:moveTo>
                <a:lnTo>
                  <a:pt x="92197" y="28151"/>
                </a:lnTo>
                <a:lnTo>
                  <a:pt x="91899" y="28300"/>
                </a:lnTo>
                <a:lnTo>
                  <a:pt x="91619" y="28468"/>
                </a:lnTo>
                <a:lnTo>
                  <a:pt x="91377" y="28635"/>
                </a:lnTo>
                <a:lnTo>
                  <a:pt x="91303" y="28710"/>
                </a:lnTo>
                <a:lnTo>
                  <a:pt x="91229" y="28784"/>
                </a:lnTo>
                <a:lnTo>
                  <a:pt x="91210" y="28859"/>
                </a:lnTo>
                <a:lnTo>
                  <a:pt x="91210" y="28933"/>
                </a:lnTo>
                <a:lnTo>
                  <a:pt x="91229" y="28989"/>
                </a:lnTo>
                <a:lnTo>
                  <a:pt x="91266" y="29063"/>
                </a:lnTo>
                <a:lnTo>
                  <a:pt x="91340" y="29138"/>
                </a:lnTo>
                <a:lnTo>
                  <a:pt x="91433" y="29212"/>
                </a:lnTo>
                <a:lnTo>
                  <a:pt x="91619" y="29324"/>
                </a:lnTo>
                <a:lnTo>
                  <a:pt x="91899" y="29492"/>
                </a:lnTo>
                <a:lnTo>
                  <a:pt x="92048" y="29566"/>
                </a:lnTo>
                <a:lnTo>
                  <a:pt x="92197" y="29603"/>
                </a:lnTo>
                <a:lnTo>
                  <a:pt x="92308" y="29622"/>
                </a:lnTo>
                <a:lnTo>
                  <a:pt x="92346" y="29622"/>
                </a:lnTo>
                <a:lnTo>
                  <a:pt x="92383" y="29603"/>
                </a:lnTo>
                <a:lnTo>
                  <a:pt x="92383" y="29566"/>
                </a:lnTo>
                <a:lnTo>
                  <a:pt x="92383" y="29529"/>
                </a:lnTo>
                <a:lnTo>
                  <a:pt x="92290" y="29454"/>
                </a:lnTo>
                <a:lnTo>
                  <a:pt x="92141" y="29361"/>
                </a:lnTo>
                <a:lnTo>
                  <a:pt x="91973" y="29250"/>
                </a:lnTo>
                <a:lnTo>
                  <a:pt x="91619" y="29045"/>
                </a:lnTo>
                <a:lnTo>
                  <a:pt x="91508" y="28970"/>
                </a:lnTo>
                <a:lnTo>
                  <a:pt x="91452" y="28914"/>
                </a:lnTo>
                <a:lnTo>
                  <a:pt x="91471" y="28877"/>
                </a:lnTo>
                <a:lnTo>
                  <a:pt x="91545" y="28821"/>
                </a:lnTo>
                <a:lnTo>
                  <a:pt x="91768" y="28710"/>
                </a:lnTo>
                <a:lnTo>
                  <a:pt x="92122" y="28523"/>
                </a:lnTo>
                <a:lnTo>
                  <a:pt x="92327" y="28412"/>
                </a:lnTo>
                <a:lnTo>
                  <a:pt x="92439" y="28356"/>
                </a:lnTo>
                <a:lnTo>
                  <a:pt x="92476" y="28319"/>
                </a:lnTo>
                <a:lnTo>
                  <a:pt x="92513" y="28263"/>
                </a:lnTo>
                <a:lnTo>
                  <a:pt x="92550" y="28207"/>
                </a:lnTo>
                <a:lnTo>
                  <a:pt x="92588" y="28133"/>
                </a:lnTo>
                <a:lnTo>
                  <a:pt x="92588" y="28095"/>
                </a:lnTo>
                <a:lnTo>
                  <a:pt x="92569" y="28058"/>
                </a:lnTo>
                <a:close/>
                <a:moveTo>
                  <a:pt x="428" y="29864"/>
                </a:moveTo>
                <a:lnTo>
                  <a:pt x="391" y="29883"/>
                </a:lnTo>
                <a:lnTo>
                  <a:pt x="354" y="29901"/>
                </a:lnTo>
                <a:lnTo>
                  <a:pt x="335" y="29920"/>
                </a:lnTo>
                <a:lnTo>
                  <a:pt x="317" y="29976"/>
                </a:lnTo>
                <a:lnTo>
                  <a:pt x="335" y="30013"/>
                </a:lnTo>
                <a:lnTo>
                  <a:pt x="354" y="30069"/>
                </a:lnTo>
                <a:lnTo>
                  <a:pt x="428" y="30143"/>
                </a:lnTo>
                <a:lnTo>
                  <a:pt x="521" y="30218"/>
                </a:lnTo>
                <a:lnTo>
                  <a:pt x="652" y="30274"/>
                </a:lnTo>
                <a:lnTo>
                  <a:pt x="912" y="30348"/>
                </a:lnTo>
                <a:lnTo>
                  <a:pt x="1098" y="30385"/>
                </a:lnTo>
                <a:lnTo>
                  <a:pt x="968" y="30534"/>
                </a:lnTo>
                <a:lnTo>
                  <a:pt x="801" y="30665"/>
                </a:lnTo>
                <a:lnTo>
                  <a:pt x="652" y="30795"/>
                </a:lnTo>
                <a:lnTo>
                  <a:pt x="465" y="30907"/>
                </a:lnTo>
                <a:lnTo>
                  <a:pt x="372" y="30962"/>
                </a:lnTo>
                <a:lnTo>
                  <a:pt x="223" y="31093"/>
                </a:lnTo>
                <a:lnTo>
                  <a:pt x="168" y="31149"/>
                </a:lnTo>
                <a:lnTo>
                  <a:pt x="149" y="31204"/>
                </a:lnTo>
                <a:lnTo>
                  <a:pt x="149" y="31223"/>
                </a:lnTo>
                <a:lnTo>
                  <a:pt x="242" y="31223"/>
                </a:lnTo>
                <a:lnTo>
                  <a:pt x="372" y="31186"/>
                </a:lnTo>
                <a:lnTo>
                  <a:pt x="503" y="31149"/>
                </a:lnTo>
                <a:lnTo>
                  <a:pt x="745" y="31037"/>
                </a:lnTo>
                <a:lnTo>
                  <a:pt x="968" y="30888"/>
                </a:lnTo>
                <a:lnTo>
                  <a:pt x="1173" y="30702"/>
                </a:lnTo>
                <a:lnTo>
                  <a:pt x="1359" y="30497"/>
                </a:lnTo>
                <a:lnTo>
                  <a:pt x="1415" y="30423"/>
                </a:lnTo>
                <a:lnTo>
                  <a:pt x="1452" y="30348"/>
                </a:lnTo>
                <a:lnTo>
                  <a:pt x="1434" y="30292"/>
                </a:lnTo>
                <a:lnTo>
                  <a:pt x="1396" y="30236"/>
                </a:lnTo>
                <a:lnTo>
                  <a:pt x="1303" y="30180"/>
                </a:lnTo>
                <a:lnTo>
                  <a:pt x="1154" y="30125"/>
                </a:lnTo>
                <a:lnTo>
                  <a:pt x="968" y="30050"/>
                </a:lnTo>
                <a:lnTo>
                  <a:pt x="689" y="29920"/>
                </a:lnTo>
                <a:lnTo>
                  <a:pt x="559" y="29883"/>
                </a:lnTo>
                <a:lnTo>
                  <a:pt x="428" y="29864"/>
                </a:lnTo>
                <a:close/>
                <a:moveTo>
                  <a:pt x="91247" y="29994"/>
                </a:moveTo>
                <a:lnTo>
                  <a:pt x="91210" y="30013"/>
                </a:lnTo>
                <a:lnTo>
                  <a:pt x="91191" y="30050"/>
                </a:lnTo>
                <a:lnTo>
                  <a:pt x="91191" y="30106"/>
                </a:lnTo>
                <a:lnTo>
                  <a:pt x="91210" y="30162"/>
                </a:lnTo>
                <a:lnTo>
                  <a:pt x="91247" y="30218"/>
                </a:lnTo>
                <a:lnTo>
                  <a:pt x="91396" y="30329"/>
                </a:lnTo>
                <a:lnTo>
                  <a:pt x="91582" y="30460"/>
                </a:lnTo>
                <a:lnTo>
                  <a:pt x="91787" y="30571"/>
                </a:lnTo>
                <a:lnTo>
                  <a:pt x="91973" y="30665"/>
                </a:lnTo>
                <a:lnTo>
                  <a:pt x="92197" y="30758"/>
                </a:lnTo>
                <a:lnTo>
                  <a:pt x="91955" y="30981"/>
                </a:lnTo>
                <a:lnTo>
                  <a:pt x="91675" y="31186"/>
                </a:lnTo>
                <a:lnTo>
                  <a:pt x="91452" y="31372"/>
                </a:lnTo>
                <a:lnTo>
                  <a:pt x="91322" y="31484"/>
                </a:lnTo>
                <a:lnTo>
                  <a:pt x="91284" y="31521"/>
                </a:lnTo>
                <a:lnTo>
                  <a:pt x="91396" y="31540"/>
                </a:lnTo>
                <a:lnTo>
                  <a:pt x="91526" y="31521"/>
                </a:lnTo>
                <a:lnTo>
                  <a:pt x="91638" y="31484"/>
                </a:lnTo>
                <a:lnTo>
                  <a:pt x="91750" y="31428"/>
                </a:lnTo>
                <a:lnTo>
                  <a:pt x="91973" y="31298"/>
                </a:lnTo>
                <a:lnTo>
                  <a:pt x="92159" y="31167"/>
                </a:lnTo>
                <a:lnTo>
                  <a:pt x="92308" y="31037"/>
                </a:lnTo>
                <a:lnTo>
                  <a:pt x="92476" y="30869"/>
                </a:lnTo>
                <a:lnTo>
                  <a:pt x="92550" y="30758"/>
                </a:lnTo>
                <a:lnTo>
                  <a:pt x="92588" y="30683"/>
                </a:lnTo>
                <a:lnTo>
                  <a:pt x="92588" y="30646"/>
                </a:lnTo>
                <a:lnTo>
                  <a:pt x="92569" y="30609"/>
                </a:lnTo>
                <a:lnTo>
                  <a:pt x="92532" y="30571"/>
                </a:lnTo>
                <a:lnTo>
                  <a:pt x="92495" y="30553"/>
                </a:lnTo>
                <a:lnTo>
                  <a:pt x="92383" y="30516"/>
                </a:lnTo>
                <a:lnTo>
                  <a:pt x="92215" y="30423"/>
                </a:lnTo>
                <a:lnTo>
                  <a:pt x="91824" y="30218"/>
                </a:lnTo>
                <a:lnTo>
                  <a:pt x="91619" y="30106"/>
                </a:lnTo>
                <a:lnTo>
                  <a:pt x="91433" y="30032"/>
                </a:lnTo>
                <a:lnTo>
                  <a:pt x="91303" y="29994"/>
                </a:lnTo>
                <a:close/>
                <a:moveTo>
                  <a:pt x="1378" y="31577"/>
                </a:moveTo>
                <a:lnTo>
                  <a:pt x="1285" y="31614"/>
                </a:lnTo>
                <a:lnTo>
                  <a:pt x="1117" y="31689"/>
                </a:lnTo>
                <a:lnTo>
                  <a:pt x="745" y="31893"/>
                </a:lnTo>
                <a:lnTo>
                  <a:pt x="577" y="32024"/>
                </a:lnTo>
                <a:lnTo>
                  <a:pt x="428" y="32135"/>
                </a:lnTo>
                <a:lnTo>
                  <a:pt x="317" y="32247"/>
                </a:lnTo>
                <a:lnTo>
                  <a:pt x="298" y="32284"/>
                </a:lnTo>
                <a:lnTo>
                  <a:pt x="279" y="32322"/>
                </a:lnTo>
                <a:lnTo>
                  <a:pt x="298" y="32359"/>
                </a:lnTo>
                <a:lnTo>
                  <a:pt x="335" y="32415"/>
                </a:lnTo>
                <a:lnTo>
                  <a:pt x="465" y="32526"/>
                </a:lnTo>
                <a:lnTo>
                  <a:pt x="633" y="32675"/>
                </a:lnTo>
                <a:lnTo>
                  <a:pt x="819" y="32806"/>
                </a:lnTo>
                <a:lnTo>
                  <a:pt x="1024" y="32955"/>
                </a:lnTo>
                <a:lnTo>
                  <a:pt x="1210" y="33066"/>
                </a:lnTo>
                <a:lnTo>
                  <a:pt x="1359" y="33122"/>
                </a:lnTo>
                <a:lnTo>
                  <a:pt x="1434" y="33122"/>
                </a:lnTo>
                <a:lnTo>
                  <a:pt x="1434" y="33104"/>
                </a:lnTo>
                <a:lnTo>
                  <a:pt x="1415" y="33066"/>
                </a:lnTo>
                <a:lnTo>
                  <a:pt x="1322" y="32973"/>
                </a:lnTo>
                <a:lnTo>
                  <a:pt x="1024" y="32713"/>
                </a:lnTo>
                <a:lnTo>
                  <a:pt x="521" y="32322"/>
                </a:lnTo>
                <a:lnTo>
                  <a:pt x="875" y="32135"/>
                </a:lnTo>
                <a:lnTo>
                  <a:pt x="1043" y="32024"/>
                </a:lnTo>
                <a:lnTo>
                  <a:pt x="1210" y="31912"/>
                </a:lnTo>
                <a:lnTo>
                  <a:pt x="1285" y="31837"/>
                </a:lnTo>
                <a:lnTo>
                  <a:pt x="1415" y="31707"/>
                </a:lnTo>
                <a:lnTo>
                  <a:pt x="1452" y="31651"/>
                </a:lnTo>
                <a:lnTo>
                  <a:pt x="1471" y="31595"/>
                </a:lnTo>
                <a:lnTo>
                  <a:pt x="1471" y="31577"/>
                </a:lnTo>
                <a:close/>
                <a:moveTo>
                  <a:pt x="92364" y="31856"/>
                </a:moveTo>
                <a:lnTo>
                  <a:pt x="92234" y="31893"/>
                </a:lnTo>
                <a:lnTo>
                  <a:pt x="92104" y="31949"/>
                </a:lnTo>
                <a:lnTo>
                  <a:pt x="91973" y="32042"/>
                </a:lnTo>
                <a:lnTo>
                  <a:pt x="91731" y="32228"/>
                </a:lnTo>
                <a:lnTo>
                  <a:pt x="91564" y="32377"/>
                </a:lnTo>
                <a:lnTo>
                  <a:pt x="91433" y="32489"/>
                </a:lnTo>
                <a:lnTo>
                  <a:pt x="91359" y="32619"/>
                </a:lnTo>
                <a:lnTo>
                  <a:pt x="91340" y="32731"/>
                </a:lnTo>
                <a:lnTo>
                  <a:pt x="91359" y="32843"/>
                </a:lnTo>
                <a:lnTo>
                  <a:pt x="91415" y="32936"/>
                </a:lnTo>
                <a:lnTo>
                  <a:pt x="91489" y="33010"/>
                </a:lnTo>
                <a:lnTo>
                  <a:pt x="91582" y="33104"/>
                </a:lnTo>
                <a:lnTo>
                  <a:pt x="91713" y="33178"/>
                </a:lnTo>
                <a:lnTo>
                  <a:pt x="91955" y="33290"/>
                </a:lnTo>
                <a:lnTo>
                  <a:pt x="92215" y="33364"/>
                </a:lnTo>
                <a:lnTo>
                  <a:pt x="92401" y="33420"/>
                </a:lnTo>
                <a:lnTo>
                  <a:pt x="92476" y="33439"/>
                </a:lnTo>
                <a:lnTo>
                  <a:pt x="92476" y="33383"/>
                </a:lnTo>
                <a:lnTo>
                  <a:pt x="92439" y="33346"/>
                </a:lnTo>
                <a:lnTo>
                  <a:pt x="92383" y="33290"/>
                </a:lnTo>
                <a:lnTo>
                  <a:pt x="92308" y="33252"/>
                </a:lnTo>
                <a:lnTo>
                  <a:pt x="91917" y="33048"/>
                </a:lnTo>
                <a:lnTo>
                  <a:pt x="91731" y="32936"/>
                </a:lnTo>
                <a:lnTo>
                  <a:pt x="91657" y="32861"/>
                </a:lnTo>
                <a:lnTo>
                  <a:pt x="91619" y="32806"/>
                </a:lnTo>
                <a:lnTo>
                  <a:pt x="91601" y="32750"/>
                </a:lnTo>
                <a:lnTo>
                  <a:pt x="91601" y="32694"/>
                </a:lnTo>
                <a:lnTo>
                  <a:pt x="91638" y="32619"/>
                </a:lnTo>
                <a:lnTo>
                  <a:pt x="91731" y="32564"/>
                </a:lnTo>
                <a:lnTo>
                  <a:pt x="91917" y="32452"/>
                </a:lnTo>
                <a:lnTo>
                  <a:pt x="92234" y="32266"/>
                </a:lnTo>
                <a:lnTo>
                  <a:pt x="92364" y="32154"/>
                </a:lnTo>
                <a:lnTo>
                  <a:pt x="92457" y="32061"/>
                </a:lnTo>
                <a:lnTo>
                  <a:pt x="92495" y="32005"/>
                </a:lnTo>
                <a:lnTo>
                  <a:pt x="92495" y="31968"/>
                </a:lnTo>
                <a:lnTo>
                  <a:pt x="92476" y="31912"/>
                </a:lnTo>
                <a:lnTo>
                  <a:pt x="92457" y="31893"/>
                </a:lnTo>
                <a:lnTo>
                  <a:pt x="92401" y="31875"/>
                </a:lnTo>
                <a:lnTo>
                  <a:pt x="92364" y="31856"/>
                </a:lnTo>
                <a:close/>
                <a:moveTo>
                  <a:pt x="410" y="33439"/>
                </a:moveTo>
                <a:lnTo>
                  <a:pt x="335" y="33457"/>
                </a:lnTo>
                <a:lnTo>
                  <a:pt x="279" y="33457"/>
                </a:lnTo>
                <a:lnTo>
                  <a:pt x="261" y="33495"/>
                </a:lnTo>
                <a:lnTo>
                  <a:pt x="242" y="33550"/>
                </a:lnTo>
                <a:lnTo>
                  <a:pt x="261" y="33606"/>
                </a:lnTo>
                <a:lnTo>
                  <a:pt x="298" y="33643"/>
                </a:lnTo>
                <a:lnTo>
                  <a:pt x="354" y="33681"/>
                </a:lnTo>
                <a:lnTo>
                  <a:pt x="503" y="33755"/>
                </a:lnTo>
                <a:lnTo>
                  <a:pt x="689" y="33811"/>
                </a:lnTo>
                <a:lnTo>
                  <a:pt x="875" y="33867"/>
                </a:lnTo>
                <a:lnTo>
                  <a:pt x="1043" y="33923"/>
                </a:lnTo>
                <a:lnTo>
                  <a:pt x="1117" y="33960"/>
                </a:lnTo>
                <a:lnTo>
                  <a:pt x="1154" y="33997"/>
                </a:lnTo>
                <a:lnTo>
                  <a:pt x="1192" y="34034"/>
                </a:lnTo>
                <a:lnTo>
                  <a:pt x="1210" y="34072"/>
                </a:lnTo>
                <a:lnTo>
                  <a:pt x="1192" y="34128"/>
                </a:lnTo>
                <a:lnTo>
                  <a:pt x="1173" y="34165"/>
                </a:lnTo>
                <a:lnTo>
                  <a:pt x="1080" y="34258"/>
                </a:lnTo>
                <a:lnTo>
                  <a:pt x="968" y="34332"/>
                </a:lnTo>
                <a:lnTo>
                  <a:pt x="838" y="34425"/>
                </a:lnTo>
                <a:lnTo>
                  <a:pt x="559" y="34556"/>
                </a:lnTo>
                <a:lnTo>
                  <a:pt x="354" y="34667"/>
                </a:lnTo>
                <a:lnTo>
                  <a:pt x="317" y="34705"/>
                </a:lnTo>
                <a:lnTo>
                  <a:pt x="298" y="34723"/>
                </a:lnTo>
                <a:lnTo>
                  <a:pt x="298" y="34761"/>
                </a:lnTo>
                <a:lnTo>
                  <a:pt x="317" y="34779"/>
                </a:lnTo>
                <a:lnTo>
                  <a:pt x="372" y="34816"/>
                </a:lnTo>
                <a:lnTo>
                  <a:pt x="428" y="34854"/>
                </a:lnTo>
                <a:lnTo>
                  <a:pt x="465" y="34854"/>
                </a:lnTo>
                <a:lnTo>
                  <a:pt x="521" y="34835"/>
                </a:lnTo>
                <a:lnTo>
                  <a:pt x="652" y="34761"/>
                </a:lnTo>
                <a:lnTo>
                  <a:pt x="875" y="34630"/>
                </a:lnTo>
                <a:lnTo>
                  <a:pt x="1024" y="34556"/>
                </a:lnTo>
                <a:lnTo>
                  <a:pt x="1229" y="34425"/>
                </a:lnTo>
                <a:lnTo>
                  <a:pt x="1322" y="34370"/>
                </a:lnTo>
                <a:lnTo>
                  <a:pt x="1415" y="34295"/>
                </a:lnTo>
                <a:lnTo>
                  <a:pt x="1471" y="34221"/>
                </a:lnTo>
                <a:lnTo>
                  <a:pt x="1508" y="34146"/>
                </a:lnTo>
                <a:lnTo>
                  <a:pt x="1508" y="34072"/>
                </a:lnTo>
                <a:lnTo>
                  <a:pt x="1489" y="33997"/>
                </a:lnTo>
                <a:lnTo>
                  <a:pt x="1434" y="33923"/>
                </a:lnTo>
                <a:lnTo>
                  <a:pt x="1378" y="33848"/>
                </a:lnTo>
                <a:lnTo>
                  <a:pt x="1285" y="33774"/>
                </a:lnTo>
                <a:lnTo>
                  <a:pt x="1173" y="33699"/>
                </a:lnTo>
                <a:lnTo>
                  <a:pt x="950" y="33588"/>
                </a:lnTo>
                <a:lnTo>
                  <a:pt x="707" y="33495"/>
                </a:lnTo>
                <a:lnTo>
                  <a:pt x="503" y="33457"/>
                </a:lnTo>
                <a:lnTo>
                  <a:pt x="410" y="33439"/>
                </a:lnTo>
                <a:close/>
                <a:moveTo>
                  <a:pt x="91247" y="33792"/>
                </a:moveTo>
                <a:lnTo>
                  <a:pt x="91210" y="33830"/>
                </a:lnTo>
                <a:lnTo>
                  <a:pt x="91210" y="33885"/>
                </a:lnTo>
                <a:lnTo>
                  <a:pt x="91247" y="33979"/>
                </a:lnTo>
                <a:lnTo>
                  <a:pt x="91266" y="34034"/>
                </a:lnTo>
                <a:lnTo>
                  <a:pt x="91322" y="34090"/>
                </a:lnTo>
                <a:lnTo>
                  <a:pt x="91452" y="34183"/>
                </a:lnTo>
                <a:lnTo>
                  <a:pt x="91787" y="34370"/>
                </a:lnTo>
                <a:lnTo>
                  <a:pt x="91936" y="34463"/>
                </a:lnTo>
                <a:lnTo>
                  <a:pt x="92048" y="34556"/>
                </a:lnTo>
                <a:lnTo>
                  <a:pt x="92085" y="34593"/>
                </a:lnTo>
                <a:lnTo>
                  <a:pt x="92104" y="34630"/>
                </a:lnTo>
                <a:lnTo>
                  <a:pt x="92085" y="34686"/>
                </a:lnTo>
                <a:lnTo>
                  <a:pt x="92048" y="34723"/>
                </a:lnTo>
                <a:lnTo>
                  <a:pt x="91731" y="34965"/>
                </a:lnTo>
                <a:lnTo>
                  <a:pt x="91545" y="35114"/>
                </a:lnTo>
                <a:lnTo>
                  <a:pt x="91489" y="35170"/>
                </a:lnTo>
                <a:lnTo>
                  <a:pt x="91471" y="35207"/>
                </a:lnTo>
                <a:lnTo>
                  <a:pt x="91433" y="35170"/>
                </a:lnTo>
                <a:lnTo>
                  <a:pt x="91396" y="35152"/>
                </a:lnTo>
                <a:lnTo>
                  <a:pt x="91377" y="35170"/>
                </a:lnTo>
                <a:lnTo>
                  <a:pt x="91340" y="35189"/>
                </a:lnTo>
                <a:lnTo>
                  <a:pt x="91322" y="35226"/>
                </a:lnTo>
                <a:lnTo>
                  <a:pt x="91322" y="35282"/>
                </a:lnTo>
                <a:lnTo>
                  <a:pt x="91322" y="35319"/>
                </a:lnTo>
                <a:lnTo>
                  <a:pt x="91340" y="35375"/>
                </a:lnTo>
                <a:lnTo>
                  <a:pt x="91377" y="35394"/>
                </a:lnTo>
                <a:lnTo>
                  <a:pt x="91415" y="35412"/>
                </a:lnTo>
                <a:lnTo>
                  <a:pt x="91489" y="35412"/>
                </a:lnTo>
                <a:lnTo>
                  <a:pt x="91582" y="35375"/>
                </a:lnTo>
                <a:lnTo>
                  <a:pt x="91657" y="35338"/>
                </a:lnTo>
                <a:lnTo>
                  <a:pt x="91843" y="35207"/>
                </a:lnTo>
                <a:lnTo>
                  <a:pt x="91955" y="35114"/>
                </a:lnTo>
                <a:lnTo>
                  <a:pt x="92197" y="34928"/>
                </a:lnTo>
                <a:lnTo>
                  <a:pt x="92290" y="34816"/>
                </a:lnTo>
                <a:lnTo>
                  <a:pt x="92383" y="34705"/>
                </a:lnTo>
                <a:lnTo>
                  <a:pt x="92439" y="34593"/>
                </a:lnTo>
                <a:lnTo>
                  <a:pt x="92439" y="34537"/>
                </a:lnTo>
                <a:lnTo>
                  <a:pt x="92420" y="34481"/>
                </a:lnTo>
                <a:lnTo>
                  <a:pt x="92401" y="34425"/>
                </a:lnTo>
                <a:lnTo>
                  <a:pt x="92364" y="34388"/>
                </a:lnTo>
                <a:lnTo>
                  <a:pt x="92290" y="34332"/>
                </a:lnTo>
                <a:lnTo>
                  <a:pt x="92215" y="34276"/>
                </a:lnTo>
                <a:lnTo>
                  <a:pt x="91899" y="34109"/>
                </a:lnTo>
                <a:lnTo>
                  <a:pt x="91564" y="33923"/>
                </a:lnTo>
                <a:lnTo>
                  <a:pt x="91415" y="33830"/>
                </a:lnTo>
                <a:lnTo>
                  <a:pt x="91359" y="33811"/>
                </a:lnTo>
                <a:lnTo>
                  <a:pt x="91284" y="33792"/>
                </a:lnTo>
                <a:close/>
                <a:moveTo>
                  <a:pt x="1489" y="34965"/>
                </a:moveTo>
                <a:lnTo>
                  <a:pt x="1341" y="35021"/>
                </a:lnTo>
                <a:lnTo>
                  <a:pt x="1210" y="35077"/>
                </a:lnTo>
                <a:lnTo>
                  <a:pt x="931" y="35226"/>
                </a:lnTo>
                <a:lnTo>
                  <a:pt x="689" y="35412"/>
                </a:lnTo>
                <a:lnTo>
                  <a:pt x="447" y="35598"/>
                </a:lnTo>
                <a:lnTo>
                  <a:pt x="317" y="35729"/>
                </a:lnTo>
                <a:lnTo>
                  <a:pt x="242" y="35840"/>
                </a:lnTo>
                <a:lnTo>
                  <a:pt x="223" y="35878"/>
                </a:lnTo>
                <a:lnTo>
                  <a:pt x="223" y="35933"/>
                </a:lnTo>
                <a:lnTo>
                  <a:pt x="242" y="36008"/>
                </a:lnTo>
                <a:lnTo>
                  <a:pt x="298" y="36101"/>
                </a:lnTo>
                <a:lnTo>
                  <a:pt x="391" y="36194"/>
                </a:lnTo>
                <a:lnTo>
                  <a:pt x="652" y="36399"/>
                </a:lnTo>
                <a:lnTo>
                  <a:pt x="801" y="36529"/>
                </a:lnTo>
                <a:lnTo>
                  <a:pt x="1024" y="36715"/>
                </a:lnTo>
                <a:lnTo>
                  <a:pt x="1154" y="36790"/>
                </a:lnTo>
                <a:lnTo>
                  <a:pt x="1247" y="36827"/>
                </a:lnTo>
                <a:lnTo>
                  <a:pt x="1303" y="36846"/>
                </a:lnTo>
                <a:lnTo>
                  <a:pt x="1341" y="36827"/>
                </a:lnTo>
                <a:lnTo>
                  <a:pt x="1359" y="36827"/>
                </a:lnTo>
                <a:lnTo>
                  <a:pt x="1378" y="36790"/>
                </a:lnTo>
                <a:lnTo>
                  <a:pt x="1378" y="36753"/>
                </a:lnTo>
                <a:lnTo>
                  <a:pt x="1359" y="36715"/>
                </a:lnTo>
                <a:lnTo>
                  <a:pt x="1266" y="36604"/>
                </a:lnTo>
                <a:lnTo>
                  <a:pt x="950" y="36343"/>
                </a:lnTo>
                <a:lnTo>
                  <a:pt x="428" y="35896"/>
                </a:lnTo>
                <a:lnTo>
                  <a:pt x="596" y="35747"/>
                </a:lnTo>
                <a:lnTo>
                  <a:pt x="801" y="35617"/>
                </a:lnTo>
                <a:lnTo>
                  <a:pt x="1192" y="35375"/>
                </a:lnTo>
                <a:lnTo>
                  <a:pt x="1396" y="35263"/>
                </a:lnTo>
                <a:lnTo>
                  <a:pt x="1508" y="35207"/>
                </a:lnTo>
                <a:lnTo>
                  <a:pt x="1564" y="35152"/>
                </a:lnTo>
                <a:lnTo>
                  <a:pt x="1583" y="35096"/>
                </a:lnTo>
                <a:lnTo>
                  <a:pt x="1601" y="35021"/>
                </a:lnTo>
                <a:lnTo>
                  <a:pt x="1583" y="35003"/>
                </a:lnTo>
                <a:lnTo>
                  <a:pt x="1564" y="34965"/>
                </a:lnTo>
                <a:close/>
                <a:moveTo>
                  <a:pt x="92364" y="35691"/>
                </a:moveTo>
                <a:lnTo>
                  <a:pt x="92327" y="35710"/>
                </a:lnTo>
                <a:lnTo>
                  <a:pt x="92010" y="35840"/>
                </a:lnTo>
                <a:lnTo>
                  <a:pt x="91843" y="35933"/>
                </a:lnTo>
                <a:lnTo>
                  <a:pt x="91657" y="36045"/>
                </a:lnTo>
                <a:lnTo>
                  <a:pt x="91489" y="36157"/>
                </a:lnTo>
                <a:lnTo>
                  <a:pt x="91359" y="36269"/>
                </a:lnTo>
                <a:lnTo>
                  <a:pt x="91322" y="36343"/>
                </a:lnTo>
                <a:lnTo>
                  <a:pt x="91284" y="36399"/>
                </a:lnTo>
                <a:lnTo>
                  <a:pt x="91284" y="36473"/>
                </a:lnTo>
                <a:lnTo>
                  <a:pt x="91303" y="36529"/>
                </a:lnTo>
                <a:lnTo>
                  <a:pt x="91359" y="36604"/>
                </a:lnTo>
                <a:lnTo>
                  <a:pt x="91489" y="36734"/>
                </a:lnTo>
                <a:lnTo>
                  <a:pt x="91657" y="36864"/>
                </a:lnTo>
                <a:lnTo>
                  <a:pt x="91843" y="37013"/>
                </a:lnTo>
                <a:lnTo>
                  <a:pt x="92029" y="37144"/>
                </a:lnTo>
                <a:lnTo>
                  <a:pt x="92197" y="37237"/>
                </a:lnTo>
                <a:lnTo>
                  <a:pt x="92327" y="37274"/>
                </a:lnTo>
                <a:lnTo>
                  <a:pt x="92364" y="37274"/>
                </a:lnTo>
                <a:lnTo>
                  <a:pt x="92383" y="37255"/>
                </a:lnTo>
                <a:lnTo>
                  <a:pt x="92271" y="37144"/>
                </a:lnTo>
                <a:lnTo>
                  <a:pt x="91973" y="36883"/>
                </a:lnTo>
                <a:lnTo>
                  <a:pt x="91675" y="36622"/>
                </a:lnTo>
                <a:lnTo>
                  <a:pt x="91508" y="36455"/>
                </a:lnTo>
                <a:lnTo>
                  <a:pt x="91862" y="36250"/>
                </a:lnTo>
                <a:lnTo>
                  <a:pt x="92215" y="36064"/>
                </a:lnTo>
                <a:lnTo>
                  <a:pt x="92364" y="35971"/>
                </a:lnTo>
                <a:lnTo>
                  <a:pt x="92420" y="35915"/>
                </a:lnTo>
                <a:lnTo>
                  <a:pt x="92439" y="35878"/>
                </a:lnTo>
                <a:lnTo>
                  <a:pt x="92457" y="35859"/>
                </a:lnTo>
                <a:lnTo>
                  <a:pt x="92457" y="35803"/>
                </a:lnTo>
                <a:lnTo>
                  <a:pt x="92439" y="35747"/>
                </a:lnTo>
                <a:lnTo>
                  <a:pt x="92420" y="35710"/>
                </a:lnTo>
                <a:lnTo>
                  <a:pt x="92401" y="35710"/>
                </a:lnTo>
                <a:lnTo>
                  <a:pt x="92364" y="35691"/>
                </a:lnTo>
                <a:close/>
                <a:moveTo>
                  <a:pt x="168" y="37032"/>
                </a:moveTo>
                <a:lnTo>
                  <a:pt x="130" y="37051"/>
                </a:lnTo>
                <a:lnTo>
                  <a:pt x="130" y="37069"/>
                </a:lnTo>
                <a:lnTo>
                  <a:pt x="130" y="37106"/>
                </a:lnTo>
                <a:lnTo>
                  <a:pt x="205" y="37274"/>
                </a:lnTo>
                <a:lnTo>
                  <a:pt x="279" y="37386"/>
                </a:lnTo>
                <a:lnTo>
                  <a:pt x="372" y="37497"/>
                </a:lnTo>
                <a:lnTo>
                  <a:pt x="503" y="37609"/>
                </a:lnTo>
                <a:lnTo>
                  <a:pt x="633" y="37702"/>
                </a:lnTo>
                <a:lnTo>
                  <a:pt x="912" y="37870"/>
                </a:lnTo>
                <a:lnTo>
                  <a:pt x="1173" y="38019"/>
                </a:lnTo>
                <a:lnTo>
                  <a:pt x="670" y="38242"/>
                </a:lnTo>
                <a:lnTo>
                  <a:pt x="372" y="38410"/>
                </a:lnTo>
                <a:lnTo>
                  <a:pt x="279" y="38466"/>
                </a:lnTo>
                <a:lnTo>
                  <a:pt x="261" y="38503"/>
                </a:lnTo>
                <a:lnTo>
                  <a:pt x="261" y="38521"/>
                </a:lnTo>
                <a:lnTo>
                  <a:pt x="279" y="38540"/>
                </a:lnTo>
                <a:lnTo>
                  <a:pt x="317" y="38559"/>
                </a:lnTo>
                <a:lnTo>
                  <a:pt x="447" y="38540"/>
                </a:lnTo>
                <a:lnTo>
                  <a:pt x="633" y="38484"/>
                </a:lnTo>
                <a:lnTo>
                  <a:pt x="856" y="38428"/>
                </a:lnTo>
                <a:lnTo>
                  <a:pt x="1080" y="38335"/>
                </a:lnTo>
                <a:lnTo>
                  <a:pt x="1266" y="38242"/>
                </a:lnTo>
                <a:lnTo>
                  <a:pt x="1415" y="38168"/>
                </a:lnTo>
                <a:lnTo>
                  <a:pt x="1489" y="38112"/>
                </a:lnTo>
                <a:lnTo>
                  <a:pt x="1508" y="38056"/>
                </a:lnTo>
                <a:lnTo>
                  <a:pt x="1489" y="38000"/>
                </a:lnTo>
                <a:lnTo>
                  <a:pt x="1489" y="37944"/>
                </a:lnTo>
                <a:lnTo>
                  <a:pt x="1452" y="37907"/>
                </a:lnTo>
                <a:lnTo>
                  <a:pt x="1359" y="37814"/>
                </a:lnTo>
                <a:lnTo>
                  <a:pt x="1229" y="37721"/>
                </a:lnTo>
                <a:lnTo>
                  <a:pt x="931" y="37553"/>
                </a:lnTo>
                <a:lnTo>
                  <a:pt x="801" y="37479"/>
                </a:lnTo>
                <a:lnTo>
                  <a:pt x="707" y="37404"/>
                </a:lnTo>
                <a:lnTo>
                  <a:pt x="521" y="37255"/>
                </a:lnTo>
                <a:lnTo>
                  <a:pt x="298" y="37088"/>
                </a:lnTo>
                <a:lnTo>
                  <a:pt x="205" y="37051"/>
                </a:lnTo>
                <a:lnTo>
                  <a:pt x="168" y="37032"/>
                </a:lnTo>
                <a:close/>
                <a:moveTo>
                  <a:pt x="91210" y="37646"/>
                </a:moveTo>
                <a:lnTo>
                  <a:pt x="91135" y="37665"/>
                </a:lnTo>
                <a:lnTo>
                  <a:pt x="91098" y="37684"/>
                </a:lnTo>
                <a:lnTo>
                  <a:pt x="91080" y="37739"/>
                </a:lnTo>
                <a:lnTo>
                  <a:pt x="91098" y="37777"/>
                </a:lnTo>
                <a:lnTo>
                  <a:pt x="91173" y="37870"/>
                </a:lnTo>
                <a:lnTo>
                  <a:pt x="91266" y="37963"/>
                </a:lnTo>
                <a:lnTo>
                  <a:pt x="91471" y="38056"/>
                </a:lnTo>
                <a:lnTo>
                  <a:pt x="91768" y="38205"/>
                </a:lnTo>
                <a:lnTo>
                  <a:pt x="91899" y="38279"/>
                </a:lnTo>
                <a:lnTo>
                  <a:pt x="92029" y="38354"/>
                </a:lnTo>
                <a:lnTo>
                  <a:pt x="92104" y="38447"/>
                </a:lnTo>
                <a:lnTo>
                  <a:pt x="92141" y="38484"/>
                </a:lnTo>
                <a:lnTo>
                  <a:pt x="92141" y="38521"/>
                </a:lnTo>
                <a:lnTo>
                  <a:pt x="92141" y="38559"/>
                </a:lnTo>
                <a:lnTo>
                  <a:pt x="92122" y="38596"/>
                </a:lnTo>
                <a:lnTo>
                  <a:pt x="92010" y="38670"/>
                </a:lnTo>
                <a:lnTo>
                  <a:pt x="91675" y="38838"/>
                </a:lnTo>
                <a:lnTo>
                  <a:pt x="91508" y="38931"/>
                </a:lnTo>
                <a:lnTo>
                  <a:pt x="91359" y="39005"/>
                </a:lnTo>
                <a:lnTo>
                  <a:pt x="91266" y="39080"/>
                </a:lnTo>
                <a:lnTo>
                  <a:pt x="91247" y="39117"/>
                </a:lnTo>
                <a:lnTo>
                  <a:pt x="91266" y="39154"/>
                </a:lnTo>
                <a:lnTo>
                  <a:pt x="91284" y="39173"/>
                </a:lnTo>
                <a:lnTo>
                  <a:pt x="91322" y="39173"/>
                </a:lnTo>
                <a:lnTo>
                  <a:pt x="91452" y="39154"/>
                </a:lnTo>
                <a:lnTo>
                  <a:pt x="91601" y="39099"/>
                </a:lnTo>
                <a:lnTo>
                  <a:pt x="91787" y="39043"/>
                </a:lnTo>
                <a:lnTo>
                  <a:pt x="92122" y="38875"/>
                </a:lnTo>
                <a:lnTo>
                  <a:pt x="92252" y="38801"/>
                </a:lnTo>
                <a:lnTo>
                  <a:pt x="92327" y="38763"/>
                </a:lnTo>
                <a:lnTo>
                  <a:pt x="92401" y="38689"/>
                </a:lnTo>
                <a:lnTo>
                  <a:pt x="92439" y="38633"/>
                </a:lnTo>
                <a:lnTo>
                  <a:pt x="92457" y="38577"/>
                </a:lnTo>
                <a:lnTo>
                  <a:pt x="92457" y="38521"/>
                </a:lnTo>
                <a:lnTo>
                  <a:pt x="92439" y="38466"/>
                </a:lnTo>
                <a:lnTo>
                  <a:pt x="92420" y="38410"/>
                </a:lnTo>
                <a:lnTo>
                  <a:pt x="92346" y="38317"/>
                </a:lnTo>
                <a:lnTo>
                  <a:pt x="92234" y="38223"/>
                </a:lnTo>
                <a:lnTo>
                  <a:pt x="92104" y="38149"/>
                </a:lnTo>
                <a:lnTo>
                  <a:pt x="91880" y="38000"/>
                </a:lnTo>
                <a:lnTo>
                  <a:pt x="91545" y="37777"/>
                </a:lnTo>
                <a:lnTo>
                  <a:pt x="91377" y="37684"/>
                </a:lnTo>
                <a:lnTo>
                  <a:pt x="91284" y="37646"/>
                </a:lnTo>
                <a:close/>
                <a:moveTo>
                  <a:pt x="1192" y="39024"/>
                </a:moveTo>
                <a:lnTo>
                  <a:pt x="968" y="39099"/>
                </a:lnTo>
                <a:lnTo>
                  <a:pt x="856" y="39136"/>
                </a:lnTo>
                <a:lnTo>
                  <a:pt x="707" y="39210"/>
                </a:lnTo>
                <a:lnTo>
                  <a:pt x="503" y="39322"/>
                </a:lnTo>
                <a:lnTo>
                  <a:pt x="335" y="39434"/>
                </a:lnTo>
                <a:lnTo>
                  <a:pt x="261" y="39508"/>
                </a:lnTo>
                <a:lnTo>
                  <a:pt x="242" y="39564"/>
                </a:lnTo>
                <a:lnTo>
                  <a:pt x="242" y="39601"/>
                </a:lnTo>
                <a:lnTo>
                  <a:pt x="279" y="39657"/>
                </a:lnTo>
                <a:lnTo>
                  <a:pt x="391" y="39787"/>
                </a:lnTo>
                <a:lnTo>
                  <a:pt x="577" y="39955"/>
                </a:lnTo>
                <a:lnTo>
                  <a:pt x="763" y="40123"/>
                </a:lnTo>
                <a:lnTo>
                  <a:pt x="968" y="40271"/>
                </a:lnTo>
                <a:lnTo>
                  <a:pt x="1154" y="40383"/>
                </a:lnTo>
                <a:lnTo>
                  <a:pt x="1303" y="40458"/>
                </a:lnTo>
                <a:lnTo>
                  <a:pt x="1359" y="40458"/>
                </a:lnTo>
                <a:lnTo>
                  <a:pt x="1378" y="40439"/>
                </a:lnTo>
                <a:lnTo>
                  <a:pt x="1396" y="40420"/>
                </a:lnTo>
                <a:lnTo>
                  <a:pt x="1378" y="40365"/>
                </a:lnTo>
                <a:lnTo>
                  <a:pt x="1322" y="40253"/>
                </a:lnTo>
                <a:lnTo>
                  <a:pt x="1210" y="40123"/>
                </a:lnTo>
                <a:lnTo>
                  <a:pt x="1061" y="39992"/>
                </a:lnTo>
                <a:lnTo>
                  <a:pt x="763" y="39750"/>
                </a:lnTo>
                <a:lnTo>
                  <a:pt x="559" y="39601"/>
                </a:lnTo>
                <a:lnTo>
                  <a:pt x="987" y="39396"/>
                </a:lnTo>
                <a:lnTo>
                  <a:pt x="1192" y="39266"/>
                </a:lnTo>
                <a:lnTo>
                  <a:pt x="1266" y="39192"/>
                </a:lnTo>
                <a:lnTo>
                  <a:pt x="1341" y="39117"/>
                </a:lnTo>
                <a:lnTo>
                  <a:pt x="1378" y="39080"/>
                </a:lnTo>
                <a:lnTo>
                  <a:pt x="1378" y="39043"/>
                </a:lnTo>
                <a:lnTo>
                  <a:pt x="1378" y="39024"/>
                </a:lnTo>
                <a:close/>
                <a:moveTo>
                  <a:pt x="92234" y="39583"/>
                </a:moveTo>
                <a:lnTo>
                  <a:pt x="92122" y="39620"/>
                </a:lnTo>
                <a:lnTo>
                  <a:pt x="91992" y="39676"/>
                </a:lnTo>
                <a:lnTo>
                  <a:pt x="91862" y="39750"/>
                </a:lnTo>
                <a:lnTo>
                  <a:pt x="91638" y="39936"/>
                </a:lnTo>
                <a:lnTo>
                  <a:pt x="91471" y="40085"/>
                </a:lnTo>
                <a:lnTo>
                  <a:pt x="91303" y="40271"/>
                </a:lnTo>
                <a:lnTo>
                  <a:pt x="91266" y="40346"/>
                </a:lnTo>
                <a:lnTo>
                  <a:pt x="91247" y="40420"/>
                </a:lnTo>
                <a:lnTo>
                  <a:pt x="91266" y="40495"/>
                </a:lnTo>
                <a:lnTo>
                  <a:pt x="91322" y="40551"/>
                </a:lnTo>
                <a:lnTo>
                  <a:pt x="91396" y="40625"/>
                </a:lnTo>
                <a:lnTo>
                  <a:pt x="91526" y="40681"/>
                </a:lnTo>
                <a:lnTo>
                  <a:pt x="92010" y="40886"/>
                </a:lnTo>
                <a:lnTo>
                  <a:pt x="92308" y="40979"/>
                </a:lnTo>
                <a:lnTo>
                  <a:pt x="92401" y="40998"/>
                </a:lnTo>
                <a:lnTo>
                  <a:pt x="92439" y="40998"/>
                </a:lnTo>
                <a:lnTo>
                  <a:pt x="92439" y="40979"/>
                </a:lnTo>
                <a:lnTo>
                  <a:pt x="92364" y="40886"/>
                </a:lnTo>
                <a:lnTo>
                  <a:pt x="92271" y="40793"/>
                </a:lnTo>
                <a:lnTo>
                  <a:pt x="92159" y="40718"/>
                </a:lnTo>
                <a:lnTo>
                  <a:pt x="92048" y="40644"/>
                </a:lnTo>
                <a:lnTo>
                  <a:pt x="91787" y="40514"/>
                </a:lnTo>
                <a:lnTo>
                  <a:pt x="91564" y="40402"/>
                </a:lnTo>
                <a:lnTo>
                  <a:pt x="91731" y="40216"/>
                </a:lnTo>
                <a:lnTo>
                  <a:pt x="91917" y="40067"/>
                </a:lnTo>
                <a:lnTo>
                  <a:pt x="92085" y="39992"/>
                </a:lnTo>
                <a:lnTo>
                  <a:pt x="92308" y="39880"/>
                </a:lnTo>
                <a:lnTo>
                  <a:pt x="92401" y="39806"/>
                </a:lnTo>
                <a:lnTo>
                  <a:pt x="92439" y="39769"/>
                </a:lnTo>
                <a:lnTo>
                  <a:pt x="92439" y="39732"/>
                </a:lnTo>
                <a:lnTo>
                  <a:pt x="92457" y="39713"/>
                </a:lnTo>
                <a:lnTo>
                  <a:pt x="92439" y="39676"/>
                </a:lnTo>
                <a:lnTo>
                  <a:pt x="92401" y="39638"/>
                </a:lnTo>
                <a:lnTo>
                  <a:pt x="92346" y="39601"/>
                </a:lnTo>
                <a:lnTo>
                  <a:pt x="92290" y="39583"/>
                </a:lnTo>
                <a:close/>
                <a:moveTo>
                  <a:pt x="186" y="40700"/>
                </a:moveTo>
                <a:lnTo>
                  <a:pt x="149" y="40718"/>
                </a:lnTo>
                <a:lnTo>
                  <a:pt x="130" y="40756"/>
                </a:lnTo>
                <a:lnTo>
                  <a:pt x="112" y="40793"/>
                </a:lnTo>
                <a:lnTo>
                  <a:pt x="149" y="40830"/>
                </a:lnTo>
                <a:lnTo>
                  <a:pt x="186" y="40867"/>
                </a:lnTo>
                <a:lnTo>
                  <a:pt x="242" y="40923"/>
                </a:lnTo>
                <a:lnTo>
                  <a:pt x="410" y="40998"/>
                </a:lnTo>
                <a:lnTo>
                  <a:pt x="596" y="41091"/>
                </a:lnTo>
                <a:lnTo>
                  <a:pt x="987" y="41221"/>
                </a:lnTo>
                <a:lnTo>
                  <a:pt x="1247" y="41295"/>
                </a:lnTo>
                <a:lnTo>
                  <a:pt x="819" y="41649"/>
                </a:lnTo>
                <a:lnTo>
                  <a:pt x="614" y="41835"/>
                </a:lnTo>
                <a:lnTo>
                  <a:pt x="428" y="42022"/>
                </a:lnTo>
                <a:lnTo>
                  <a:pt x="391" y="42077"/>
                </a:lnTo>
                <a:lnTo>
                  <a:pt x="391" y="42096"/>
                </a:lnTo>
                <a:lnTo>
                  <a:pt x="428" y="42115"/>
                </a:lnTo>
                <a:lnTo>
                  <a:pt x="484" y="42096"/>
                </a:lnTo>
                <a:lnTo>
                  <a:pt x="633" y="42040"/>
                </a:lnTo>
                <a:lnTo>
                  <a:pt x="763" y="41966"/>
                </a:lnTo>
                <a:lnTo>
                  <a:pt x="912" y="41873"/>
                </a:lnTo>
                <a:lnTo>
                  <a:pt x="1154" y="41649"/>
                </a:lnTo>
                <a:lnTo>
                  <a:pt x="1396" y="41463"/>
                </a:lnTo>
                <a:lnTo>
                  <a:pt x="1471" y="41389"/>
                </a:lnTo>
                <a:lnTo>
                  <a:pt x="1527" y="41333"/>
                </a:lnTo>
                <a:lnTo>
                  <a:pt x="1527" y="41295"/>
                </a:lnTo>
                <a:lnTo>
                  <a:pt x="1527" y="41258"/>
                </a:lnTo>
                <a:lnTo>
                  <a:pt x="1489" y="41202"/>
                </a:lnTo>
                <a:lnTo>
                  <a:pt x="1378" y="41128"/>
                </a:lnTo>
                <a:lnTo>
                  <a:pt x="1229" y="41072"/>
                </a:lnTo>
                <a:lnTo>
                  <a:pt x="1005" y="40960"/>
                </a:lnTo>
                <a:lnTo>
                  <a:pt x="652" y="40811"/>
                </a:lnTo>
                <a:lnTo>
                  <a:pt x="465" y="40737"/>
                </a:lnTo>
                <a:lnTo>
                  <a:pt x="298" y="40700"/>
                </a:lnTo>
                <a:close/>
                <a:moveTo>
                  <a:pt x="91303" y="41500"/>
                </a:moveTo>
                <a:lnTo>
                  <a:pt x="91229" y="41538"/>
                </a:lnTo>
                <a:lnTo>
                  <a:pt x="91210" y="41593"/>
                </a:lnTo>
                <a:lnTo>
                  <a:pt x="91210" y="41631"/>
                </a:lnTo>
                <a:lnTo>
                  <a:pt x="91229" y="41686"/>
                </a:lnTo>
                <a:lnTo>
                  <a:pt x="91340" y="41798"/>
                </a:lnTo>
                <a:lnTo>
                  <a:pt x="91433" y="41873"/>
                </a:lnTo>
                <a:lnTo>
                  <a:pt x="91713" y="42077"/>
                </a:lnTo>
                <a:lnTo>
                  <a:pt x="91824" y="42152"/>
                </a:lnTo>
                <a:lnTo>
                  <a:pt x="91899" y="42226"/>
                </a:lnTo>
                <a:lnTo>
                  <a:pt x="91917" y="42282"/>
                </a:lnTo>
                <a:lnTo>
                  <a:pt x="91917" y="42319"/>
                </a:lnTo>
                <a:lnTo>
                  <a:pt x="91917" y="42357"/>
                </a:lnTo>
                <a:lnTo>
                  <a:pt x="91899" y="42413"/>
                </a:lnTo>
                <a:lnTo>
                  <a:pt x="91862" y="42468"/>
                </a:lnTo>
                <a:lnTo>
                  <a:pt x="91824" y="42524"/>
                </a:lnTo>
                <a:lnTo>
                  <a:pt x="91657" y="42636"/>
                </a:lnTo>
                <a:lnTo>
                  <a:pt x="91545" y="42710"/>
                </a:lnTo>
                <a:lnTo>
                  <a:pt x="91433" y="42785"/>
                </a:lnTo>
                <a:lnTo>
                  <a:pt x="91396" y="42841"/>
                </a:lnTo>
                <a:lnTo>
                  <a:pt x="91396" y="42878"/>
                </a:lnTo>
                <a:lnTo>
                  <a:pt x="91396" y="42915"/>
                </a:lnTo>
                <a:lnTo>
                  <a:pt x="91452" y="42952"/>
                </a:lnTo>
                <a:lnTo>
                  <a:pt x="91526" y="42952"/>
                </a:lnTo>
                <a:lnTo>
                  <a:pt x="91601" y="42934"/>
                </a:lnTo>
                <a:lnTo>
                  <a:pt x="91694" y="42915"/>
                </a:lnTo>
                <a:lnTo>
                  <a:pt x="91768" y="42859"/>
                </a:lnTo>
                <a:lnTo>
                  <a:pt x="91936" y="42748"/>
                </a:lnTo>
                <a:lnTo>
                  <a:pt x="92048" y="42673"/>
                </a:lnTo>
                <a:lnTo>
                  <a:pt x="92197" y="42543"/>
                </a:lnTo>
                <a:lnTo>
                  <a:pt x="92234" y="42487"/>
                </a:lnTo>
                <a:lnTo>
                  <a:pt x="92271" y="42413"/>
                </a:lnTo>
                <a:lnTo>
                  <a:pt x="92290" y="42357"/>
                </a:lnTo>
                <a:lnTo>
                  <a:pt x="92290" y="42301"/>
                </a:lnTo>
                <a:lnTo>
                  <a:pt x="92271" y="42245"/>
                </a:lnTo>
                <a:lnTo>
                  <a:pt x="92252" y="42208"/>
                </a:lnTo>
                <a:lnTo>
                  <a:pt x="92178" y="42096"/>
                </a:lnTo>
                <a:lnTo>
                  <a:pt x="92066" y="42003"/>
                </a:lnTo>
                <a:lnTo>
                  <a:pt x="91824" y="41798"/>
                </a:lnTo>
                <a:lnTo>
                  <a:pt x="91582" y="41612"/>
                </a:lnTo>
                <a:lnTo>
                  <a:pt x="91433" y="41519"/>
                </a:lnTo>
                <a:lnTo>
                  <a:pt x="91359" y="41500"/>
                </a:lnTo>
                <a:close/>
                <a:moveTo>
                  <a:pt x="1489" y="42226"/>
                </a:moveTo>
                <a:lnTo>
                  <a:pt x="1378" y="42245"/>
                </a:lnTo>
                <a:lnTo>
                  <a:pt x="1322" y="42264"/>
                </a:lnTo>
                <a:lnTo>
                  <a:pt x="1210" y="42301"/>
                </a:lnTo>
                <a:lnTo>
                  <a:pt x="1117" y="42357"/>
                </a:lnTo>
                <a:lnTo>
                  <a:pt x="912" y="42506"/>
                </a:lnTo>
                <a:lnTo>
                  <a:pt x="670" y="42655"/>
                </a:lnTo>
                <a:lnTo>
                  <a:pt x="559" y="42729"/>
                </a:lnTo>
                <a:lnTo>
                  <a:pt x="465" y="42804"/>
                </a:lnTo>
                <a:lnTo>
                  <a:pt x="410" y="42897"/>
                </a:lnTo>
                <a:lnTo>
                  <a:pt x="410" y="42934"/>
                </a:lnTo>
                <a:lnTo>
                  <a:pt x="410" y="42971"/>
                </a:lnTo>
                <a:lnTo>
                  <a:pt x="428" y="43027"/>
                </a:lnTo>
                <a:lnTo>
                  <a:pt x="465" y="43083"/>
                </a:lnTo>
                <a:lnTo>
                  <a:pt x="577" y="43195"/>
                </a:lnTo>
                <a:lnTo>
                  <a:pt x="745" y="43325"/>
                </a:lnTo>
                <a:lnTo>
                  <a:pt x="1024" y="43530"/>
                </a:lnTo>
                <a:lnTo>
                  <a:pt x="1173" y="43623"/>
                </a:lnTo>
                <a:lnTo>
                  <a:pt x="1303" y="43697"/>
                </a:lnTo>
                <a:lnTo>
                  <a:pt x="1396" y="43734"/>
                </a:lnTo>
                <a:lnTo>
                  <a:pt x="1434" y="43734"/>
                </a:lnTo>
                <a:lnTo>
                  <a:pt x="1452" y="43716"/>
                </a:lnTo>
                <a:lnTo>
                  <a:pt x="1471" y="43697"/>
                </a:lnTo>
                <a:lnTo>
                  <a:pt x="1452" y="43660"/>
                </a:lnTo>
                <a:lnTo>
                  <a:pt x="1378" y="43567"/>
                </a:lnTo>
                <a:lnTo>
                  <a:pt x="1266" y="43455"/>
                </a:lnTo>
                <a:lnTo>
                  <a:pt x="1117" y="43343"/>
                </a:lnTo>
                <a:lnTo>
                  <a:pt x="633" y="42971"/>
                </a:lnTo>
                <a:lnTo>
                  <a:pt x="1117" y="42673"/>
                </a:lnTo>
                <a:lnTo>
                  <a:pt x="1341" y="42524"/>
                </a:lnTo>
                <a:lnTo>
                  <a:pt x="1434" y="42431"/>
                </a:lnTo>
                <a:lnTo>
                  <a:pt x="1527" y="42319"/>
                </a:lnTo>
                <a:lnTo>
                  <a:pt x="1564" y="42282"/>
                </a:lnTo>
                <a:lnTo>
                  <a:pt x="1564" y="42245"/>
                </a:lnTo>
                <a:lnTo>
                  <a:pt x="1527" y="42226"/>
                </a:lnTo>
                <a:close/>
                <a:moveTo>
                  <a:pt x="92550" y="43213"/>
                </a:moveTo>
                <a:lnTo>
                  <a:pt x="92495" y="43232"/>
                </a:lnTo>
                <a:lnTo>
                  <a:pt x="92178" y="43437"/>
                </a:lnTo>
                <a:lnTo>
                  <a:pt x="91955" y="43567"/>
                </a:lnTo>
                <a:lnTo>
                  <a:pt x="91731" y="43734"/>
                </a:lnTo>
                <a:lnTo>
                  <a:pt x="91526" y="43883"/>
                </a:lnTo>
                <a:lnTo>
                  <a:pt x="91433" y="43976"/>
                </a:lnTo>
                <a:lnTo>
                  <a:pt x="91359" y="44051"/>
                </a:lnTo>
                <a:lnTo>
                  <a:pt x="91303" y="44144"/>
                </a:lnTo>
                <a:lnTo>
                  <a:pt x="91266" y="44219"/>
                </a:lnTo>
                <a:lnTo>
                  <a:pt x="91247" y="44312"/>
                </a:lnTo>
                <a:lnTo>
                  <a:pt x="91266" y="44386"/>
                </a:lnTo>
                <a:lnTo>
                  <a:pt x="91303" y="44461"/>
                </a:lnTo>
                <a:lnTo>
                  <a:pt x="91377" y="44535"/>
                </a:lnTo>
                <a:lnTo>
                  <a:pt x="91545" y="44684"/>
                </a:lnTo>
                <a:lnTo>
                  <a:pt x="91750" y="44814"/>
                </a:lnTo>
                <a:lnTo>
                  <a:pt x="91917" y="44907"/>
                </a:lnTo>
                <a:lnTo>
                  <a:pt x="92141" y="45000"/>
                </a:lnTo>
                <a:lnTo>
                  <a:pt x="92234" y="45038"/>
                </a:lnTo>
                <a:lnTo>
                  <a:pt x="92308" y="45056"/>
                </a:lnTo>
                <a:lnTo>
                  <a:pt x="92364" y="45038"/>
                </a:lnTo>
                <a:lnTo>
                  <a:pt x="92364" y="45019"/>
                </a:lnTo>
                <a:lnTo>
                  <a:pt x="92364" y="45000"/>
                </a:lnTo>
                <a:lnTo>
                  <a:pt x="92308" y="44926"/>
                </a:lnTo>
                <a:lnTo>
                  <a:pt x="92197" y="44814"/>
                </a:lnTo>
                <a:lnTo>
                  <a:pt x="92085" y="44740"/>
                </a:lnTo>
                <a:lnTo>
                  <a:pt x="91955" y="44665"/>
                </a:lnTo>
                <a:lnTo>
                  <a:pt x="91824" y="44572"/>
                </a:lnTo>
                <a:lnTo>
                  <a:pt x="91694" y="44498"/>
                </a:lnTo>
                <a:lnTo>
                  <a:pt x="91601" y="44405"/>
                </a:lnTo>
                <a:lnTo>
                  <a:pt x="91582" y="44349"/>
                </a:lnTo>
                <a:lnTo>
                  <a:pt x="91564" y="44312"/>
                </a:lnTo>
                <a:lnTo>
                  <a:pt x="91582" y="44256"/>
                </a:lnTo>
                <a:lnTo>
                  <a:pt x="91601" y="44200"/>
                </a:lnTo>
                <a:lnTo>
                  <a:pt x="91638" y="44144"/>
                </a:lnTo>
                <a:lnTo>
                  <a:pt x="91694" y="44088"/>
                </a:lnTo>
                <a:lnTo>
                  <a:pt x="91862" y="43976"/>
                </a:lnTo>
                <a:lnTo>
                  <a:pt x="92010" y="43865"/>
                </a:lnTo>
                <a:lnTo>
                  <a:pt x="92327" y="43660"/>
                </a:lnTo>
                <a:lnTo>
                  <a:pt x="92513" y="43548"/>
                </a:lnTo>
                <a:lnTo>
                  <a:pt x="92606" y="43474"/>
                </a:lnTo>
                <a:lnTo>
                  <a:pt x="92643" y="43455"/>
                </a:lnTo>
                <a:lnTo>
                  <a:pt x="92662" y="43399"/>
                </a:lnTo>
                <a:lnTo>
                  <a:pt x="92662" y="43325"/>
                </a:lnTo>
                <a:lnTo>
                  <a:pt x="92643" y="43250"/>
                </a:lnTo>
                <a:lnTo>
                  <a:pt x="92625" y="43213"/>
                </a:lnTo>
                <a:close/>
                <a:moveTo>
                  <a:pt x="391" y="43921"/>
                </a:moveTo>
                <a:lnTo>
                  <a:pt x="317" y="43958"/>
                </a:lnTo>
                <a:lnTo>
                  <a:pt x="261" y="43995"/>
                </a:lnTo>
                <a:lnTo>
                  <a:pt x="242" y="44032"/>
                </a:lnTo>
                <a:lnTo>
                  <a:pt x="242" y="44070"/>
                </a:lnTo>
                <a:lnTo>
                  <a:pt x="261" y="44088"/>
                </a:lnTo>
                <a:lnTo>
                  <a:pt x="298" y="44125"/>
                </a:lnTo>
                <a:lnTo>
                  <a:pt x="801" y="44386"/>
                </a:lnTo>
                <a:lnTo>
                  <a:pt x="1285" y="44684"/>
                </a:lnTo>
                <a:lnTo>
                  <a:pt x="1210" y="44721"/>
                </a:lnTo>
                <a:lnTo>
                  <a:pt x="1080" y="44777"/>
                </a:lnTo>
                <a:lnTo>
                  <a:pt x="763" y="44907"/>
                </a:lnTo>
                <a:lnTo>
                  <a:pt x="484" y="45038"/>
                </a:lnTo>
                <a:lnTo>
                  <a:pt x="410" y="45094"/>
                </a:lnTo>
                <a:lnTo>
                  <a:pt x="391" y="45131"/>
                </a:lnTo>
                <a:lnTo>
                  <a:pt x="372" y="45149"/>
                </a:lnTo>
                <a:lnTo>
                  <a:pt x="391" y="45187"/>
                </a:lnTo>
                <a:lnTo>
                  <a:pt x="428" y="45205"/>
                </a:lnTo>
                <a:lnTo>
                  <a:pt x="465" y="45224"/>
                </a:lnTo>
                <a:lnTo>
                  <a:pt x="521" y="45224"/>
                </a:lnTo>
                <a:lnTo>
                  <a:pt x="670" y="45205"/>
                </a:lnTo>
                <a:lnTo>
                  <a:pt x="838" y="45149"/>
                </a:lnTo>
                <a:lnTo>
                  <a:pt x="1136" y="45038"/>
                </a:lnTo>
                <a:lnTo>
                  <a:pt x="1322" y="44945"/>
                </a:lnTo>
                <a:lnTo>
                  <a:pt x="1452" y="44833"/>
                </a:lnTo>
                <a:lnTo>
                  <a:pt x="1489" y="44777"/>
                </a:lnTo>
                <a:lnTo>
                  <a:pt x="1527" y="44721"/>
                </a:lnTo>
                <a:lnTo>
                  <a:pt x="1527" y="44684"/>
                </a:lnTo>
                <a:lnTo>
                  <a:pt x="1527" y="44628"/>
                </a:lnTo>
                <a:lnTo>
                  <a:pt x="1489" y="44554"/>
                </a:lnTo>
                <a:lnTo>
                  <a:pt x="1415" y="44479"/>
                </a:lnTo>
                <a:lnTo>
                  <a:pt x="1322" y="44405"/>
                </a:lnTo>
                <a:lnTo>
                  <a:pt x="1061" y="44256"/>
                </a:lnTo>
                <a:lnTo>
                  <a:pt x="726" y="44051"/>
                </a:lnTo>
                <a:lnTo>
                  <a:pt x="521" y="43958"/>
                </a:lnTo>
                <a:lnTo>
                  <a:pt x="447" y="43921"/>
                </a:lnTo>
                <a:close/>
                <a:moveTo>
                  <a:pt x="91303" y="45391"/>
                </a:moveTo>
                <a:lnTo>
                  <a:pt x="91284" y="45410"/>
                </a:lnTo>
                <a:lnTo>
                  <a:pt x="91266" y="45447"/>
                </a:lnTo>
                <a:lnTo>
                  <a:pt x="91284" y="45503"/>
                </a:lnTo>
                <a:lnTo>
                  <a:pt x="91303" y="45540"/>
                </a:lnTo>
                <a:lnTo>
                  <a:pt x="91340" y="45596"/>
                </a:lnTo>
                <a:lnTo>
                  <a:pt x="91471" y="45671"/>
                </a:lnTo>
                <a:lnTo>
                  <a:pt x="91619" y="45764"/>
                </a:lnTo>
                <a:lnTo>
                  <a:pt x="91955" y="45913"/>
                </a:lnTo>
                <a:lnTo>
                  <a:pt x="92178" y="46006"/>
                </a:lnTo>
                <a:lnTo>
                  <a:pt x="92010" y="46192"/>
                </a:lnTo>
                <a:lnTo>
                  <a:pt x="91824" y="46378"/>
                </a:lnTo>
                <a:lnTo>
                  <a:pt x="91601" y="46509"/>
                </a:lnTo>
                <a:lnTo>
                  <a:pt x="91471" y="46602"/>
                </a:lnTo>
                <a:lnTo>
                  <a:pt x="91433" y="46657"/>
                </a:lnTo>
                <a:lnTo>
                  <a:pt x="91415" y="46695"/>
                </a:lnTo>
                <a:lnTo>
                  <a:pt x="91452" y="46713"/>
                </a:lnTo>
                <a:lnTo>
                  <a:pt x="91489" y="46732"/>
                </a:lnTo>
                <a:lnTo>
                  <a:pt x="91545" y="46732"/>
                </a:lnTo>
                <a:lnTo>
                  <a:pt x="91619" y="46713"/>
                </a:lnTo>
                <a:lnTo>
                  <a:pt x="91750" y="46657"/>
                </a:lnTo>
                <a:lnTo>
                  <a:pt x="91824" y="46602"/>
                </a:lnTo>
                <a:lnTo>
                  <a:pt x="92048" y="46471"/>
                </a:lnTo>
                <a:lnTo>
                  <a:pt x="92159" y="46378"/>
                </a:lnTo>
                <a:lnTo>
                  <a:pt x="92271" y="46285"/>
                </a:lnTo>
                <a:lnTo>
                  <a:pt x="92364" y="46173"/>
                </a:lnTo>
                <a:lnTo>
                  <a:pt x="92439" y="46062"/>
                </a:lnTo>
                <a:lnTo>
                  <a:pt x="92457" y="46006"/>
                </a:lnTo>
                <a:lnTo>
                  <a:pt x="92457" y="45950"/>
                </a:lnTo>
                <a:lnTo>
                  <a:pt x="92439" y="45894"/>
                </a:lnTo>
                <a:lnTo>
                  <a:pt x="92420" y="45838"/>
                </a:lnTo>
                <a:lnTo>
                  <a:pt x="92346" y="45782"/>
                </a:lnTo>
                <a:lnTo>
                  <a:pt x="92215" y="45708"/>
                </a:lnTo>
                <a:lnTo>
                  <a:pt x="91862" y="45540"/>
                </a:lnTo>
                <a:lnTo>
                  <a:pt x="91657" y="45466"/>
                </a:lnTo>
                <a:lnTo>
                  <a:pt x="91489" y="45410"/>
                </a:lnTo>
                <a:lnTo>
                  <a:pt x="91359" y="45391"/>
                </a:lnTo>
                <a:close/>
                <a:moveTo>
                  <a:pt x="1322" y="45466"/>
                </a:moveTo>
                <a:lnTo>
                  <a:pt x="1247" y="45503"/>
                </a:lnTo>
                <a:lnTo>
                  <a:pt x="1024" y="45615"/>
                </a:lnTo>
                <a:lnTo>
                  <a:pt x="726" y="45782"/>
                </a:lnTo>
                <a:lnTo>
                  <a:pt x="577" y="45876"/>
                </a:lnTo>
                <a:lnTo>
                  <a:pt x="447" y="45969"/>
                </a:lnTo>
                <a:lnTo>
                  <a:pt x="354" y="46062"/>
                </a:lnTo>
                <a:lnTo>
                  <a:pt x="335" y="46099"/>
                </a:lnTo>
                <a:lnTo>
                  <a:pt x="317" y="46155"/>
                </a:lnTo>
                <a:lnTo>
                  <a:pt x="317" y="46192"/>
                </a:lnTo>
                <a:lnTo>
                  <a:pt x="335" y="46229"/>
                </a:lnTo>
                <a:lnTo>
                  <a:pt x="410" y="46341"/>
                </a:lnTo>
                <a:lnTo>
                  <a:pt x="521" y="46453"/>
                </a:lnTo>
                <a:lnTo>
                  <a:pt x="652" y="46583"/>
                </a:lnTo>
                <a:lnTo>
                  <a:pt x="912" y="46825"/>
                </a:lnTo>
                <a:lnTo>
                  <a:pt x="1098" y="46955"/>
                </a:lnTo>
                <a:lnTo>
                  <a:pt x="1266" y="47104"/>
                </a:lnTo>
                <a:lnTo>
                  <a:pt x="1452" y="47216"/>
                </a:lnTo>
                <a:lnTo>
                  <a:pt x="1527" y="47235"/>
                </a:lnTo>
                <a:lnTo>
                  <a:pt x="1583" y="47235"/>
                </a:lnTo>
                <a:lnTo>
                  <a:pt x="1583" y="47197"/>
                </a:lnTo>
                <a:lnTo>
                  <a:pt x="1583" y="47160"/>
                </a:lnTo>
                <a:lnTo>
                  <a:pt x="1527" y="47011"/>
                </a:lnTo>
                <a:lnTo>
                  <a:pt x="1452" y="46900"/>
                </a:lnTo>
                <a:lnTo>
                  <a:pt x="1359" y="46788"/>
                </a:lnTo>
                <a:lnTo>
                  <a:pt x="1247" y="46676"/>
                </a:lnTo>
                <a:lnTo>
                  <a:pt x="1117" y="46564"/>
                </a:lnTo>
                <a:lnTo>
                  <a:pt x="652" y="46173"/>
                </a:lnTo>
                <a:lnTo>
                  <a:pt x="950" y="45987"/>
                </a:lnTo>
                <a:lnTo>
                  <a:pt x="1098" y="45894"/>
                </a:lnTo>
                <a:lnTo>
                  <a:pt x="1229" y="45782"/>
                </a:lnTo>
                <a:lnTo>
                  <a:pt x="1285" y="45708"/>
                </a:lnTo>
                <a:lnTo>
                  <a:pt x="1359" y="45578"/>
                </a:lnTo>
                <a:lnTo>
                  <a:pt x="1378" y="45522"/>
                </a:lnTo>
                <a:lnTo>
                  <a:pt x="1359" y="45485"/>
                </a:lnTo>
                <a:lnTo>
                  <a:pt x="1322" y="45466"/>
                </a:lnTo>
                <a:close/>
                <a:moveTo>
                  <a:pt x="391" y="47365"/>
                </a:moveTo>
                <a:lnTo>
                  <a:pt x="335" y="47384"/>
                </a:lnTo>
                <a:lnTo>
                  <a:pt x="279" y="47402"/>
                </a:lnTo>
                <a:lnTo>
                  <a:pt x="279" y="47439"/>
                </a:lnTo>
                <a:lnTo>
                  <a:pt x="279" y="47495"/>
                </a:lnTo>
                <a:lnTo>
                  <a:pt x="298" y="47533"/>
                </a:lnTo>
                <a:lnTo>
                  <a:pt x="354" y="47588"/>
                </a:lnTo>
                <a:lnTo>
                  <a:pt x="484" y="47681"/>
                </a:lnTo>
                <a:lnTo>
                  <a:pt x="652" y="47793"/>
                </a:lnTo>
                <a:lnTo>
                  <a:pt x="1024" y="47961"/>
                </a:lnTo>
                <a:lnTo>
                  <a:pt x="1266" y="48091"/>
                </a:lnTo>
                <a:lnTo>
                  <a:pt x="1117" y="48184"/>
                </a:lnTo>
                <a:lnTo>
                  <a:pt x="968" y="48277"/>
                </a:lnTo>
                <a:lnTo>
                  <a:pt x="633" y="48445"/>
                </a:lnTo>
                <a:lnTo>
                  <a:pt x="503" y="48519"/>
                </a:lnTo>
                <a:lnTo>
                  <a:pt x="410" y="48594"/>
                </a:lnTo>
                <a:lnTo>
                  <a:pt x="410" y="48612"/>
                </a:lnTo>
                <a:lnTo>
                  <a:pt x="428" y="48650"/>
                </a:lnTo>
                <a:lnTo>
                  <a:pt x="503" y="48650"/>
                </a:lnTo>
                <a:lnTo>
                  <a:pt x="614" y="48668"/>
                </a:lnTo>
                <a:lnTo>
                  <a:pt x="726" y="48650"/>
                </a:lnTo>
                <a:lnTo>
                  <a:pt x="875" y="48594"/>
                </a:lnTo>
                <a:lnTo>
                  <a:pt x="1080" y="48501"/>
                </a:lnTo>
                <a:lnTo>
                  <a:pt x="1266" y="48389"/>
                </a:lnTo>
                <a:lnTo>
                  <a:pt x="1434" y="48277"/>
                </a:lnTo>
                <a:lnTo>
                  <a:pt x="1545" y="48147"/>
                </a:lnTo>
                <a:lnTo>
                  <a:pt x="1583" y="48091"/>
                </a:lnTo>
                <a:lnTo>
                  <a:pt x="1601" y="48035"/>
                </a:lnTo>
                <a:lnTo>
                  <a:pt x="1583" y="47998"/>
                </a:lnTo>
                <a:lnTo>
                  <a:pt x="1545" y="47961"/>
                </a:lnTo>
                <a:lnTo>
                  <a:pt x="1303" y="47793"/>
                </a:lnTo>
                <a:lnTo>
                  <a:pt x="912" y="47551"/>
                </a:lnTo>
                <a:lnTo>
                  <a:pt x="707" y="47458"/>
                </a:lnTo>
                <a:lnTo>
                  <a:pt x="540" y="47384"/>
                </a:lnTo>
                <a:lnTo>
                  <a:pt x="447" y="47365"/>
                </a:lnTo>
                <a:close/>
                <a:moveTo>
                  <a:pt x="92476" y="47197"/>
                </a:moveTo>
                <a:lnTo>
                  <a:pt x="92197" y="47290"/>
                </a:lnTo>
                <a:lnTo>
                  <a:pt x="91917" y="47439"/>
                </a:lnTo>
                <a:lnTo>
                  <a:pt x="91619" y="47588"/>
                </a:lnTo>
                <a:lnTo>
                  <a:pt x="91377" y="47756"/>
                </a:lnTo>
                <a:lnTo>
                  <a:pt x="91303" y="47830"/>
                </a:lnTo>
                <a:lnTo>
                  <a:pt x="91229" y="47905"/>
                </a:lnTo>
                <a:lnTo>
                  <a:pt x="91210" y="47979"/>
                </a:lnTo>
                <a:lnTo>
                  <a:pt x="91210" y="48054"/>
                </a:lnTo>
                <a:lnTo>
                  <a:pt x="91229" y="48110"/>
                </a:lnTo>
                <a:lnTo>
                  <a:pt x="91266" y="48184"/>
                </a:lnTo>
                <a:lnTo>
                  <a:pt x="91340" y="48259"/>
                </a:lnTo>
                <a:lnTo>
                  <a:pt x="91433" y="48333"/>
                </a:lnTo>
                <a:lnTo>
                  <a:pt x="91619" y="48445"/>
                </a:lnTo>
                <a:lnTo>
                  <a:pt x="91899" y="48594"/>
                </a:lnTo>
                <a:lnTo>
                  <a:pt x="92048" y="48668"/>
                </a:lnTo>
                <a:lnTo>
                  <a:pt x="92197" y="48724"/>
                </a:lnTo>
                <a:lnTo>
                  <a:pt x="92308" y="48743"/>
                </a:lnTo>
                <a:lnTo>
                  <a:pt x="92346" y="48724"/>
                </a:lnTo>
                <a:lnTo>
                  <a:pt x="92383" y="48705"/>
                </a:lnTo>
                <a:lnTo>
                  <a:pt x="92383" y="48668"/>
                </a:lnTo>
                <a:lnTo>
                  <a:pt x="92364" y="48650"/>
                </a:lnTo>
                <a:lnTo>
                  <a:pt x="92290" y="48557"/>
                </a:lnTo>
                <a:lnTo>
                  <a:pt x="92141" y="48463"/>
                </a:lnTo>
                <a:lnTo>
                  <a:pt x="91973" y="48370"/>
                </a:lnTo>
                <a:lnTo>
                  <a:pt x="91619" y="48166"/>
                </a:lnTo>
                <a:lnTo>
                  <a:pt x="91508" y="48091"/>
                </a:lnTo>
                <a:lnTo>
                  <a:pt x="91452" y="48035"/>
                </a:lnTo>
                <a:lnTo>
                  <a:pt x="91471" y="47998"/>
                </a:lnTo>
                <a:lnTo>
                  <a:pt x="91545" y="47961"/>
                </a:lnTo>
                <a:lnTo>
                  <a:pt x="91768" y="47830"/>
                </a:lnTo>
                <a:lnTo>
                  <a:pt x="92122" y="47644"/>
                </a:lnTo>
                <a:lnTo>
                  <a:pt x="92327" y="47551"/>
                </a:lnTo>
                <a:lnTo>
                  <a:pt x="92439" y="47495"/>
                </a:lnTo>
                <a:lnTo>
                  <a:pt x="92476" y="47458"/>
                </a:lnTo>
                <a:lnTo>
                  <a:pt x="92513" y="47402"/>
                </a:lnTo>
                <a:lnTo>
                  <a:pt x="92550" y="47346"/>
                </a:lnTo>
                <a:lnTo>
                  <a:pt x="92588" y="47272"/>
                </a:lnTo>
                <a:lnTo>
                  <a:pt x="92588" y="47235"/>
                </a:lnTo>
                <a:lnTo>
                  <a:pt x="92569" y="47197"/>
                </a:lnTo>
                <a:close/>
                <a:moveTo>
                  <a:pt x="26661" y="48501"/>
                </a:moveTo>
                <a:lnTo>
                  <a:pt x="26642" y="48519"/>
                </a:lnTo>
                <a:lnTo>
                  <a:pt x="26568" y="48594"/>
                </a:lnTo>
                <a:lnTo>
                  <a:pt x="26494" y="48724"/>
                </a:lnTo>
                <a:lnTo>
                  <a:pt x="26289" y="49041"/>
                </a:lnTo>
                <a:lnTo>
                  <a:pt x="26177" y="49208"/>
                </a:lnTo>
                <a:lnTo>
                  <a:pt x="26084" y="49338"/>
                </a:lnTo>
                <a:lnTo>
                  <a:pt x="25972" y="49413"/>
                </a:lnTo>
                <a:lnTo>
                  <a:pt x="25935" y="49432"/>
                </a:lnTo>
                <a:lnTo>
                  <a:pt x="25898" y="49432"/>
                </a:lnTo>
                <a:lnTo>
                  <a:pt x="25860" y="49376"/>
                </a:lnTo>
                <a:lnTo>
                  <a:pt x="25786" y="49245"/>
                </a:lnTo>
                <a:lnTo>
                  <a:pt x="25618" y="48873"/>
                </a:lnTo>
                <a:lnTo>
                  <a:pt x="25544" y="48705"/>
                </a:lnTo>
                <a:lnTo>
                  <a:pt x="25488" y="48631"/>
                </a:lnTo>
                <a:lnTo>
                  <a:pt x="25451" y="48594"/>
                </a:lnTo>
                <a:lnTo>
                  <a:pt x="25414" y="48575"/>
                </a:lnTo>
                <a:lnTo>
                  <a:pt x="25376" y="48594"/>
                </a:lnTo>
                <a:lnTo>
                  <a:pt x="25358" y="48631"/>
                </a:lnTo>
                <a:lnTo>
                  <a:pt x="25339" y="48724"/>
                </a:lnTo>
                <a:lnTo>
                  <a:pt x="25339" y="48799"/>
                </a:lnTo>
                <a:lnTo>
                  <a:pt x="25358" y="48873"/>
                </a:lnTo>
                <a:lnTo>
                  <a:pt x="25451" y="49096"/>
                </a:lnTo>
                <a:lnTo>
                  <a:pt x="25544" y="49301"/>
                </a:lnTo>
                <a:lnTo>
                  <a:pt x="25637" y="49450"/>
                </a:lnTo>
                <a:lnTo>
                  <a:pt x="25730" y="49599"/>
                </a:lnTo>
                <a:lnTo>
                  <a:pt x="25786" y="49636"/>
                </a:lnTo>
                <a:lnTo>
                  <a:pt x="25842" y="49674"/>
                </a:lnTo>
                <a:lnTo>
                  <a:pt x="25898" y="49692"/>
                </a:lnTo>
                <a:lnTo>
                  <a:pt x="25954" y="49674"/>
                </a:lnTo>
                <a:lnTo>
                  <a:pt x="26028" y="49655"/>
                </a:lnTo>
                <a:lnTo>
                  <a:pt x="26103" y="49618"/>
                </a:lnTo>
                <a:lnTo>
                  <a:pt x="26233" y="49506"/>
                </a:lnTo>
                <a:lnTo>
                  <a:pt x="26345" y="49357"/>
                </a:lnTo>
                <a:lnTo>
                  <a:pt x="26456" y="49190"/>
                </a:lnTo>
                <a:lnTo>
                  <a:pt x="26531" y="49041"/>
                </a:lnTo>
                <a:lnTo>
                  <a:pt x="26587" y="48910"/>
                </a:lnTo>
                <a:lnTo>
                  <a:pt x="26642" y="48705"/>
                </a:lnTo>
                <a:lnTo>
                  <a:pt x="26680" y="48538"/>
                </a:lnTo>
                <a:lnTo>
                  <a:pt x="26661" y="48501"/>
                </a:lnTo>
                <a:close/>
                <a:moveTo>
                  <a:pt x="8304" y="48538"/>
                </a:moveTo>
                <a:lnTo>
                  <a:pt x="8248" y="48575"/>
                </a:lnTo>
                <a:lnTo>
                  <a:pt x="8155" y="48668"/>
                </a:lnTo>
                <a:lnTo>
                  <a:pt x="8062" y="48780"/>
                </a:lnTo>
                <a:lnTo>
                  <a:pt x="7894" y="49003"/>
                </a:lnTo>
                <a:lnTo>
                  <a:pt x="7615" y="49469"/>
                </a:lnTo>
                <a:lnTo>
                  <a:pt x="7242" y="49003"/>
                </a:lnTo>
                <a:lnTo>
                  <a:pt x="7019" y="48743"/>
                </a:lnTo>
                <a:lnTo>
                  <a:pt x="6926" y="48650"/>
                </a:lnTo>
                <a:lnTo>
                  <a:pt x="6907" y="48631"/>
                </a:lnTo>
                <a:lnTo>
                  <a:pt x="6889" y="48631"/>
                </a:lnTo>
                <a:lnTo>
                  <a:pt x="6870" y="48668"/>
                </a:lnTo>
                <a:lnTo>
                  <a:pt x="6851" y="48705"/>
                </a:lnTo>
                <a:lnTo>
                  <a:pt x="6889" y="48817"/>
                </a:lnTo>
                <a:lnTo>
                  <a:pt x="6945" y="48947"/>
                </a:lnTo>
                <a:lnTo>
                  <a:pt x="7038" y="49078"/>
                </a:lnTo>
                <a:lnTo>
                  <a:pt x="7242" y="49357"/>
                </a:lnTo>
                <a:lnTo>
                  <a:pt x="7391" y="49525"/>
                </a:lnTo>
                <a:lnTo>
                  <a:pt x="7503" y="49636"/>
                </a:lnTo>
                <a:lnTo>
                  <a:pt x="7596" y="49692"/>
                </a:lnTo>
                <a:lnTo>
                  <a:pt x="7633" y="49711"/>
                </a:lnTo>
                <a:lnTo>
                  <a:pt x="7671" y="49711"/>
                </a:lnTo>
                <a:lnTo>
                  <a:pt x="7745" y="49674"/>
                </a:lnTo>
                <a:lnTo>
                  <a:pt x="7820" y="49599"/>
                </a:lnTo>
                <a:lnTo>
                  <a:pt x="7875" y="49506"/>
                </a:lnTo>
                <a:lnTo>
                  <a:pt x="8043" y="49264"/>
                </a:lnTo>
                <a:lnTo>
                  <a:pt x="8192" y="49041"/>
                </a:lnTo>
                <a:lnTo>
                  <a:pt x="8266" y="48910"/>
                </a:lnTo>
                <a:lnTo>
                  <a:pt x="8322" y="48780"/>
                </a:lnTo>
                <a:lnTo>
                  <a:pt x="8341" y="48743"/>
                </a:lnTo>
                <a:lnTo>
                  <a:pt x="8360" y="48631"/>
                </a:lnTo>
                <a:lnTo>
                  <a:pt x="8360" y="48575"/>
                </a:lnTo>
                <a:lnTo>
                  <a:pt x="8341" y="48538"/>
                </a:lnTo>
                <a:close/>
                <a:moveTo>
                  <a:pt x="84228" y="48557"/>
                </a:moveTo>
                <a:lnTo>
                  <a:pt x="84191" y="48575"/>
                </a:lnTo>
                <a:lnTo>
                  <a:pt x="84172" y="48612"/>
                </a:lnTo>
                <a:lnTo>
                  <a:pt x="84172" y="48668"/>
                </a:lnTo>
                <a:lnTo>
                  <a:pt x="84172" y="48705"/>
                </a:lnTo>
                <a:lnTo>
                  <a:pt x="84209" y="48817"/>
                </a:lnTo>
                <a:lnTo>
                  <a:pt x="84284" y="48947"/>
                </a:lnTo>
                <a:lnTo>
                  <a:pt x="84433" y="49171"/>
                </a:lnTo>
                <a:lnTo>
                  <a:pt x="84545" y="49320"/>
                </a:lnTo>
                <a:lnTo>
                  <a:pt x="84731" y="49581"/>
                </a:lnTo>
                <a:lnTo>
                  <a:pt x="84787" y="49655"/>
                </a:lnTo>
                <a:lnTo>
                  <a:pt x="84861" y="49711"/>
                </a:lnTo>
                <a:lnTo>
                  <a:pt x="84936" y="49711"/>
                </a:lnTo>
                <a:lnTo>
                  <a:pt x="85010" y="49674"/>
                </a:lnTo>
                <a:lnTo>
                  <a:pt x="85103" y="49599"/>
                </a:lnTo>
                <a:lnTo>
                  <a:pt x="85215" y="49450"/>
                </a:lnTo>
                <a:lnTo>
                  <a:pt x="85438" y="49190"/>
                </a:lnTo>
                <a:lnTo>
                  <a:pt x="85531" y="49041"/>
                </a:lnTo>
                <a:lnTo>
                  <a:pt x="85606" y="48873"/>
                </a:lnTo>
                <a:lnTo>
                  <a:pt x="85662" y="48743"/>
                </a:lnTo>
                <a:lnTo>
                  <a:pt x="85662" y="48668"/>
                </a:lnTo>
                <a:lnTo>
                  <a:pt x="85680" y="48612"/>
                </a:lnTo>
                <a:lnTo>
                  <a:pt x="85643" y="48612"/>
                </a:lnTo>
                <a:lnTo>
                  <a:pt x="85606" y="48650"/>
                </a:lnTo>
                <a:lnTo>
                  <a:pt x="85252" y="49059"/>
                </a:lnTo>
                <a:lnTo>
                  <a:pt x="84917" y="49469"/>
                </a:lnTo>
                <a:lnTo>
                  <a:pt x="84805" y="49283"/>
                </a:lnTo>
                <a:lnTo>
                  <a:pt x="84600" y="48947"/>
                </a:lnTo>
                <a:lnTo>
                  <a:pt x="84489" y="48780"/>
                </a:lnTo>
                <a:lnTo>
                  <a:pt x="84396" y="48650"/>
                </a:lnTo>
                <a:lnTo>
                  <a:pt x="84303" y="48575"/>
                </a:lnTo>
                <a:lnTo>
                  <a:pt x="84265" y="48557"/>
                </a:lnTo>
                <a:close/>
                <a:moveTo>
                  <a:pt x="47513" y="48687"/>
                </a:moveTo>
                <a:lnTo>
                  <a:pt x="47439" y="48705"/>
                </a:lnTo>
                <a:lnTo>
                  <a:pt x="47383" y="48743"/>
                </a:lnTo>
                <a:lnTo>
                  <a:pt x="47364" y="48780"/>
                </a:lnTo>
                <a:lnTo>
                  <a:pt x="47364" y="48854"/>
                </a:lnTo>
                <a:lnTo>
                  <a:pt x="47420" y="48985"/>
                </a:lnTo>
                <a:lnTo>
                  <a:pt x="47476" y="49096"/>
                </a:lnTo>
                <a:lnTo>
                  <a:pt x="47625" y="49376"/>
                </a:lnTo>
                <a:lnTo>
                  <a:pt x="47699" y="49506"/>
                </a:lnTo>
                <a:lnTo>
                  <a:pt x="47811" y="49618"/>
                </a:lnTo>
                <a:lnTo>
                  <a:pt x="47904" y="49692"/>
                </a:lnTo>
                <a:lnTo>
                  <a:pt x="47979" y="49711"/>
                </a:lnTo>
                <a:lnTo>
                  <a:pt x="48035" y="49729"/>
                </a:lnTo>
                <a:lnTo>
                  <a:pt x="48090" y="49729"/>
                </a:lnTo>
                <a:lnTo>
                  <a:pt x="48165" y="49692"/>
                </a:lnTo>
                <a:lnTo>
                  <a:pt x="48239" y="49655"/>
                </a:lnTo>
                <a:lnTo>
                  <a:pt x="48314" y="49599"/>
                </a:lnTo>
                <a:lnTo>
                  <a:pt x="48426" y="49487"/>
                </a:lnTo>
                <a:lnTo>
                  <a:pt x="48519" y="49357"/>
                </a:lnTo>
                <a:lnTo>
                  <a:pt x="48705" y="49096"/>
                </a:lnTo>
                <a:lnTo>
                  <a:pt x="48742" y="49003"/>
                </a:lnTo>
                <a:lnTo>
                  <a:pt x="48817" y="48854"/>
                </a:lnTo>
                <a:lnTo>
                  <a:pt x="48835" y="48780"/>
                </a:lnTo>
                <a:lnTo>
                  <a:pt x="48835" y="48724"/>
                </a:lnTo>
                <a:lnTo>
                  <a:pt x="48835" y="48705"/>
                </a:lnTo>
                <a:lnTo>
                  <a:pt x="48817" y="48705"/>
                </a:lnTo>
                <a:lnTo>
                  <a:pt x="48779" y="48724"/>
                </a:lnTo>
                <a:lnTo>
                  <a:pt x="48612" y="48854"/>
                </a:lnTo>
                <a:lnTo>
                  <a:pt x="48481" y="49003"/>
                </a:lnTo>
                <a:lnTo>
                  <a:pt x="48351" y="49134"/>
                </a:lnTo>
                <a:lnTo>
                  <a:pt x="48221" y="49264"/>
                </a:lnTo>
                <a:lnTo>
                  <a:pt x="48109" y="49357"/>
                </a:lnTo>
                <a:lnTo>
                  <a:pt x="48053" y="49376"/>
                </a:lnTo>
                <a:lnTo>
                  <a:pt x="48035" y="49376"/>
                </a:lnTo>
                <a:lnTo>
                  <a:pt x="47997" y="49357"/>
                </a:lnTo>
                <a:lnTo>
                  <a:pt x="47923" y="49264"/>
                </a:lnTo>
                <a:lnTo>
                  <a:pt x="47867" y="49208"/>
                </a:lnTo>
                <a:lnTo>
                  <a:pt x="47830" y="49134"/>
                </a:lnTo>
                <a:lnTo>
                  <a:pt x="47737" y="48947"/>
                </a:lnTo>
                <a:lnTo>
                  <a:pt x="47699" y="48854"/>
                </a:lnTo>
                <a:lnTo>
                  <a:pt x="47644" y="48780"/>
                </a:lnTo>
                <a:lnTo>
                  <a:pt x="47588" y="48724"/>
                </a:lnTo>
                <a:lnTo>
                  <a:pt x="47513" y="48687"/>
                </a:lnTo>
                <a:close/>
                <a:moveTo>
                  <a:pt x="63785" y="48594"/>
                </a:moveTo>
                <a:lnTo>
                  <a:pt x="63748" y="48612"/>
                </a:lnTo>
                <a:lnTo>
                  <a:pt x="63637" y="48724"/>
                </a:lnTo>
                <a:lnTo>
                  <a:pt x="63506" y="48854"/>
                </a:lnTo>
                <a:lnTo>
                  <a:pt x="63376" y="49022"/>
                </a:lnTo>
                <a:lnTo>
                  <a:pt x="63227" y="49171"/>
                </a:lnTo>
                <a:lnTo>
                  <a:pt x="63078" y="49301"/>
                </a:lnTo>
                <a:lnTo>
                  <a:pt x="63004" y="49357"/>
                </a:lnTo>
                <a:lnTo>
                  <a:pt x="62929" y="49394"/>
                </a:lnTo>
                <a:lnTo>
                  <a:pt x="62855" y="49432"/>
                </a:lnTo>
                <a:lnTo>
                  <a:pt x="62687" y="49432"/>
                </a:lnTo>
                <a:lnTo>
                  <a:pt x="62594" y="49394"/>
                </a:lnTo>
                <a:lnTo>
                  <a:pt x="62519" y="49338"/>
                </a:lnTo>
                <a:lnTo>
                  <a:pt x="62445" y="49245"/>
                </a:lnTo>
                <a:lnTo>
                  <a:pt x="62315" y="49041"/>
                </a:lnTo>
                <a:lnTo>
                  <a:pt x="62240" y="48947"/>
                </a:lnTo>
                <a:lnTo>
                  <a:pt x="62166" y="48854"/>
                </a:lnTo>
                <a:lnTo>
                  <a:pt x="62091" y="48780"/>
                </a:lnTo>
                <a:lnTo>
                  <a:pt x="62017" y="48743"/>
                </a:lnTo>
                <a:lnTo>
                  <a:pt x="61924" y="48724"/>
                </a:lnTo>
                <a:lnTo>
                  <a:pt x="61868" y="48724"/>
                </a:lnTo>
                <a:lnTo>
                  <a:pt x="61831" y="48761"/>
                </a:lnTo>
                <a:lnTo>
                  <a:pt x="61831" y="48817"/>
                </a:lnTo>
                <a:lnTo>
                  <a:pt x="61849" y="48873"/>
                </a:lnTo>
                <a:lnTo>
                  <a:pt x="61886" y="48929"/>
                </a:lnTo>
                <a:lnTo>
                  <a:pt x="61961" y="49059"/>
                </a:lnTo>
                <a:lnTo>
                  <a:pt x="62184" y="49357"/>
                </a:lnTo>
                <a:lnTo>
                  <a:pt x="62315" y="49506"/>
                </a:lnTo>
                <a:lnTo>
                  <a:pt x="62464" y="49636"/>
                </a:lnTo>
                <a:lnTo>
                  <a:pt x="62538" y="49674"/>
                </a:lnTo>
                <a:lnTo>
                  <a:pt x="62613" y="49711"/>
                </a:lnTo>
                <a:lnTo>
                  <a:pt x="62687" y="49748"/>
                </a:lnTo>
                <a:lnTo>
                  <a:pt x="62855" y="49748"/>
                </a:lnTo>
                <a:lnTo>
                  <a:pt x="62948" y="49729"/>
                </a:lnTo>
                <a:lnTo>
                  <a:pt x="63022" y="49674"/>
                </a:lnTo>
                <a:lnTo>
                  <a:pt x="63115" y="49618"/>
                </a:lnTo>
                <a:lnTo>
                  <a:pt x="63246" y="49487"/>
                </a:lnTo>
                <a:lnTo>
                  <a:pt x="63376" y="49338"/>
                </a:lnTo>
                <a:lnTo>
                  <a:pt x="63618" y="49059"/>
                </a:lnTo>
                <a:lnTo>
                  <a:pt x="63748" y="48892"/>
                </a:lnTo>
                <a:lnTo>
                  <a:pt x="63841" y="48799"/>
                </a:lnTo>
                <a:lnTo>
                  <a:pt x="63860" y="48761"/>
                </a:lnTo>
                <a:lnTo>
                  <a:pt x="63860" y="48724"/>
                </a:lnTo>
                <a:lnTo>
                  <a:pt x="63841" y="48631"/>
                </a:lnTo>
                <a:lnTo>
                  <a:pt x="63804" y="48594"/>
                </a:lnTo>
                <a:close/>
                <a:moveTo>
                  <a:pt x="89460" y="48482"/>
                </a:moveTo>
                <a:lnTo>
                  <a:pt x="89385" y="48501"/>
                </a:lnTo>
                <a:lnTo>
                  <a:pt x="89255" y="48594"/>
                </a:lnTo>
                <a:lnTo>
                  <a:pt x="89106" y="48705"/>
                </a:lnTo>
                <a:lnTo>
                  <a:pt x="88864" y="48947"/>
                </a:lnTo>
                <a:lnTo>
                  <a:pt x="88641" y="49190"/>
                </a:lnTo>
                <a:lnTo>
                  <a:pt x="88417" y="49469"/>
                </a:lnTo>
                <a:lnTo>
                  <a:pt x="88305" y="49283"/>
                </a:lnTo>
                <a:lnTo>
                  <a:pt x="88101" y="48985"/>
                </a:lnTo>
                <a:lnTo>
                  <a:pt x="87989" y="48854"/>
                </a:lnTo>
                <a:lnTo>
                  <a:pt x="87896" y="48761"/>
                </a:lnTo>
                <a:lnTo>
                  <a:pt x="87840" y="48724"/>
                </a:lnTo>
                <a:lnTo>
                  <a:pt x="87766" y="48724"/>
                </a:lnTo>
                <a:lnTo>
                  <a:pt x="87747" y="48761"/>
                </a:lnTo>
                <a:lnTo>
                  <a:pt x="87747" y="48836"/>
                </a:lnTo>
                <a:lnTo>
                  <a:pt x="87784" y="48966"/>
                </a:lnTo>
                <a:lnTo>
                  <a:pt x="87952" y="49283"/>
                </a:lnTo>
                <a:lnTo>
                  <a:pt x="88157" y="49581"/>
                </a:lnTo>
                <a:lnTo>
                  <a:pt x="88231" y="49674"/>
                </a:lnTo>
                <a:lnTo>
                  <a:pt x="88287" y="49729"/>
                </a:lnTo>
                <a:lnTo>
                  <a:pt x="88343" y="49748"/>
                </a:lnTo>
                <a:lnTo>
                  <a:pt x="88399" y="49748"/>
                </a:lnTo>
                <a:lnTo>
                  <a:pt x="88510" y="49711"/>
                </a:lnTo>
                <a:lnTo>
                  <a:pt x="88622" y="49655"/>
                </a:lnTo>
                <a:lnTo>
                  <a:pt x="88715" y="49562"/>
                </a:lnTo>
                <a:lnTo>
                  <a:pt x="88920" y="49338"/>
                </a:lnTo>
                <a:lnTo>
                  <a:pt x="89087" y="49134"/>
                </a:lnTo>
                <a:lnTo>
                  <a:pt x="89255" y="48947"/>
                </a:lnTo>
                <a:lnTo>
                  <a:pt x="89348" y="48854"/>
                </a:lnTo>
                <a:lnTo>
                  <a:pt x="89404" y="48743"/>
                </a:lnTo>
                <a:lnTo>
                  <a:pt x="89423" y="48705"/>
                </a:lnTo>
                <a:lnTo>
                  <a:pt x="89478" y="48594"/>
                </a:lnTo>
                <a:lnTo>
                  <a:pt x="89478" y="48538"/>
                </a:lnTo>
                <a:lnTo>
                  <a:pt x="89478" y="48501"/>
                </a:lnTo>
                <a:lnTo>
                  <a:pt x="89460" y="48482"/>
                </a:lnTo>
                <a:close/>
                <a:moveTo>
                  <a:pt x="3146" y="48501"/>
                </a:moveTo>
                <a:lnTo>
                  <a:pt x="3109" y="48519"/>
                </a:lnTo>
                <a:lnTo>
                  <a:pt x="3072" y="48538"/>
                </a:lnTo>
                <a:lnTo>
                  <a:pt x="3053" y="48575"/>
                </a:lnTo>
                <a:lnTo>
                  <a:pt x="3072" y="48612"/>
                </a:lnTo>
                <a:lnTo>
                  <a:pt x="3109" y="48705"/>
                </a:lnTo>
                <a:lnTo>
                  <a:pt x="3184" y="48836"/>
                </a:lnTo>
                <a:lnTo>
                  <a:pt x="3370" y="49059"/>
                </a:lnTo>
                <a:lnTo>
                  <a:pt x="3519" y="49208"/>
                </a:lnTo>
                <a:lnTo>
                  <a:pt x="3724" y="49432"/>
                </a:lnTo>
                <a:lnTo>
                  <a:pt x="3947" y="49636"/>
                </a:lnTo>
                <a:lnTo>
                  <a:pt x="4077" y="49729"/>
                </a:lnTo>
                <a:lnTo>
                  <a:pt x="4115" y="49767"/>
                </a:lnTo>
                <a:lnTo>
                  <a:pt x="4152" y="49767"/>
                </a:lnTo>
                <a:lnTo>
                  <a:pt x="4189" y="49748"/>
                </a:lnTo>
                <a:lnTo>
                  <a:pt x="4226" y="49711"/>
                </a:lnTo>
                <a:lnTo>
                  <a:pt x="4338" y="49581"/>
                </a:lnTo>
                <a:lnTo>
                  <a:pt x="4543" y="49320"/>
                </a:lnTo>
                <a:lnTo>
                  <a:pt x="4636" y="49171"/>
                </a:lnTo>
                <a:lnTo>
                  <a:pt x="4710" y="49022"/>
                </a:lnTo>
                <a:lnTo>
                  <a:pt x="4729" y="48929"/>
                </a:lnTo>
                <a:lnTo>
                  <a:pt x="4748" y="48780"/>
                </a:lnTo>
                <a:lnTo>
                  <a:pt x="4748" y="48724"/>
                </a:lnTo>
                <a:lnTo>
                  <a:pt x="4729" y="48687"/>
                </a:lnTo>
                <a:lnTo>
                  <a:pt x="4710" y="48668"/>
                </a:lnTo>
                <a:lnTo>
                  <a:pt x="4692" y="48687"/>
                </a:lnTo>
                <a:lnTo>
                  <a:pt x="4636" y="48743"/>
                </a:lnTo>
                <a:lnTo>
                  <a:pt x="4375" y="49096"/>
                </a:lnTo>
                <a:lnTo>
                  <a:pt x="4133" y="49469"/>
                </a:lnTo>
                <a:lnTo>
                  <a:pt x="3947" y="49227"/>
                </a:lnTo>
                <a:lnTo>
                  <a:pt x="3686" y="48892"/>
                </a:lnTo>
                <a:lnTo>
                  <a:pt x="3537" y="48743"/>
                </a:lnTo>
                <a:lnTo>
                  <a:pt x="3388" y="48612"/>
                </a:lnTo>
                <a:lnTo>
                  <a:pt x="3258" y="48519"/>
                </a:lnTo>
                <a:lnTo>
                  <a:pt x="3202" y="48501"/>
                </a:lnTo>
                <a:close/>
                <a:moveTo>
                  <a:pt x="34127" y="48631"/>
                </a:moveTo>
                <a:lnTo>
                  <a:pt x="34090" y="48668"/>
                </a:lnTo>
                <a:lnTo>
                  <a:pt x="34015" y="48761"/>
                </a:lnTo>
                <a:lnTo>
                  <a:pt x="33941" y="48910"/>
                </a:lnTo>
                <a:lnTo>
                  <a:pt x="33848" y="49078"/>
                </a:lnTo>
                <a:lnTo>
                  <a:pt x="33755" y="49227"/>
                </a:lnTo>
                <a:lnTo>
                  <a:pt x="33643" y="49357"/>
                </a:lnTo>
                <a:lnTo>
                  <a:pt x="33587" y="49413"/>
                </a:lnTo>
                <a:lnTo>
                  <a:pt x="33531" y="49450"/>
                </a:lnTo>
                <a:lnTo>
                  <a:pt x="33475" y="49469"/>
                </a:lnTo>
                <a:lnTo>
                  <a:pt x="33419" y="49487"/>
                </a:lnTo>
                <a:lnTo>
                  <a:pt x="33364" y="49469"/>
                </a:lnTo>
                <a:lnTo>
                  <a:pt x="33308" y="49432"/>
                </a:lnTo>
                <a:lnTo>
                  <a:pt x="33252" y="49376"/>
                </a:lnTo>
                <a:lnTo>
                  <a:pt x="33196" y="49301"/>
                </a:lnTo>
                <a:lnTo>
                  <a:pt x="33103" y="49134"/>
                </a:lnTo>
                <a:lnTo>
                  <a:pt x="33028" y="48966"/>
                </a:lnTo>
                <a:lnTo>
                  <a:pt x="32935" y="48817"/>
                </a:lnTo>
                <a:lnTo>
                  <a:pt x="32861" y="48743"/>
                </a:lnTo>
                <a:lnTo>
                  <a:pt x="32786" y="48687"/>
                </a:lnTo>
                <a:lnTo>
                  <a:pt x="32731" y="48650"/>
                </a:lnTo>
                <a:lnTo>
                  <a:pt x="32675" y="48650"/>
                </a:lnTo>
                <a:lnTo>
                  <a:pt x="32637" y="48668"/>
                </a:lnTo>
                <a:lnTo>
                  <a:pt x="32619" y="48705"/>
                </a:lnTo>
                <a:lnTo>
                  <a:pt x="32619" y="48799"/>
                </a:lnTo>
                <a:lnTo>
                  <a:pt x="32637" y="48910"/>
                </a:lnTo>
                <a:lnTo>
                  <a:pt x="32693" y="49041"/>
                </a:lnTo>
                <a:lnTo>
                  <a:pt x="32786" y="49190"/>
                </a:lnTo>
                <a:lnTo>
                  <a:pt x="32879" y="49357"/>
                </a:lnTo>
                <a:lnTo>
                  <a:pt x="33010" y="49506"/>
                </a:lnTo>
                <a:lnTo>
                  <a:pt x="33140" y="49636"/>
                </a:lnTo>
                <a:lnTo>
                  <a:pt x="33289" y="49729"/>
                </a:lnTo>
                <a:lnTo>
                  <a:pt x="33364" y="49767"/>
                </a:lnTo>
                <a:lnTo>
                  <a:pt x="33494" y="49767"/>
                </a:lnTo>
                <a:lnTo>
                  <a:pt x="33568" y="49748"/>
                </a:lnTo>
                <a:lnTo>
                  <a:pt x="33643" y="49711"/>
                </a:lnTo>
                <a:lnTo>
                  <a:pt x="33699" y="49655"/>
                </a:lnTo>
                <a:lnTo>
                  <a:pt x="33829" y="49506"/>
                </a:lnTo>
                <a:lnTo>
                  <a:pt x="33941" y="49338"/>
                </a:lnTo>
                <a:lnTo>
                  <a:pt x="34015" y="49190"/>
                </a:lnTo>
                <a:lnTo>
                  <a:pt x="34108" y="49022"/>
                </a:lnTo>
                <a:lnTo>
                  <a:pt x="34146" y="48929"/>
                </a:lnTo>
                <a:lnTo>
                  <a:pt x="34164" y="48854"/>
                </a:lnTo>
                <a:lnTo>
                  <a:pt x="34164" y="48705"/>
                </a:lnTo>
                <a:lnTo>
                  <a:pt x="34164" y="48668"/>
                </a:lnTo>
                <a:lnTo>
                  <a:pt x="34146" y="48631"/>
                </a:lnTo>
                <a:close/>
                <a:moveTo>
                  <a:pt x="64716" y="48743"/>
                </a:moveTo>
                <a:lnTo>
                  <a:pt x="64623" y="48780"/>
                </a:lnTo>
                <a:lnTo>
                  <a:pt x="64549" y="48817"/>
                </a:lnTo>
                <a:lnTo>
                  <a:pt x="64474" y="48892"/>
                </a:lnTo>
                <a:lnTo>
                  <a:pt x="64418" y="48966"/>
                </a:lnTo>
                <a:lnTo>
                  <a:pt x="64363" y="49041"/>
                </a:lnTo>
                <a:lnTo>
                  <a:pt x="64270" y="49227"/>
                </a:lnTo>
                <a:lnTo>
                  <a:pt x="64176" y="49357"/>
                </a:lnTo>
                <a:lnTo>
                  <a:pt x="64065" y="49543"/>
                </a:lnTo>
                <a:lnTo>
                  <a:pt x="64028" y="49618"/>
                </a:lnTo>
                <a:lnTo>
                  <a:pt x="64028" y="49692"/>
                </a:lnTo>
                <a:lnTo>
                  <a:pt x="64028" y="49729"/>
                </a:lnTo>
                <a:lnTo>
                  <a:pt x="64046" y="49748"/>
                </a:lnTo>
                <a:lnTo>
                  <a:pt x="64083" y="49767"/>
                </a:lnTo>
                <a:lnTo>
                  <a:pt x="64195" y="49767"/>
                </a:lnTo>
                <a:lnTo>
                  <a:pt x="64251" y="49748"/>
                </a:lnTo>
                <a:lnTo>
                  <a:pt x="64307" y="49711"/>
                </a:lnTo>
                <a:lnTo>
                  <a:pt x="64344" y="49674"/>
                </a:lnTo>
                <a:lnTo>
                  <a:pt x="64400" y="49562"/>
                </a:lnTo>
                <a:lnTo>
                  <a:pt x="64456" y="49432"/>
                </a:lnTo>
                <a:lnTo>
                  <a:pt x="64512" y="49283"/>
                </a:lnTo>
                <a:lnTo>
                  <a:pt x="64567" y="49171"/>
                </a:lnTo>
                <a:lnTo>
                  <a:pt x="64605" y="49134"/>
                </a:lnTo>
                <a:lnTo>
                  <a:pt x="64642" y="49078"/>
                </a:lnTo>
                <a:lnTo>
                  <a:pt x="64698" y="49059"/>
                </a:lnTo>
                <a:lnTo>
                  <a:pt x="64754" y="49041"/>
                </a:lnTo>
                <a:lnTo>
                  <a:pt x="64828" y="49059"/>
                </a:lnTo>
                <a:lnTo>
                  <a:pt x="64865" y="49078"/>
                </a:lnTo>
                <a:lnTo>
                  <a:pt x="64921" y="49096"/>
                </a:lnTo>
                <a:lnTo>
                  <a:pt x="64958" y="49152"/>
                </a:lnTo>
                <a:lnTo>
                  <a:pt x="65014" y="49245"/>
                </a:lnTo>
                <a:lnTo>
                  <a:pt x="65070" y="49357"/>
                </a:lnTo>
                <a:lnTo>
                  <a:pt x="65219" y="49562"/>
                </a:lnTo>
                <a:lnTo>
                  <a:pt x="65349" y="49729"/>
                </a:lnTo>
                <a:lnTo>
                  <a:pt x="65349" y="49599"/>
                </a:lnTo>
                <a:lnTo>
                  <a:pt x="65312" y="49450"/>
                </a:lnTo>
                <a:lnTo>
                  <a:pt x="65275" y="49301"/>
                </a:lnTo>
                <a:lnTo>
                  <a:pt x="65219" y="49152"/>
                </a:lnTo>
                <a:lnTo>
                  <a:pt x="65145" y="49003"/>
                </a:lnTo>
                <a:lnTo>
                  <a:pt x="65052" y="48892"/>
                </a:lnTo>
                <a:lnTo>
                  <a:pt x="64958" y="48799"/>
                </a:lnTo>
                <a:lnTo>
                  <a:pt x="64884" y="48761"/>
                </a:lnTo>
                <a:lnTo>
                  <a:pt x="64828" y="48761"/>
                </a:lnTo>
                <a:lnTo>
                  <a:pt x="64716" y="48743"/>
                </a:lnTo>
                <a:close/>
                <a:moveTo>
                  <a:pt x="54849" y="48501"/>
                </a:moveTo>
                <a:lnTo>
                  <a:pt x="54812" y="48519"/>
                </a:lnTo>
                <a:lnTo>
                  <a:pt x="54774" y="48557"/>
                </a:lnTo>
                <a:lnTo>
                  <a:pt x="54774" y="48612"/>
                </a:lnTo>
                <a:lnTo>
                  <a:pt x="54774" y="48650"/>
                </a:lnTo>
                <a:lnTo>
                  <a:pt x="54793" y="48780"/>
                </a:lnTo>
                <a:lnTo>
                  <a:pt x="54849" y="48929"/>
                </a:lnTo>
                <a:lnTo>
                  <a:pt x="54998" y="49227"/>
                </a:lnTo>
                <a:lnTo>
                  <a:pt x="55109" y="49413"/>
                </a:lnTo>
                <a:lnTo>
                  <a:pt x="55221" y="49674"/>
                </a:lnTo>
                <a:lnTo>
                  <a:pt x="55258" y="49748"/>
                </a:lnTo>
                <a:lnTo>
                  <a:pt x="55314" y="49785"/>
                </a:lnTo>
                <a:lnTo>
                  <a:pt x="55389" y="49785"/>
                </a:lnTo>
                <a:lnTo>
                  <a:pt x="55463" y="49729"/>
                </a:lnTo>
                <a:lnTo>
                  <a:pt x="55538" y="49655"/>
                </a:lnTo>
                <a:lnTo>
                  <a:pt x="55649" y="49543"/>
                </a:lnTo>
                <a:lnTo>
                  <a:pt x="55891" y="49301"/>
                </a:lnTo>
                <a:lnTo>
                  <a:pt x="56003" y="49171"/>
                </a:lnTo>
                <a:lnTo>
                  <a:pt x="56078" y="49041"/>
                </a:lnTo>
                <a:lnTo>
                  <a:pt x="56115" y="48985"/>
                </a:lnTo>
                <a:lnTo>
                  <a:pt x="56152" y="48854"/>
                </a:lnTo>
                <a:lnTo>
                  <a:pt x="56152" y="48799"/>
                </a:lnTo>
                <a:lnTo>
                  <a:pt x="56152" y="48761"/>
                </a:lnTo>
                <a:lnTo>
                  <a:pt x="56115" y="48761"/>
                </a:lnTo>
                <a:lnTo>
                  <a:pt x="56040" y="48799"/>
                </a:lnTo>
                <a:lnTo>
                  <a:pt x="55873" y="48947"/>
                </a:lnTo>
                <a:lnTo>
                  <a:pt x="55705" y="49115"/>
                </a:lnTo>
                <a:lnTo>
                  <a:pt x="55389" y="49432"/>
                </a:lnTo>
                <a:lnTo>
                  <a:pt x="55333" y="49208"/>
                </a:lnTo>
                <a:lnTo>
                  <a:pt x="55203" y="48892"/>
                </a:lnTo>
                <a:lnTo>
                  <a:pt x="55128" y="48724"/>
                </a:lnTo>
                <a:lnTo>
                  <a:pt x="55035" y="48594"/>
                </a:lnTo>
                <a:lnTo>
                  <a:pt x="54979" y="48557"/>
                </a:lnTo>
                <a:lnTo>
                  <a:pt x="54942" y="48519"/>
                </a:lnTo>
                <a:lnTo>
                  <a:pt x="54886" y="48501"/>
                </a:lnTo>
                <a:close/>
                <a:moveTo>
                  <a:pt x="69520" y="48482"/>
                </a:moveTo>
                <a:lnTo>
                  <a:pt x="69483" y="48519"/>
                </a:lnTo>
                <a:lnTo>
                  <a:pt x="69464" y="48557"/>
                </a:lnTo>
                <a:lnTo>
                  <a:pt x="69445" y="48594"/>
                </a:lnTo>
                <a:lnTo>
                  <a:pt x="69445" y="48650"/>
                </a:lnTo>
                <a:lnTo>
                  <a:pt x="69483" y="48761"/>
                </a:lnTo>
                <a:lnTo>
                  <a:pt x="69557" y="48892"/>
                </a:lnTo>
                <a:lnTo>
                  <a:pt x="69706" y="49152"/>
                </a:lnTo>
                <a:lnTo>
                  <a:pt x="69836" y="49320"/>
                </a:lnTo>
                <a:lnTo>
                  <a:pt x="69985" y="49562"/>
                </a:lnTo>
                <a:lnTo>
                  <a:pt x="70041" y="49655"/>
                </a:lnTo>
                <a:lnTo>
                  <a:pt x="70116" y="49748"/>
                </a:lnTo>
                <a:lnTo>
                  <a:pt x="70190" y="49785"/>
                </a:lnTo>
                <a:lnTo>
                  <a:pt x="70265" y="49785"/>
                </a:lnTo>
                <a:lnTo>
                  <a:pt x="70358" y="49729"/>
                </a:lnTo>
                <a:lnTo>
                  <a:pt x="70469" y="49618"/>
                </a:lnTo>
                <a:lnTo>
                  <a:pt x="70693" y="49338"/>
                </a:lnTo>
                <a:lnTo>
                  <a:pt x="70786" y="49190"/>
                </a:lnTo>
                <a:lnTo>
                  <a:pt x="70879" y="49022"/>
                </a:lnTo>
                <a:lnTo>
                  <a:pt x="70898" y="48966"/>
                </a:lnTo>
                <a:lnTo>
                  <a:pt x="70935" y="48817"/>
                </a:lnTo>
                <a:lnTo>
                  <a:pt x="70935" y="48761"/>
                </a:lnTo>
                <a:lnTo>
                  <a:pt x="70916" y="48724"/>
                </a:lnTo>
                <a:lnTo>
                  <a:pt x="70879" y="48724"/>
                </a:lnTo>
                <a:lnTo>
                  <a:pt x="70804" y="48761"/>
                </a:lnTo>
                <a:lnTo>
                  <a:pt x="70656" y="48910"/>
                </a:lnTo>
                <a:lnTo>
                  <a:pt x="70507" y="49078"/>
                </a:lnTo>
                <a:lnTo>
                  <a:pt x="70246" y="49432"/>
                </a:lnTo>
                <a:lnTo>
                  <a:pt x="70134" y="49208"/>
                </a:lnTo>
                <a:lnTo>
                  <a:pt x="69929" y="48873"/>
                </a:lnTo>
                <a:lnTo>
                  <a:pt x="69818" y="48705"/>
                </a:lnTo>
                <a:lnTo>
                  <a:pt x="69706" y="48575"/>
                </a:lnTo>
                <a:lnTo>
                  <a:pt x="69594" y="48501"/>
                </a:lnTo>
                <a:lnTo>
                  <a:pt x="69557" y="48482"/>
                </a:lnTo>
                <a:close/>
                <a:moveTo>
                  <a:pt x="73225" y="48631"/>
                </a:moveTo>
                <a:lnTo>
                  <a:pt x="73169" y="48650"/>
                </a:lnTo>
                <a:lnTo>
                  <a:pt x="73150" y="48668"/>
                </a:lnTo>
                <a:lnTo>
                  <a:pt x="73132" y="48687"/>
                </a:lnTo>
                <a:lnTo>
                  <a:pt x="73132" y="48743"/>
                </a:lnTo>
                <a:lnTo>
                  <a:pt x="73169" y="48854"/>
                </a:lnTo>
                <a:lnTo>
                  <a:pt x="73243" y="49003"/>
                </a:lnTo>
                <a:lnTo>
                  <a:pt x="73411" y="49264"/>
                </a:lnTo>
                <a:lnTo>
                  <a:pt x="73523" y="49450"/>
                </a:lnTo>
                <a:lnTo>
                  <a:pt x="73690" y="49692"/>
                </a:lnTo>
                <a:lnTo>
                  <a:pt x="73765" y="49748"/>
                </a:lnTo>
                <a:lnTo>
                  <a:pt x="73821" y="49785"/>
                </a:lnTo>
                <a:lnTo>
                  <a:pt x="73895" y="49767"/>
                </a:lnTo>
                <a:lnTo>
                  <a:pt x="73970" y="49711"/>
                </a:lnTo>
                <a:lnTo>
                  <a:pt x="74044" y="49618"/>
                </a:lnTo>
                <a:lnTo>
                  <a:pt x="74156" y="49487"/>
                </a:lnTo>
                <a:lnTo>
                  <a:pt x="74342" y="49264"/>
                </a:lnTo>
                <a:lnTo>
                  <a:pt x="74509" y="49022"/>
                </a:lnTo>
                <a:lnTo>
                  <a:pt x="74603" y="48817"/>
                </a:lnTo>
                <a:lnTo>
                  <a:pt x="74640" y="48687"/>
                </a:lnTo>
                <a:lnTo>
                  <a:pt x="74621" y="48668"/>
                </a:lnTo>
                <a:lnTo>
                  <a:pt x="74603" y="48687"/>
                </a:lnTo>
                <a:lnTo>
                  <a:pt x="74398" y="48910"/>
                </a:lnTo>
                <a:lnTo>
                  <a:pt x="74212" y="49134"/>
                </a:lnTo>
                <a:lnTo>
                  <a:pt x="73858" y="49599"/>
                </a:lnTo>
                <a:lnTo>
                  <a:pt x="73746" y="49376"/>
                </a:lnTo>
                <a:lnTo>
                  <a:pt x="73597" y="49059"/>
                </a:lnTo>
                <a:lnTo>
                  <a:pt x="73504" y="48910"/>
                </a:lnTo>
                <a:lnTo>
                  <a:pt x="73411" y="48780"/>
                </a:lnTo>
                <a:lnTo>
                  <a:pt x="73299" y="48687"/>
                </a:lnTo>
                <a:lnTo>
                  <a:pt x="73262" y="48650"/>
                </a:lnTo>
                <a:lnTo>
                  <a:pt x="73225" y="48631"/>
                </a:lnTo>
                <a:close/>
                <a:moveTo>
                  <a:pt x="21653" y="48557"/>
                </a:moveTo>
                <a:lnTo>
                  <a:pt x="21634" y="48575"/>
                </a:lnTo>
                <a:lnTo>
                  <a:pt x="21616" y="48612"/>
                </a:lnTo>
                <a:lnTo>
                  <a:pt x="21634" y="48724"/>
                </a:lnTo>
                <a:lnTo>
                  <a:pt x="21690" y="48854"/>
                </a:lnTo>
                <a:lnTo>
                  <a:pt x="21839" y="49115"/>
                </a:lnTo>
                <a:lnTo>
                  <a:pt x="21932" y="49301"/>
                </a:lnTo>
                <a:lnTo>
                  <a:pt x="22081" y="49562"/>
                </a:lnTo>
                <a:lnTo>
                  <a:pt x="22155" y="49674"/>
                </a:lnTo>
                <a:lnTo>
                  <a:pt x="22230" y="49767"/>
                </a:lnTo>
                <a:lnTo>
                  <a:pt x="22304" y="49823"/>
                </a:lnTo>
                <a:lnTo>
                  <a:pt x="22398" y="49823"/>
                </a:lnTo>
                <a:lnTo>
                  <a:pt x="22435" y="49804"/>
                </a:lnTo>
                <a:lnTo>
                  <a:pt x="22491" y="49767"/>
                </a:lnTo>
                <a:lnTo>
                  <a:pt x="22621" y="49636"/>
                </a:lnTo>
                <a:lnTo>
                  <a:pt x="22826" y="49394"/>
                </a:lnTo>
                <a:lnTo>
                  <a:pt x="22919" y="49264"/>
                </a:lnTo>
                <a:lnTo>
                  <a:pt x="22975" y="49134"/>
                </a:lnTo>
                <a:lnTo>
                  <a:pt x="22993" y="49022"/>
                </a:lnTo>
                <a:lnTo>
                  <a:pt x="23012" y="48873"/>
                </a:lnTo>
                <a:lnTo>
                  <a:pt x="22993" y="48817"/>
                </a:lnTo>
                <a:lnTo>
                  <a:pt x="22975" y="48799"/>
                </a:lnTo>
                <a:lnTo>
                  <a:pt x="22937" y="48799"/>
                </a:lnTo>
                <a:lnTo>
                  <a:pt x="22882" y="48873"/>
                </a:lnTo>
                <a:lnTo>
                  <a:pt x="22658" y="49227"/>
                </a:lnTo>
                <a:lnTo>
                  <a:pt x="22528" y="49394"/>
                </a:lnTo>
                <a:lnTo>
                  <a:pt x="22379" y="49562"/>
                </a:lnTo>
                <a:lnTo>
                  <a:pt x="22267" y="49320"/>
                </a:lnTo>
                <a:lnTo>
                  <a:pt x="22118" y="49022"/>
                </a:lnTo>
                <a:lnTo>
                  <a:pt x="22044" y="48873"/>
                </a:lnTo>
                <a:lnTo>
                  <a:pt x="21951" y="48724"/>
                </a:lnTo>
                <a:lnTo>
                  <a:pt x="21858" y="48631"/>
                </a:lnTo>
                <a:lnTo>
                  <a:pt x="21765" y="48575"/>
                </a:lnTo>
                <a:lnTo>
                  <a:pt x="21709" y="48557"/>
                </a:lnTo>
                <a:close/>
                <a:moveTo>
                  <a:pt x="59838" y="48557"/>
                </a:moveTo>
                <a:lnTo>
                  <a:pt x="59801" y="48594"/>
                </a:lnTo>
                <a:lnTo>
                  <a:pt x="59485" y="49096"/>
                </a:lnTo>
                <a:lnTo>
                  <a:pt x="59299" y="49338"/>
                </a:lnTo>
                <a:lnTo>
                  <a:pt x="59131" y="49562"/>
                </a:lnTo>
                <a:lnTo>
                  <a:pt x="59019" y="49376"/>
                </a:lnTo>
                <a:lnTo>
                  <a:pt x="58852" y="49059"/>
                </a:lnTo>
                <a:lnTo>
                  <a:pt x="58759" y="48910"/>
                </a:lnTo>
                <a:lnTo>
                  <a:pt x="58647" y="48799"/>
                </a:lnTo>
                <a:lnTo>
                  <a:pt x="58610" y="48761"/>
                </a:lnTo>
                <a:lnTo>
                  <a:pt x="58554" y="48724"/>
                </a:lnTo>
                <a:lnTo>
                  <a:pt x="58517" y="48724"/>
                </a:lnTo>
                <a:lnTo>
                  <a:pt x="58479" y="48743"/>
                </a:lnTo>
                <a:lnTo>
                  <a:pt x="58442" y="48761"/>
                </a:lnTo>
                <a:lnTo>
                  <a:pt x="58423" y="48799"/>
                </a:lnTo>
                <a:lnTo>
                  <a:pt x="58423" y="48873"/>
                </a:lnTo>
                <a:lnTo>
                  <a:pt x="58461" y="48966"/>
                </a:lnTo>
                <a:lnTo>
                  <a:pt x="58517" y="49078"/>
                </a:lnTo>
                <a:lnTo>
                  <a:pt x="58666" y="49283"/>
                </a:lnTo>
                <a:lnTo>
                  <a:pt x="58777" y="49413"/>
                </a:lnTo>
                <a:lnTo>
                  <a:pt x="58926" y="49674"/>
                </a:lnTo>
                <a:lnTo>
                  <a:pt x="59001" y="49767"/>
                </a:lnTo>
                <a:lnTo>
                  <a:pt x="59056" y="49804"/>
                </a:lnTo>
                <a:lnTo>
                  <a:pt x="59112" y="49823"/>
                </a:lnTo>
                <a:lnTo>
                  <a:pt x="59187" y="49785"/>
                </a:lnTo>
                <a:lnTo>
                  <a:pt x="59280" y="49711"/>
                </a:lnTo>
                <a:lnTo>
                  <a:pt x="59392" y="49562"/>
                </a:lnTo>
                <a:lnTo>
                  <a:pt x="59596" y="49283"/>
                </a:lnTo>
                <a:lnTo>
                  <a:pt x="59690" y="49115"/>
                </a:lnTo>
                <a:lnTo>
                  <a:pt x="59783" y="48966"/>
                </a:lnTo>
                <a:lnTo>
                  <a:pt x="59838" y="48705"/>
                </a:lnTo>
                <a:lnTo>
                  <a:pt x="59857" y="48575"/>
                </a:lnTo>
                <a:lnTo>
                  <a:pt x="59838" y="48557"/>
                </a:lnTo>
                <a:close/>
                <a:moveTo>
                  <a:pt x="68384" y="48482"/>
                </a:moveTo>
                <a:lnTo>
                  <a:pt x="68310" y="48501"/>
                </a:lnTo>
                <a:lnTo>
                  <a:pt x="68254" y="48519"/>
                </a:lnTo>
                <a:lnTo>
                  <a:pt x="68198" y="48575"/>
                </a:lnTo>
                <a:lnTo>
                  <a:pt x="68161" y="48631"/>
                </a:lnTo>
                <a:lnTo>
                  <a:pt x="68068" y="48799"/>
                </a:lnTo>
                <a:lnTo>
                  <a:pt x="67975" y="48966"/>
                </a:lnTo>
                <a:lnTo>
                  <a:pt x="67900" y="49134"/>
                </a:lnTo>
                <a:lnTo>
                  <a:pt x="67844" y="49283"/>
                </a:lnTo>
                <a:lnTo>
                  <a:pt x="67751" y="49394"/>
                </a:lnTo>
                <a:lnTo>
                  <a:pt x="67621" y="49543"/>
                </a:lnTo>
                <a:lnTo>
                  <a:pt x="67565" y="49618"/>
                </a:lnTo>
                <a:lnTo>
                  <a:pt x="67528" y="49692"/>
                </a:lnTo>
                <a:lnTo>
                  <a:pt x="67528" y="49748"/>
                </a:lnTo>
                <a:lnTo>
                  <a:pt x="67528" y="49785"/>
                </a:lnTo>
                <a:lnTo>
                  <a:pt x="67565" y="49804"/>
                </a:lnTo>
                <a:lnTo>
                  <a:pt x="67602" y="49823"/>
                </a:lnTo>
                <a:lnTo>
                  <a:pt x="67714" y="49823"/>
                </a:lnTo>
                <a:lnTo>
                  <a:pt x="67788" y="49767"/>
                </a:lnTo>
                <a:lnTo>
                  <a:pt x="67863" y="49711"/>
                </a:lnTo>
                <a:lnTo>
                  <a:pt x="67993" y="49543"/>
                </a:lnTo>
                <a:lnTo>
                  <a:pt x="68068" y="49413"/>
                </a:lnTo>
                <a:lnTo>
                  <a:pt x="68123" y="49283"/>
                </a:lnTo>
                <a:lnTo>
                  <a:pt x="68179" y="49115"/>
                </a:lnTo>
                <a:lnTo>
                  <a:pt x="68235" y="48947"/>
                </a:lnTo>
                <a:lnTo>
                  <a:pt x="68272" y="48892"/>
                </a:lnTo>
                <a:lnTo>
                  <a:pt x="68310" y="48854"/>
                </a:lnTo>
                <a:lnTo>
                  <a:pt x="68347" y="48836"/>
                </a:lnTo>
                <a:lnTo>
                  <a:pt x="68384" y="48836"/>
                </a:lnTo>
                <a:lnTo>
                  <a:pt x="68459" y="48873"/>
                </a:lnTo>
                <a:lnTo>
                  <a:pt x="68533" y="48929"/>
                </a:lnTo>
                <a:lnTo>
                  <a:pt x="68589" y="49003"/>
                </a:lnTo>
                <a:lnTo>
                  <a:pt x="68701" y="49190"/>
                </a:lnTo>
                <a:lnTo>
                  <a:pt x="68775" y="49338"/>
                </a:lnTo>
                <a:lnTo>
                  <a:pt x="68868" y="49506"/>
                </a:lnTo>
                <a:lnTo>
                  <a:pt x="68999" y="49692"/>
                </a:lnTo>
                <a:lnTo>
                  <a:pt x="69073" y="49748"/>
                </a:lnTo>
                <a:lnTo>
                  <a:pt x="69129" y="49785"/>
                </a:lnTo>
                <a:lnTo>
                  <a:pt x="69147" y="49785"/>
                </a:lnTo>
                <a:lnTo>
                  <a:pt x="69185" y="49767"/>
                </a:lnTo>
                <a:lnTo>
                  <a:pt x="69203" y="49729"/>
                </a:lnTo>
                <a:lnTo>
                  <a:pt x="69222" y="49674"/>
                </a:lnTo>
                <a:lnTo>
                  <a:pt x="69222" y="49599"/>
                </a:lnTo>
                <a:lnTo>
                  <a:pt x="69166" y="49487"/>
                </a:lnTo>
                <a:lnTo>
                  <a:pt x="69092" y="49338"/>
                </a:lnTo>
                <a:lnTo>
                  <a:pt x="68999" y="49190"/>
                </a:lnTo>
                <a:lnTo>
                  <a:pt x="68812" y="48910"/>
                </a:lnTo>
                <a:lnTo>
                  <a:pt x="68682" y="48724"/>
                </a:lnTo>
                <a:lnTo>
                  <a:pt x="68589" y="48612"/>
                </a:lnTo>
                <a:lnTo>
                  <a:pt x="68514" y="48538"/>
                </a:lnTo>
                <a:lnTo>
                  <a:pt x="68440" y="48501"/>
                </a:lnTo>
                <a:lnTo>
                  <a:pt x="68384" y="48482"/>
                </a:lnTo>
                <a:close/>
                <a:moveTo>
                  <a:pt x="81957" y="48705"/>
                </a:moveTo>
                <a:lnTo>
                  <a:pt x="81919" y="48724"/>
                </a:lnTo>
                <a:lnTo>
                  <a:pt x="81789" y="48799"/>
                </a:lnTo>
                <a:lnTo>
                  <a:pt x="81696" y="48892"/>
                </a:lnTo>
                <a:lnTo>
                  <a:pt x="81491" y="49096"/>
                </a:lnTo>
                <a:lnTo>
                  <a:pt x="81305" y="49320"/>
                </a:lnTo>
                <a:lnTo>
                  <a:pt x="81119" y="49543"/>
                </a:lnTo>
                <a:lnTo>
                  <a:pt x="80933" y="49115"/>
                </a:lnTo>
                <a:lnTo>
                  <a:pt x="80858" y="49003"/>
                </a:lnTo>
                <a:lnTo>
                  <a:pt x="80784" y="48892"/>
                </a:lnTo>
                <a:lnTo>
                  <a:pt x="80709" y="48799"/>
                </a:lnTo>
                <a:lnTo>
                  <a:pt x="80635" y="48761"/>
                </a:lnTo>
                <a:lnTo>
                  <a:pt x="80542" y="48761"/>
                </a:lnTo>
                <a:lnTo>
                  <a:pt x="80523" y="48799"/>
                </a:lnTo>
                <a:lnTo>
                  <a:pt x="80523" y="48836"/>
                </a:lnTo>
                <a:lnTo>
                  <a:pt x="80542" y="48947"/>
                </a:lnTo>
                <a:lnTo>
                  <a:pt x="80598" y="49096"/>
                </a:lnTo>
                <a:lnTo>
                  <a:pt x="80747" y="49376"/>
                </a:lnTo>
                <a:lnTo>
                  <a:pt x="80840" y="49543"/>
                </a:lnTo>
                <a:lnTo>
                  <a:pt x="80933" y="49692"/>
                </a:lnTo>
                <a:lnTo>
                  <a:pt x="81026" y="49785"/>
                </a:lnTo>
                <a:lnTo>
                  <a:pt x="81100" y="49823"/>
                </a:lnTo>
                <a:lnTo>
                  <a:pt x="81156" y="49823"/>
                </a:lnTo>
                <a:lnTo>
                  <a:pt x="81231" y="49767"/>
                </a:lnTo>
                <a:lnTo>
                  <a:pt x="81324" y="49692"/>
                </a:lnTo>
                <a:lnTo>
                  <a:pt x="81510" y="49469"/>
                </a:lnTo>
                <a:lnTo>
                  <a:pt x="81677" y="49283"/>
                </a:lnTo>
                <a:lnTo>
                  <a:pt x="81845" y="49078"/>
                </a:lnTo>
                <a:lnTo>
                  <a:pt x="81938" y="48854"/>
                </a:lnTo>
                <a:lnTo>
                  <a:pt x="81975" y="48799"/>
                </a:lnTo>
                <a:lnTo>
                  <a:pt x="81975" y="48743"/>
                </a:lnTo>
                <a:lnTo>
                  <a:pt x="81957" y="48705"/>
                </a:lnTo>
                <a:close/>
                <a:moveTo>
                  <a:pt x="2011" y="48519"/>
                </a:moveTo>
                <a:lnTo>
                  <a:pt x="1955" y="48557"/>
                </a:lnTo>
                <a:lnTo>
                  <a:pt x="1825" y="48687"/>
                </a:lnTo>
                <a:lnTo>
                  <a:pt x="1713" y="48854"/>
                </a:lnTo>
                <a:lnTo>
                  <a:pt x="1601" y="49041"/>
                </a:lnTo>
                <a:lnTo>
                  <a:pt x="1508" y="49227"/>
                </a:lnTo>
                <a:lnTo>
                  <a:pt x="1452" y="49394"/>
                </a:lnTo>
                <a:lnTo>
                  <a:pt x="1434" y="49506"/>
                </a:lnTo>
                <a:lnTo>
                  <a:pt x="1452" y="49655"/>
                </a:lnTo>
                <a:lnTo>
                  <a:pt x="1471" y="49692"/>
                </a:lnTo>
                <a:lnTo>
                  <a:pt x="1508" y="49692"/>
                </a:lnTo>
                <a:lnTo>
                  <a:pt x="1545" y="49655"/>
                </a:lnTo>
                <a:lnTo>
                  <a:pt x="1620" y="49543"/>
                </a:lnTo>
                <a:lnTo>
                  <a:pt x="1731" y="49376"/>
                </a:lnTo>
                <a:lnTo>
                  <a:pt x="1825" y="49190"/>
                </a:lnTo>
                <a:lnTo>
                  <a:pt x="1918" y="49022"/>
                </a:lnTo>
                <a:lnTo>
                  <a:pt x="2029" y="48836"/>
                </a:lnTo>
                <a:lnTo>
                  <a:pt x="2141" y="49096"/>
                </a:lnTo>
                <a:lnTo>
                  <a:pt x="2327" y="49450"/>
                </a:lnTo>
                <a:lnTo>
                  <a:pt x="2420" y="49618"/>
                </a:lnTo>
                <a:lnTo>
                  <a:pt x="2513" y="49767"/>
                </a:lnTo>
                <a:lnTo>
                  <a:pt x="2569" y="49804"/>
                </a:lnTo>
                <a:lnTo>
                  <a:pt x="2607" y="49841"/>
                </a:lnTo>
                <a:lnTo>
                  <a:pt x="2662" y="49841"/>
                </a:lnTo>
                <a:lnTo>
                  <a:pt x="2700" y="49823"/>
                </a:lnTo>
                <a:lnTo>
                  <a:pt x="2718" y="49785"/>
                </a:lnTo>
                <a:lnTo>
                  <a:pt x="2737" y="49729"/>
                </a:lnTo>
                <a:lnTo>
                  <a:pt x="2737" y="49655"/>
                </a:lnTo>
                <a:lnTo>
                  <a:pt x="2718" y="49581"/>
                </a:lnTo>
                <a:lnTo>
                  <a:pt x="2644" y="49394"/>
                </a:lnTo>
                <a:lnTo>
                  <a:pt x="2551" y="49190"/>
                </a:lnTo>
                <a:lnTo>
                  <a:pt x="2309" y="48817"/>
                </a:lnTo>
                <a:lnTo>
                  <a:pt x="2141" y="48557"/>
                </a:lnTo>
                <a:lnTo>
                  <a:pt x="2104" y="48519"/>
                </a:lnTo>
                <a:close/>
                <a:moveTo>
                  <a:pt x="5679" y="48538"/>
                </a:moveTo>
                <a:lnTo>
                  <a:pt x="5623" y="48557"/>
                </a:lnTo>
                <a:lnTo>
                  <a:pt x="5567" y="48594"/>
                </a:lnTo>
                <a:lnTo>
                  <a:pt x="5455" y="48705"/>
                </a:lnTo>
                <a:lnTo>
                  <a:pt x="5343" y="48892"/>
                </a:lnTo>
                <a:lnTo>
                  <a:pt x="5250" y="49096"/>
                </a:lnTo>
                <a:lnTo>
                  <a:pt x="5176" y="49283"/>
                </a:lnTo>
                <a:lnTo>
                  <a:pt x="5120" y="49469"/>
                </a:lnTo>
                <a:lnTo>
                  <a:pt x="5120" y="49525"/>
                </a:lnTo>
                <a:lnTo>
                  <a:pt x="5139" y="49581"/>
                </a:lnTo>
                <a:lnTo>
                  <a:pt x="5194" y="49711"/>
                </a:lnTo>
                <a:lnTo>
                  <a:pt x="5213" y="49729"/>
                </a:lnTo>
                <a:lnTo>
                  <a:pt x="5232" y="49711"/>
                </a:lnTo>
                <a:lnTo>
                  <a:pt x="5269" y="49636"/>
                </a:lnTo>
                <a:lnTo>
                  <a:pt x="5325" y="49506"/>
                </a:lnTo>
                <a:lnTo>
                  <a:pt x="5455" y="49152"/>
                </a:lnTo>
                <a:lnTo>
                  <a:pt x="5530" y="48985"/>
                </a:lnTo>
                <a:lnTo>
                  <a:pt x="5641" y="48817"/>
                </a:lnTo>
                <a:lnTo>
                  <a:pt x="5772" y="49059"/>
                </a:lnTo>
                <a:lnTo>
                  <a:pt x="5976" y="49432"/>
                </a:lnTo>
                <a:lnTo>
                  <a:pt x="6088" y="49618"/>
                </a:lnTo>
                <a:lnTo>
                  <a:pt x="6200" y="49748"/>
                </a:lnTo>
                <a:lnTo>
                  <a:pt x="6237" y="49804"/>
                </a:lnTo>
                <a:lnTo>
                  <a:pt x="6293" y="49841"/>
                </a:lnTo>
                <a:lnTo>
                  <a:pt x="6330" y="49841"/>
                </a:lnTo>
                <a:lnTo>
                  <a:pt x="6367" y="49823"/>
                </a:lnTo>
                <a:lnTo>
                  <a:pt x="6386" y="49785"/>
                </a:lnTo>
                <a:lnTo>
                  <a:pt x="6405" y="49729"/>
                </a:lnTo>
                <a:lnTo>
                  <a:pt x="6386" y="49674"/>
                </a:lnTo>
                <a:lnTo>
                  <a:pt x="6367" y="49599"/>
                </a:lnTo>
                <a:lnTo>
                  <a:pt x="6293" y="49413"/>
                </a:lnTo>
                <a:lnTo>
                  <a:pt x="6181" y="49208"/>
                </a:lnTo>
                <a:lnTo>
                  <a:pt x="5921" y="48817"/>
                </a:lnTo>
                <a:lnTo>
                  <a:pt x="5753" y="48575"/>
                </a:lnTo>
                <a:lnTo>
                  <a:pt x="5716" y="48538"/>
                </a:lnTo>
                <a:close/>
                <a:moveTo>
                  <a:pt x="27871" y="48668"/>
                </a:moveTo>
                <a:lnTo>
                  <a:pt x="27760" y="48705"/>
                </a:lnTo>
                <a:lnTo>
                  <a:pt x="27685" y="48780"/>
                </a:lnTo>
                <a:lnTo>
                  <a:pt x="27611" y="48854"/>
                </a:lnTo>
                <a:lnTo>
                  <a:pt x="27555" y="48966"/>
                </a:lnTo>
                <a:lnTo>
                  <a:pt x="27517" y="49078"/>
                </a:lnTo>
                <a:lnTo>
                  <a:pt x="27424" y="49301"/>
                </a:lnTo>
                <a:lnTo>
                  <a:pt x="27369" y="49357"/>
                </a:lnTo>
                <a:lnTo>
                  <a:pt x="27275" y="49450"/>
                </a:lnTo>
                <a:lnTo>
                  <a:pt x="27089" y="49599"/>
                </a:lnTo>
                <a:lnTo>
                  <a:pt x="27033" y="49692"/>
                </a:lnTo>
                <a:lnTo>
                  <a:pt x="27015" y="49711"/>
                </a:lnTo>
                <a:lnTo>
                  <a:pt x="27015" y="49748"/>
                </a:lnTo>
                <a:lnTo>
                  <a:pt x="27015" y="49785"/>
                </a:lnTo>
                <a:lnTo>
                  <a:pt x="27052" y="49804"/>
                </a:lnTo>
                <a:lnTo>
                  <a:pt x="27089" y="49823"/>
                </a:lnTo>
                <a:lnTo>
                  <a:pt x="27164" y="49841"/>
                </a:lnTo>
                <a:lnTo>
                  <a:pt x="27257" y="49841"/>
                </a:lnTo>
                <a:lnTo>
                  <a:pt x="27331" y="49823"/>
                </a:lnTo>
                <a:lnTo>
                  <a:pt x="27387" y="49785"/>
                </a:lnTo>
                <a:lnTo>
                  <a:pt x="27443" y="49748"/>
                </a:lnTo>
                <a:lnTo>
                  <a:pt x="27480" y="49692"/>
                </a:lnTo>
                <a:lnTo>
                  <a:pt x="27517" y="49618"/>
                </a:lnTo>
                <a:lnTo>
                  <a:pt x="27592" y="49469"/>
                </a:lnTo>
                <a:lnTo>
                  <a:pt x="27629" y="49320"/>
                </a:lnTo>
                <a:lnTo>
                  <a:pt x="27685" y="49171"/>
                </a:lnTo>
                <a:lnTo>
                  <a:pt x="27760" y="49059"/>
                </a:lnTo>
                <a:lnTo>
                  <a:pt x="27797" y="49022"/>
                </a:lnTo>
                <a:lnTo>
                  <a:pt x="27853" y="48985"/>
                </a:lnTo>
                <a:lnTo>
                  <a:pt x="28002" y="48985"/>
                </a:lnTo>
                <a:lnTo>
                  <a:pt x="28057" y="49022"/>
                </a:lnTo>
                <a:lnTo>
                  <a:pt x="28132" y="49059"/>
                </a:lnTo>
                <a:lnTo>
                  <a:pt x="28244" y="49190"/>
                </a:lnTo>
                <a:lnTo>
                  <a:pt x="28337" y="49357"/>
                </a:lnTo>
                <a:lnTo>
                  <a:pt x="28430" y="49525"/>
                </a:lnTo>
                <a:lnTo>
                  <a:pt x="28523" y="49655"/>
                </a:lnTo>
                <a:lnTo>
                  <a:pt x="28560" y="49711"/>
                </a:lnTo>
                <a:lnTo>
                  <a:pt x="28616" y="49748"/>
                </a:lnTo>
                <a:lnTo>
                  <a:pt x="28653" y="49767"/>
                </a:lnTo>
                <a:lnTo>
                  <a:pt x="28709" y="49767"/>
                </a:lnTo>
                <a:lnTo>
                  <a:pt x="28746" y="49729"/>
                </a:lnTo>
                <a:lnTo>
                  <a:pt x="28765" y="49692"/>
                </a:lnTo>
                <a:lnTo>
                  <a:pt x="28765" y="49636"/>
                </a:lnTo>
                <a:lnTo>
                  <a:pt x="28728" y="49562"/>
                </a:lnTo>
                <a:lnTo>
                  <a:pt x="28653" y="49394"/>
                </a:lnTo>
                <a:lnTo>
                  <a:pt x="28541" y="49190"/>
                </a:lnTo>
                <a:lnTo>
                  <a:pt x="28393" y="49003"/>
                </a:lnTo>
                <a:lnTo>
                  <a:pt x="28244" y="48836"/>
                </a:lnTo>
                <a:lnTo>
                  <a:pt x="28113" y="48724"/>
                </a:lnTo>
                <a:lnTo>
                  <a:pt x="28057" y="48687"/>
                </a:lnTo>
                <a:lnTo>
                  <a:pt x="28002" y="48668"/>
                </a:lnTo>
                <a:close/>
                <a:moveTo>
                  <a:pt x="36342" y="48650"/>
                </a:moveTo>
                <a:lnTo>
                  <a:pt x="36305" y="48687"/>
                </a:lnTo>
                <a:lnTo>
                  <a:pt x="36305" y="48724"/>
                </a:lnTo>
                <a:lnTo>
                  <a:pt x="36305" y="48780"/>
                </a:lnTo>
                <a:lnTo>
                  <a:pt x="36342" y="48929"/>
                </a:lnTo>
                <a:lnTo>
                  <a:pt x="36436" y="49096"/>
                </a:lnTo>
                <a:lnTo>
                  <a:pt x="36622" y="49413"/>
                </a:lnTo>
                <a:lnTo>
                  <a:pt x="36752" y="49618"/>
                </a:lnTo>
                <a:lnTo>
                  <a:pt x="36845" y="49729"/>
                </a:lnTo>
                <a:lnTo>
                  <a:pt x="36920" y="49804"/>
                </a:lnTo>
                <a:lnTo>
                  <a:pt x="37013" y="49841"/>
                </a:lnTo>
                <a:lnTo>
                  <a:pt x="37087" y="49823"/>
                </a:lnTo>
                <a:lnTo>
                  <a:pt x="37162" y="49785"/>
                </a:lnTo>
                <a:lnTo>
                  <a:pt x="37255" y="49711"/>
                </a:lnTo>
                <a:lnTo>
                  <a:pt x="37441" y="49506"/>
                </a:lnTo>
                <a:lnTo>
                  <a:pt x="37608" y="49283"/>
                </a:lnTo>
                <a:lnTo>
                  <a:pt x="37739" y="49059"/>
                </a:lnTo>
                <a:lnTo>
                  <a:pt x="37795" y="48854"/>
                </a:lnTo>
                <a:lnTo>
                  <a:pt x="37813" y="48743"/>
                </a:lnTo>
                <a:lnTo>
                  <a:pt x="37813" y="48724"/>
                </a:lnTo>
                <a:lnTo>
                  <a:pt x="37776" y="48743"/>
                </a:lnTo>
                <a:lnTo>
                  <a:pt x="37627" y="48985"/>
                </a:lnTo>
                <a:lnTo>
                  <a:pt x="37441" y="49208"/>
                </a:lnTo>
                <a:lnTo>
                  <a:pt x="37236" y="49413"/>
                </a:lnTo>
                <a:lnTo>
                  <a:pt x="37013" y="49599"/>
                </a:lnTo>
                <a:lnTo>
                  <a:pt x="36920" y="49376"/>
                </a:lnTo>
                <a:lnTo>
                  <a:pt x="36752" y="49059"/>
                </a:lnTo>
                <a:lnTo>
                  <a:pt x="36678" y="48892"/>
                </a:lnTo>
                <a:lnTo>
                  <a:pt x="36584" y="48761"/>
                </a:lnTo>
                <a:lnTo>
                  <a:pt x="36473" y="48687"/>
                </a:lnTo>
                <a:lnTo>
                  <a:pt x="36436" y="48650"/>
                </a:lnTo>
                <a:close/>
                <a:moveTo>
                  <a:pt x="40122" y="48650"/>
                </a:moveTo>
                <a:lnTo>
                  <a:pt x="40066" y="48668"/>
                </a:lnTo>
                <a:lnTo>
                  <a:pt x="40047" y="48705"/>
                </a:lnTo>
                <a:lnTo>
                  <a:pt x="40029" y="48761"/>
                </a:lnTo>
                <a:lnTo>
                  <a:pt x="40047" y="48873"/>
                </a:lnTo>
                <a:lnTo>
                  <a:pt x="40103" y="49022"/>
                </a:lnTo>
                <a:lnTo>
                  <a:pt x="40178" y="49171"/>
                </a:lnTo>
                <a:lnTo>
                  <a:pt x="40252" y="49301"/>
                </a:lnTo>
                <a:lnTo>
                  <a:pt x="40345" y="49469"/>
                </a:lnTo>
                <a:lnTo>
                  <a:pt x="40532" y="49674"/>
                </a:lnTo>
                <a:lnTo>
                  <a:pt x="40625" y="49748"/>
                </a:lnTo>
                <a:lnTo>
                  <a:pt x="40718" y="49804"/>
                </a:lnTo>
                <a:lnTo>
                  <a:pt x="40811" y="49841"/>
                </a:lnTo>
                <a:lnTo>
                  <a:pt x="40885" y="49841"/>
                </a:lnTo>
                <a:lnTo>
                  <a:pt x="40941" y="49823"/>
                </a:lnTo>
                <a:lnTo>
                  <a:pt x="40978" y="49785"/>
                </a:lnTo>
                <a:lnTo>
                  <a:pt x="41071" y="49674"/>
                </a:lnTo>
                <a:lnTo>
                  <a:pt x="41202" y="49450"/>
                </a:lnTo>
                <a:lnTo>
                  <a:pt x="41313" y="49208"/>
                </a:lnTo>
                <a:lnTo>
                  <a:pt x="41407" y="48910"/>
                </a:lnTo>
                <a:lnTo>
                  <a:pt x="41444" y="48743"/>
                </a:lnTo>
                <a:lnTo>
                  <a:pt x="41444" y="48687"/>
                </a:lnTo>
                <a:lnTo>
                  <a:pt x="41407" y="48687"/>
                </a:lnTo>
                <a:lnTo>
                  <a:pt x="41313" y="48761"/>
                </a:lnTo>
                <a:lnTo>
                  <a:pt x="41220" y="48836"/>
                </a:lnTo>
                <a:lnTo>
                  <a:pt x="41146" y="48947"/>
                </a:lnTo>
                <a:lnTo>
                  <a:pt x="41071" y="49078"/>
                </a:lnTo>
                <a:lnTo>
                  <a:pt x="40941" y="49320"/>
                </a:lnTo>
                <a:lnTo>
                  <a:pt x="40829" y="49543"/>
                </a:lnTo>
                <a:lnTo>
                  <a:pt x="40699" y="49432"/>
                </a:lnTo>
                <a:lnTo>
                  <a:pt x="40606" y="49320"/>
                </a:lnTo>
                <a:lnTo>
                  <a:pt x="40494" y="49171"/>
                </a:lnTo>
                <a:lnTo>
                  <a:pt x="40420" y="49041"/>
                </a:lnTo>
                <a:lnTo>
                  <a:pt x="40327" y="48817"/>
                </a:lnTo>
                <a:lnTo>
                  <a:pt x="40252" y="48705"/>
                </a:lnTo>
                <a:lnTo>
                  <a:pt x="40215" y="48668"/>
                </a:lnTo>
                <a:lnTo>
                  <a:pt x="40178" y="48650"/>
                </a:lnTo>
                <a:close/>
                <a:moveTo>
                  <a:pt x="46191" y="48650"/>
                </a:moveTo>
                <a:lnTo>
                  <a:pt x="46154" y="48668"/>
                </a:lnTo>
                <a:lnTo>
                  <a:pt x="46042" y="48761"/>
                </a:lnTo>
                <a:lnTo>
                  <a:pt x="45931" y="48929"/>
                </a:lnTo>
                <a:lnTo>
                  <a:pt x="45819" y="49134"/>
                </a:lnTo>
                <a:lnTo>
                  <a:pt x="45707" y="49338"/>
                </a:lnTo>
                <a:lnTo>
                  <a:pt x="45633" y="49543"/>
                </a:lnTo>
                <a:lnTo>
                  <a:pt x="45596" y="49692"/>
                </a:lnTo>
                <a:lnTo>
                  <a:pt x="45596" y="49748"/>
                </a:lnTo>
                <a:lnTo>
                  <a:pt x="45596" y="49785"/>
                </a:lnTo>
                <a:lnTo>
                  <a:pt x="45633" y="49823"/>
                </a:lnTo>
                <a:lnTo>
                  <a:pt x="45670" y="49841"/>
                </a:lnTo>
                <a:lnTo>
                  <a:pt x="45726" y="49823"/>
                </a:lnTo>
                <a:lnTo>
                  <a:pt x="45763" y="49785"/>
                </a:lnTo>
                <a:lnTo>
                  <a:pt x="45856" y="49674"/>
                </a:lnTo>
                <a:lnTo>
                  <a:pt x="45949" y="49506"/>
                </a:lnTo>
                <a:lnTo>
                  <a:pt x="46117" y="49152"/>
                </a:lnTo>
                <a:lnTo>
                  <a:pt x="46210" y="48947"/>
                </a:lnTo>
                <a:lnTo>
                  <a:pt x="46359" y="49059"/>
                </a:lnTo>
                <a:lnTo>
                  <a:pt x="46471" y="49190"/>
                </a:lnTo>
                <a:lnTo>
                  <a:pt x="46713" y="49450"/>
                </a:lnTo>
                <a:lnTo>
                  <a:pt x="46769" y="49543"/>
                </a:lnTo>
                <a:lnTo>
                  <a:pt x="46843" y="49655"/>
                </a:lnTo>
                <a:lnTo>
                  <a:pt x="46880" y="49674"/>
                </a:lnTo>
                <a:lnTo>
                  <a:pt x="46918" y="49674"/>
                </a:lnTo>
                <a:lnTo>
                  <a:pt x="46936" y="49655"/>
                </a:lnTo>
                <a:lnTo>
                  <a:pt x="46955" y="49581"/>
                </a:lnTo>
                <a:lnTo>
                  <a:pt x="46955" y="49506"/>
                </a:lnTo>
                <a:lnTo>
                  <a:pt x="46936" y="49450"/>
                </a:lnTo>
                <a:lnTo>
                  <a:pt x="46899" y="49301"/>
                </a:lnTo>
                <a:lnTo>
                  <a:pt x="46806" y="49171"/>
                </a:lnTo>
                <a:lnTo>
                  <a:pt x="46694" y="49041"/>
                </a:lnTo>
                <a:lnTo>
                  <a:pt x="46564" y="48910"/>
                </a:lnTo>
                <a:lnTo>
                  <a:pt x="46433" y="48817"/>
                </a:lnTo>
                <a:lnTo>
                  <a:pt x="46229" y="48650"/>
                </a:lnTo>
                <a:close/>
                <a:moveTo>
                  <a:pt x="86816" y="48538"/>
                </a:moveTo>
                <a:lnTo>
                  <a:pt x="86779" y="48575"/>
                </a:lnTo>
                <a:lnTo>
                  <a:pt x="86611" y="48817"/>
                </a:lnTo>
                <a:lnTo>
                  <a:pt x="86369" y="49208"/>
                </a:lnTo>
                <a:lnTo>
                  <a:pt x="86257" y="49413"/>
                </a:lnTo>
                <a:lnTo>
                  <a:pt x="86183" y="49599"/>
                </a:lnTo>
                <a:lnTo>
                  <a:pt x="86146" y="49674"/>
                </a:lnTo>
                <a:lnTo>
                  <a:pt x="86146" y="49729"/>
                </a:lnTo>
                <a:lnTo>
                  <a:pt x="86146" y="49785"/>
                </a:lnTo>
                <a:lnTo>
                  <a:pt x="86183" y="49823"/>
                </a:lnTo>
                <a:lnTo>
                  <a:pt x="86220" y="49841"/>
                </a:lnTo>
                <a:lnTo>
                  <a:pt x="86257" y="49841"/>
                </a:lnTo>
                <a:lnTo>
                  <a:pt x="86295" y="49804"/>
                </a:lnTo>
                <a:lnTo>
                  <a:pt x="86351" y="49748"/>
                </a:lnTo>
                <a:lnTo>
                  <a:pt x="86462" y="49618"/>
                </a:lnTo>
                <a:lnTo>
                  <a:pt x="86574" y="49432"/>
                </a:lnTo>
                <a:lnTo>
                  <a:pt x="86760" y="49059"/>
                </a:lnTo>
                <a:lnTo>
                  <a:pt x="86890" y="48817"/>
                </a:lnTo>
                <a:lnTo>
                  <a:pt x="87002" y="48966"/>
                </a:lnTo>
                <a:lnTo>
                  <a:pt x="87077" y="49115"/>
                </a:lnTo>
                <a:lnTo>
                  <a:pt x="87151" y="49264"/>
                </a:lnTo>
                <a:lnTo>
                  <a:pt x="87207" y="49432"/>
                </a:lnTo>
                <a:lnTo>
                  <a:pt x="87244" y="49581"/>
                </a:lnTo>
                <a:lnTo>
                  <a:pt x="87281" y="49692"/>
                </a:lnTo>
                <a:lnTo>
                  <a:pt x="87300" y="49729"/>
                </a:lnTo>
                <a:lnTo>
                  <a:pt x="87337" y="49729"/>
                </a:lnTo>
                <a:lnTo>
                  <a:pt x="87375" y="49674"/>
                </a:lnTo>
                <a:lnTo>
                  <a:pt x="87412" y="49581"/>
                </a:lnTo>
                <a:lnTo>
                  <a:pt x="87412" y="49525"/>
                </a:lnTo>
                <a:lnTo>
                  <a:pt x="87412" y="49469"/>
                </a:lnTo>
                <a:lnTo>
                  <a:pt x="87375" y="49283"/>
                </a:lnTo>
                <a:lnTo>
                  <a:pt x="87300" y="49096"/>
                </a:lnTo>
                <a:lnTo>
                  <a:pt x="87188" y="48892"/>
                </a:lnTo>
                <a:lnTo>
                  <a:pt x="87077" y="48705"/>
                </a:lnTo>
                <a:lnTo>
                  <a:pt x="86965" y="48594"/>
                </a:lnTo>
                <a:lnTo>
                  <a:pt x="86909" y="48557"/>
                </a:lnTo>
                <a:lnTo>
                  <a:pt x="86872" y="48538"/>
                </a:lnTo>
                <a:close/>
                <a:moveTo>
                  <a:pt x="90428" y="48519"/>
                </a:moveTo>
                <a:lnTo>
                  <a:pt x="90391" y="48557"/>
                </a:lnTo>
                <a:lnTo>
                  <a:pt x="90223" y="48817"/>
                </a:lnTo>
                <a:lnTo>
                  <a:pt x="90000" y="49190"/>
                </a:lnTo>
                <a:lnTo>
                  <a:pt x="89888" y="49394"/>
                </a:lnTo>
                <a:lnTo>
                  <a:pt x="89832" y="49581"/>
                </a:lnTo>
                <a:lnTo>
                  <a:pt x="89814" y="49655"/>
                </a:lnTo>
                <a:lnTo>
                  <a:pt x="89795" y="49729"/>
                </a:lnTo>
                <a:lnTo>
                  <a:pt x="89814" y="49785"/>
                </a:lnTo>
                <a:lnTo>
                  <a:pt x="89851" y="49823"/>
                </a:lnTo>
                <a:lnTo>
                  <a:pt x="89888" y="49841"/>
                </a:lnTo>
                <a:lnTo>
                  <a:pt x="89925" y="49841"/>
                </a:lnTo>
                <a:lnTo>
                  <a:pt x="89962" y="49804"/>
                </a:lnTo>
                <a:lnTo>
                  <a:pt x="90018" y="49767"/>
                </a:lnTo>
                <a:lnTo>
                  <a:pt x="90111" y="49618"/>
                </a:lnTo>
                <a:lnTo>
                  <a:pt x="90223" y="49450"/>
                </a:lnTo>
                <a:lnTo>
                  <a:pt x="90409" y="49078"/>
                </a:lnTo>
                <a:lnTo>
                  <a:pt x="90521" y="48836"/>
                </a:lnTo>
                <a:lnTo>
                  <a:pt x="90614" y="48985"/>
                </a:lnTo>
                <a:lnTo>
                  <a:pt x="90707" y="49152"/>
                </a:lnTo>
                <a:lnTo>
                  <a:pt x="90875" y="49469"/>
                </a:lnTo>
                <a:lnTo>
                  <a:pt x="90968" y="49599"/>
                </a:lnTo>
                <a:lnTo>
                  <a:pt x="91024" y="49692"/>
                </a:lnTo>
                <a:lnTo>
                  <a:pt x="91061" y="49692"/>
                </a:lnTo>
                <a:lnTo>
                  <a:pt x="91080" y="49674"/>
                </a:lnTo>
                <a:lnTo>
                  <a:pt x="91098" y="49618"/>
                </a:lnTo>
                <a:lnTo>
                  <a:pt x="91098" y="49506"/>
                </a:lnTo>
                <a:lnTo>
                  <a:pt x="91080" y="49394"/>
                </a:lnTo>
                <a:lnTo>
                  <a:pt x="91024" y="49227"/>
                </a:lnTo>
                <a:lnTo>
                  <a:pt x="90931" y="49041"/>
                </a:lnTo>
                <a:lnTo>
                  <a:pt x="90819" y="48836"/>
                </a:lnTo>
                <a:lnTo>
                  <a:pt x="90707" y="48668"/>
                </a:lnTo>
                <a:lnTo>
                  <a:pt x="90595" y="48557"/>
                </a:lnTo>
                <a:lnTo>
                  <a:pt x="90540" y="48519"/>
                </a:lnTo>
                <a:close/>
                <a:moveTo>
                  <a:pt x="16831" y="48594"/>
                </a:moveTo>
                <a:lnTo>
                  <a:pt x="16756" y="48631"/>
                </a:lnTo>
                <a:lnTo>
                  <a:pt x="16682" y="48687"/>
                </a:lnTo>
                <a:lnTo>
                  <a:pt x="16607" y="48761"/>
                </a:lnTo>
                <a:lnTo>
                  <a:pt x="16496" y="48947"/>
                </a:lnTo>
                <a:lnTo>
                  <a:pt x="16403" y="49096"/>
                </a:lnTo>
                <a:lnTo>
                  <a:pt x="16328" y="49245"/>
                </a:lnTo>
                <a:lnTo>
                  <a:pt x="16198" y="49487"/>
                </a:lnTo>
                <a:lnTo>
                  <a:pt x="16142" y="49618"/>
                </a:lnTo>
                <a:lnTo>
                  <a:pt x="16123" y="49711"/>
                </a:lnTo>
                <a:lnTo>
                  <a:pt x="16123" y="49748"/>
                </a:lnTo>
                <a:lnTo>
                  <a:pt x="16142" y="49785"/>
                </a:lnTo>
                <a:lnTo>
                  <a:pt x="16160" y="49804"/>
                </a:lnTo>
                <a:lnTo>
                  <a:pt x="16216" y="49804"/>
                </a:lnTo>
                <a:lnTo>
                  <a:pt x="16254" y="49785"/>
                </a:lnTo>
                <a:lnTo>
                  <a:pt x="16309" y="49767"/>
                </a:lnTo>
                <a:lnTo>
                  <a:pt x="16384" y="49674"/>
                </a:lnTo>
                <a:lnTo>
                  <a:pt x="16458" y="49543"/>
                </a:lnTo>
                <a:lnTo>
                  <a:pt x="16514" y="49394"/>
                </a:lnTo>
                <a:lnTo>
                  <a:pt x="16570" y="49227"/>
                </a:lnTo>
                <a:lnTo>
                  <a:pt x="16645" y="49096"/>
                </a:lnTo>
                <a:lnTo>
                  <a:pt x="16738" y="48985"/>
                </a:lnTo>
                <a:lnTo>
                  <a:pt x="16775" y="48966"/>
                </a:lnTo>
                <a:lnTo>
                  <a:pt x="16831" y="48929"/>
                </a:lnTo>
                <a:lnTo>
                  <a:pt x="16905" y="48929"/>
                </a:lnTo>
                <a:lnTo>
                  <a:pt x="16942" y="48947"/>
                </a:lnTo>
                <a:lnTo>
                  <a:pt x="16998" y="48985"/>
                </a:lnTo>
                <a:lnTo>
                  <a:pt x="17036" y="49041"/>
                </a:lnTo>
                <a:lnTo>
                  <a:pt x="17091" y="49190"/>
                </a:lnTo>
                <a:lnTo>
                  <a:pt x="17129" y="49357"/>
                </a:lnTo>
                <a:lnTo>
                  <a:pt x="17166" y="49543"/>
                </a:lnTo>
                <a:lnTo>
                  <a:pt x="17222" y="49692"/>
                </a:lnTo>
                <a:lnTo>
                  <a:pt x="17240" y="49767"/>
                </a:lnTo>
                <a:lnTo>
                  <a:pt x="17296" y="49804"/>
                </a:lnTo>
                <a:lnTo>
                  <a:pt x="17333" y="49841"/>
                </a:lnTo>
                <a:lnTo>
                  <a:pt x="17389" y="49860"/>
                </a:lnTo>
                <a:lnTo>
                  <a:pt x="17445" y="49841"/>
                </a:lnTo>
                <a:lnTo>
                  <a:pt x="17464" y="49804"/>
                </a:lnTo>
                <a:lnTo>
                  <a:pt x="17482" y="49748"/>
                </a:lnTo>
                <a:lnTo>
                  <a:pt x="17482" y="49674"/>
                </a:lnTo>
                <a:lnTo>
                  <a:pt x="17464" y="49469"/>
                </a:lnTo>
                <a:lnTo>
                  <a:pt x="17389" y="49245"/>
                </a:lnTo>
                <a:lnTo>
                  <a:pt x="17296" y="49003"/>
                </a:lnTo>
                <a:lnTo>
                  <a:pt x="17166" y="48799"/>
                </a:lnTo>
                <a:lnTo>
                  <a:pt x="17110" y="48724"/>
                </a:lnTo>
                <a:lnTo>
                  <a:pt x="17054" y="48650"/>
                </a:lnTo>
                <a:lnTo>
                  <a:pt x="16980" y="48612"/>
                </a:lnTo>
                <a:lnTo>
                  <a:pt x="16924" y="48594"/>
                </a:lnTo>
                <a:close/>
                <a:moveTo>
                  <a:pt x="19381" y="48445"/>
                </a:moveTo>
                <a:lnTo>
                  <a:pt x="19307" y="48463"/>
                </a:lnTo>
                <a:lnTo>
                  <a:pt x="19251" y="48501"/>
                </a:lnTo>
                <a:lnTo>
                  <a:pt x="19121" y="48612"/>
                </a:lnTo>
                <a:lnTo>
                  <a:pt x="19009" y="48743"/>
                </a:lnTo>
                <a:lnTo>
                  <a:pt x="18916" y="48892"/>
                </a:lnTo>
                <a:lnTo>
                  <a:pt x="18730" y="49190"/>
                </a:lnTo>
                <a:lnTo>
                  <a:pt x="18562" y="49469"/>
                </a:lnTo>
                <a:lnTo>
                  <a:pt x="18488" y="49245"/>
                </a:lnTo>
                <a:lnTo>
                  <a:pt x="18339" y="48910"/>
                </a:lnTo>
                <a:lnTo>
                  <a:pt x="18264" y="48743"/>
                </a:lnTo>
                <a:lnTo>
                  <a:pt x="18171" y="48612"/>
                </a:lnTo>
                <a:lnTo>
                  <a:pt x="18134" y="48575"/>
                </a:lnTo>
                <a:lnTo>
                  <a:pt x="18078" y="48538"/>
                </a:lnTo>
                <a:lnTo>
                  <a:pt x="18041" y="48519"/>
                </a:lnTo>
                <a:lnTo>
                  <a:pt x="17985" y="48519"/>
                </a:lnTo>
                <a:lnTo>
                  <a:pt x="17966" y="48538"/>
                </a:lnTo>
                <a:lnTo>
                  <a:pt x="17948" y="48575"/>
                </a:lnTo>
                <a:lnTo>
                  <a:pt x="17929" y="48631"/>
                </a:lnTo>
                <a:lnTo>
                  <a:pt x="17929" y="48668"/>
                </a:lnTo>
                <a:lnTo>
                  <a:pt x="17966" y="48799"/>
                </a:lnTo>
                <a:lnTo>
                  <a:pt x="18022" y="48929"/>
                </a:lnTo>
                <a:lnTo>
                  <a:pt x="18171" y="49208"/>
                </a:lnTo>
                <a:lnTo>
                  <a:pt x="18264" y="49394"/>
                </a:lnTo>
                <a:lnTo>
                  <a:pt x="18395" y="49692"/>
                </a:lnTo>
                <a:lnTo>
                  <a:pt x="18450" y="49785"/>
                </a:lnTo>
                <a:lnTo>
                  <a:pt x="18506" y="49841"/>
                </a:lnTo>
                <a:lnTo>
                  <a:pt x="18525" y="49860"/>
                </a:lnTo>
                <a:lnTo>
                  <a:pt x="18562" y="49841"/>
                </a:lnTo>
                <a:lnTo>
                  <a:pt x="18637" y="49804"/>
                </a:lnTo>
                <a:lnTo>
                  <a:pt x="18730" y="49692"/>
                </a:lnTo>
                <a:lnTo>
                  <a:pt x="18841" y="49525"/>
                </a:lnTo>
                <a:lnTo>
                  <a:pt x="19046" y="49227"/>
                </a:lnTo>
                <a:lnTo>
                  <a:pt x="19251" y="48910"/>
                </a:lnTo>
                <a:lnTo>
                  <a:pt x="19363" y="48668"/>
                </a:lnTo>
                <a:lnTo>
                  <a:pt x="19400" y="48501"/>
                </a:lnTo>
                <a:lnTo>
                  <a:pt x="19400" y="48463"/>
                </a:lnTo>
                <a:lnTo>
                  <a:pt x="19400" y="48445"/>
                </a:lnTo>
                <a:close/>
                <a:moveTo>
                  <a:pt x="24241" y="48445"/>
                </a:moveTo>
                <a:lnTo>
                  <a:pt x="24185" y="48463"/>
                </a:lnTo>
                <a:lnTo>
                  <a:pt x="24129" y="48501"/>
                </a:lnTo>
                <a:lnTo>
                  <a:pt x="24017" y="48594"/>
                </a:lnTo>
                <a:lnTo>
                  <a:pt x="23924" y="48743"/>
                </a:lnTo>
                <a:lnTo>
                  <a:pt x="23850" y="48910"/>
                </a:lnTo>
                <a:lnTo>
                  <a:pt x="23775" y="49096"/>
                </a:lnTo>
                <a:lnTo>
                  <a:pt x="23701" y="49264"/>
                </a:lnTo>
                <a:lnTo>
                  <a:pt x="23626" y="49376"/>
                </a:lnTo>
                <a:lnTo>
                  <a:pt x="23533" y="49469"/>
                </a:lnTo>
                <a:lnTo>
                  <a:pt x="23422" y="49599"/>
                </a:lnTo>
                <a:lnTo>
                  <a:pt x="23366" y="49692"/>
                </a:lnTo>
                <a:lnTo>
                  <a:pt x="23347" y="49767"/>
                </a:lnTo>
                <a:lnTo>
                  <a:pt x="23366" y="49823"/>
                </a:lnTo>
                <a:lnTo>
                  <a:pt x="23403" y="49841"/>
                </a:lnTo>
                <a:lnTo>
                  <a:pt x="23459" y="49860"/>
                </a:lnTo>
                <a:lnTo>
                  <a:pt x="23552" y="49841"/>
                </a:lnTo>
                <a:lnTo>
                  <a:pt x="23626" y="49823"/>
                </a:lnTo>
                <a:lnTo>
                  <a:pt x="23719" y="49767"/>
                </a:lnTo>
                <a:lnTo>
                  <a:pt x="23794" y="49692"/>
                </a:lnTo>
                <a:lnTo>
                  <a:pt x="23868" y="49599"/>
                </a:lnTo>
                <a:lnTo>
                  <a:pt x="23924" y="49525"/>
                </a:lnTo>
                <a:lnTo>
                  <a:pt x="23961" y="49432"/>
                </a:lnTo>
                <a:lnTo>
                  <a:pt x="24092" y="49041"/>
                </a:lnTo>
                <a:lnTo>
                  <a:pt x="24148" y="48873"/>
                </a:lnTo>
                <a:lnTo>
                  <a:pt x="24185" y="48817"/>
                </a:lnTo>
                <a:lnTo>
                  <a:pt x="24203" y="48780"/>
                </a:lnTo>
                <a:lnTo>
                  <a:pt x="24241" y="48780"/>
                </a:lnTo>
                <a:lnTo>
                  <a:pt x="24278" y="48799"/>
                </a:lnTo>
                <a:lnTo>
                  <a:pt x="24408" y="48910"/>
                </a:lnTo>
                <a:lnTo>
                  <a:pt x="24464" y="48985"/>
                </a:lnTo>
                <a:lnTo>
                  <a:pt x="24520" y="49096"/>
                </a:lnTo>
                <a:lnTo>
                  <a:pt x="24650" y="49338"/>
                </a:lnTo>
                <a:lnTo>
                  <a:pt x="24725" y="49469"/>
                </a:lnTo>
                <a:lnTo>
                  <a:pt x="24799" y="49581"/>
                </a:lnTo>
                <a:lnTo>
                  <a:pt x="24874" y="49655"/>
                </a:lnTo>
                <a:lnTo>
                  <a:pt x="24911" y="49674"/>
                </a:lnTo>
                <a:lnTo>
                  <a:pt x="24985" y="49674"/>
                </a:lnTo>
                <a:lnTo>
                  <a:pt x="25004" y="49655"/>
                </a:lnTo>
                <a:lnTo>
                  <a:pt x="25004" y="49618"/>
                </a:lnTo>
                <a:lnTo>
                  <a:pt x="25004" y="49562"/>
                </a:lnTo>
                <a:lnTo>
                  <a:pt x="24967" y="49432"/>
                </a:lnTo>
                <a:lnTo>
                  <a:pt x="24911" y="49283"/>
                </a:lnTo>
                <a:lnTo>
                  <a:pt x="24743" y="48985"/>
                </a:lnTo>
                <a:lnTo>
                  <a:pt x="24632" y="48780"/>
                </a:lnTo>
                <a:lnTo>
                  <a:pt x="24557" y="48668"/>
                </a:lnTo>
                <a:lnTo>
                  <a:pt x="24501" y="48575"/>
                </a:lnTo>
                <a:lnTo>
                  <a:pt x="24427" y="48519"/>
                </a:lnTo>
                <a:lnTo>
                  <a:pt x="24371" y="48463"/>
                </a:lnTo>
                <a:lnTo>
                  <a:pt x="24297" y="48445"/>
                </a:lnTo>
                <a:close/>
                <a:moveTo>
                  <a:pt x="43604" y="48426"/>
                </a:moveTo>
                <a:lnTo>
                  <a:pt x="43548" y="48445"/>
                </a:lnTo>
                <a:lnTo>
                  <a:pt x="43510" y="48482"/>
                </a:lnTo>
                <a:lnTo>
                  <a:pt x="43510" y="48519"/>
                </a:lnTo>
                <a:lnTo>
                  <a:pt x="43510" y="48575"/>
                </a:lnTo>
                <a:lnTo>
                  <a:pt x="43585" y="48743"/>
                </a:lnTo>
                <a:lnTo>
                  <a:pt x="43715" y="48947"/>
                </a:lnTo>
                <a:lnTo>
                  <a:pt x="43864" y="49190"/>
                </a:lnTo>
                <a:lnTo>
                  <a:pt x="44032" y="49413"/>
                </a:lnTo>
                <a:lnTo>
                  <a:pt x="44199" y="49618"/>
                </a:lnTo>
                <a:lnTo>
                  <a:pt x="44330" y="49767"/>
                </a:lnTo>
                <a:lnTo>
                  <a:pt x="44404" y="49823"/>
                </a:lnTo>
                <a:lnTo>
                  <a:pt x="44441" y="49841"/>
                </a:lnTo>
                <a:lnTo>
                  <a:pt x="44553" y="49860"/>
                </a:lnTo>
                <a:lnTo>
                  <a:pt x="44646" y="49841"/>
                </a:lnTo>
                <a:lnTo>
                  <a:pt x="44739" y="49804"/>
                </a:lnTo>
                <a:lnTo>
                  <a:pt x="44814" y="49748"/>
                </a:lnTo>
                <a:lnTo>
                  <a:pt x="44888" y="49674"/>
                </a:lnTo>
                <a:lnTo>
                  <a:pt x="44944" y="49581"/>
                </a:lnTo>
                <a:lnTo>
                  <a:pt x="45074" y="49413"/>
                </a:lnTo>
                <a:lnTo>
                  <a:pt x="45186" y="49245"/>
                </a:lnTo>
                <a:lnTo>
                  <a:pt x="45298" y="49041"/>
                </a:lnTo>
                <a:lnTo>
                  <a:pt x="45316" y="48947"/>
                </a:lnTo>
                <a:lnTo>
                  <a:pt x="45335" y="48817"/>
                </a:lnTo>
                <a:lnTo>
                  <a:pt x="45354" y="48761"/>
                </a:lnTo>
                <a:lnTo>
                  <a:pt x="45335" y="48705"/>
                </a:lnTo>
                <a:lnTo>
                  <a:pt x="45316" y="48705"/>
                </a:lnTo>
                <a:lnTo>
                  <a:pt x="45279" y="48724"/>
                </a:lnTo>
                <a:lnTo>
                  <a:pt x="45149" y="48873"/>
                </a:lnTo>
                <a:lnTo>
                  <a:pt x="45037" y="49041"/>
                </a:lnTo>
                <a:lnTo>
                  <a:pt x="44925" y="49190"/>
                </a:lnTo>
                <a:lnTo>
                  <a:pt x="44814" y="49357"/>
                </a:lnTo>
                <a:lnTo>
                  <a:pt x="44721" y="49469"/>
                </a:lnTo>
                <a:lnTo>
                  <a:pt x="44646" y="49543"/>
                </a:lnTo>
                <a:lnTo>
                  <a:pt x="44609" y="49562"/>
                </a:lnTo>
                <a:lnTo>
                  <a:pt x="44553" y="49562"/>
                </a:lnTo>
                <a:lnTo>
                  <a:pt x="44497" y="49543"/>
                </a:lnTo>
                <a:lnTo>
                  <a:pt x="44441" y="49506"/>
                </a:lnTo>
                <a:lnTo>
                  <a:pt x="44348" y="49413"/>
                </a:lnTo>
                <a:lnTo>
                  <a:pt x="44237" y="49245"/>
                </a:lnTo>
                <a:lnTo>
                  <a:pt x="43994" y="48836"/>
                </a:lnTo>
                <a:lnTo>
                  <a:pt x="43846" y="48631"/>
                </a:lnTo>
                <a:lnTo>
                  <a:pt x="43715" y="48501"/>
                </a:lnTo>
                <a:lnTo>
                  <a:pt x="43659" y="48445"/>
                </a:lnTo>
                <a:lnTo>
                  <a:pt x="43604" y="48426"/>
                </a:lnTo>
                <a:close/>
                <a:moveTo>
                  <a:pt x="75608" y="48594"/>
                </a:moveTo>
                <a:lnTo>
                  <a:pt x="75496" y="48631"/>
                </a:lnTo>
                <a:lnTo>
                  <a:pt x="75440" y="48668"/>
                </a:lnTo>
                <a:lnTo>
                  <a:pt x="75385" y="48761"/>
                </a:lnTo>
                <a:lnTo>
                  <a:pt x="75329" y="48854"/>
                </a:lnTo>
                <a:lnTo>
                  <a:pt x="75273" y="48947"/>
                </a:lnTo>
                <a:lnTo>
                  <a:pt x="75180" y="49171"/>
                </a:lnTo>
                <a:lnTo>
                  <a:pt x="75124" y="49338"/>
                </a:lnTo>
                <a:lnTo>
                  <a:pt x="75068" y="49469"/>
                </a:lnTo>
                <a:lnTo>
                  <a:pt x="75031" y="49674"/>
                </a:lnTo>
                <a:lnTo>
                  <a:pt x="75012" y="49748"/>
                </a:lnTo>
                <a:lnTo>
                  <a:pt x="75031" y="49823"/>
                </a:lnTo>
                <a:lnTo>
                  <a:pt x="75068" y="49841"/>
                </a:lnTo>
                <a:lnTo>
                  <a:pt x="75087" y="49860"/>
                </a:lnTo>
                <a:lnTo>
                  <a:pt x="75124" y="49860"/>
                </a:lnTo>
                <a:lnTo>
                  <a:pt x="75180" y="49841"/>
                </a:lnTo>
                <a:lnTo>
                  <a:pt x="75236" y="49804"/>
                </a:lnTo>
                <a:lnTo>
                  <a:pt x="75291" y="49711"/>
                </a:lnTo>
                <a:lnTo>
                  <a:pt x="75347" y="49618"/>
                </a:lnTo>
                <a:lnTo>
                  <a:pt x="75385" y="49506"/>
                </a:lnTo>
                <a:lnTo>
                  <a:pt x="75440" y="49264"/>
                </a:lnTo>
                <a:lnTo>
                  <a:pt x="75515" y="49096"/>
                </a:lnTo>
                <a:lnTo>
                  <a:pt x="75571" y="48985"/>
                </a:lnTo>
                <a:lnTo>
                  <a:pt x="75608" y="48929"/>
                </a:lnTo>
                <a:lnTo>
                  <a:pt x="75627" y="48910"/>
                </a:lnTo>
                <a:lnTo>
                  <a:pt x="75645" y="48929"/>
                </a:lnTo>
                <a:lnTo>
                  <a:pt x="75757" y="48985"/>
                </a:lnTo>
                <a:lnTo>
                  <a:pt x="75813" y="49022"/>
                </a:lnTo>
                <a:lnTo>
                  <a:pt x="75850" y="49078"/>
                </a:lnTo>
                <a:lnTo>
                  <a:pt x="75943" y="49208"/>
                </a:lnTo>
                <a:lnTo>
                  <a:pt x="76092" y="49469"/>
                </a:lnTo>
                <a:lnTo>
                  <a:pt x="76129" y="49562"/>
                </a:lnTo>
                <a:lnTo>
                  <a:pt x="76204" y="49692"/>
                </a:lnTo>
                <a:lnTo>
                  <a:pt x="76241" y="49748"/>
                </a:lnTo>
                <a:lnTo>
                  <a:pt x="76278" y="49785"/>
                </a:lnTo>
                <a:lnTo>
                  <a:pt x="76315" y="49804"/>
                </a:lnTo>
                <a:lnTo>
                  <a:pt x="76371" y="49785"/>
                </a:lnTo>
                <a:lnTo>
                  <a:pt x="76409" y="49767"/>
                </a:lnTo>
                <a:lnTo>
                  <a:pt x="76409" y="49729"/>
                </a:lnTo>
                <a:lnTo>
                  <a:pt x="76409" y="49636"/>
                </a:lnTo>
                <a:lnTo>
                  <a:pt x="76371" y="49506"/>
                </a:lnTo>
                <a:lnTo>
                  <a:pt x="76297" y="49376"/>
                </a:lnTo>
                <a:lnTo>
                  <a:pt x="76148" y="49115"/>
                </a:lnTo>
                <a:lnTo>
                  <a:pt x="76036" y="48966"/>
                </a:lnTo>
                <a:lnTo>
                  <a:pt x="75943" y="48817"/>
                </a:lnTo>
                <a:lnTo>
                  <a:pt x="75887" y="48743"/>
                </a:lnTo>
                <a:lnTo>
                  <a:pt x="75831" y="48668"/>
                </a:lnTo>
                <a:lnTo>
                  <a:pt x="75757" y="48631"/>
                </a:lnTo>
                <a:lnTo>
                  <a:pt x="75682" y="48594"/>
                </a:lnTo>
                <a:close/>
                <a:moveTo>
                  <a:pt x="10556" y="48724"/>
                </a:moveTo>
                <a:lnTo>
                  <a:pt x="10556" y="48761"/>
                </a:lnTo>
                <a:lnTo>
                  <a:pt x="10556" y="48799"/>
                </a:lnTo>
                <a:lnTo>
                  <a:pt x="10631" y="48947"/>
                </a:lnTo>
                <a:lnTo>
                  <a:pt x="10743" y="49134"/>
                </a:lnTo>
                <a:lnTo>
                  <a:pt x="10892" y="49338"/>
                </a:lnTo>
                <a:lnTo>
                  <a:pt x="11059" y="49543"/>
                </a:lnTo>
                <a:lnTo>
                  <a:pt x="11208" y="49711"/>
                </a:lnTo>
                <a:lnTo>
                  <a:pt x="11357" y="49823"/>
                </a:lnTo>
                <a:lnTo>
                  <a:pt x="11413" y="49860"/>
                </a:lnTo>
                <a:lnTo>
                  <a:pt x="11450" y="49878"/>
                </a:lnTo>
                <a:lnTo>
                  <a:pt x="11506" y="49841"/>
                </a:lnTo>
                <a:lnTo>
                  <a:pt x="11562" y="49804"/>
                </a:lnTo>
                <a:lnTo>
                  <a:pt x="11674" y="49636"/>
                </a:lnTo>
                <a:lnTo>
                  <a:pt x="11841" y="49338"/>
                </a:lnTo>
                <a:lnTo>
                  <a:pt x="11878" y="49208"/>
                </a:lnTo>
                <a:lnTo>
                  <a:pt x="11971" y="48966"/>
                </a:lnTo>
                <a:lnTo>
                  <a:pt x="11990" y="48854"/>
                </a:lnTo>
                <a:lnTo>
                  <a:pt x="11990" y="48761"/>
                </a:lnTo>
                <a:lnTo>
                  <a:pt x="11990" y="48743"/>
                </a:lnTo>
                <a:lnTo>
                  <a:pt x="11971" y="48724"/>
                </a:lnTo>
                <a:lnTo>
                  <a:pt x="11934" y="48743"/>
                </a:lnTo>
                <a:lnTo>
                  <a:pt x="11897" y="48761"/>
                </a:lnTo>
                <a:lnTo>
                  <a:pt x="11822" y="48836"/>
                </a:lnTo>
                <a:lnTo>
                  <a:pt x="11748" y="48929"/>
                </a:lnTo>
                <a:lnTo>
                  <a:pt x="11618" y="49134"/>
                </a:lnTo>
                <a:lnTo>
                  <a:pt x="11413" y="49543"/>
                </a:lnTo>
                <a:lnTo>
                  <a:pt x="11264" y="49357"/>
                </a:lnTo>
                <a:lnTo>
                  <a:pt x="11022" y="49059"/>
                </a:lnTo>
                <a:lnTo>
                  <a:pt x="10892" y="48910"/>
                </a:lnTo>
                <a:lnTo>
                  <a:pt x="10761" y="48799"/>
                </a:lnTo>
                <a:lnTo>
                  <a:pt x="10650" y="48724"/>
                </a:lnTo>
                <a:close/>
                <a:moveTo>
                  <a:pt x="35151" y="48668"/>
                </a:moveTo>
                <a:lnTo>
                  <a:pt x="35095" y="48687"/>
                </a:lnTo>
                <a:lnTo>
                  <a:pt x="35002" y="48761"/>
                </a:lnTo>
                <a:lnTo>
                  <a:pt x="34909" y="48873"/>
                </a:lnTo>
                <a:lnTo>
                  <a:pt x="34834" y="49022"/>
                </a:lnTo>
                <a:lnTo>
                  <a:pt x="34667" y="49320"/>
                </a:lnTo>
                <a:lnTo>
                  <a:pt x="34555" y="49543"/>
                </a:lnTo>
                <a:lnTo>
                  <a:pt x="34462" y="49729"/>
                </a:lnTo>
                <a:lnTo>
                  <a:pt x="34443" y="49785"/>
                </a:lnTo>
                <a:lnTo>
                  <a:pt x="34443" y="49823"/>
                </a:lnTo>
                <a:lnTo>
                  <a:pt x="34462" y="49860"/>
                </a:lnTo>
                <a:lnTo>
                  <a:pt x="34481" y="49878"/>
                </a:lnTo>
                <a:lnTo>
                  <a:pt x="34555" y="49860"/>
                </a:lnTo>
                <a:lnTo>
                  <a:pt x="34667" y="49804"/>
                </a:lnTo>
                <a:lnTo>
                  <a:pt x="34779" y="49711"/>
                </a:lnTo>
                <a:lnTo>
                  <a:pt x="34872" y="49599"/>
                </a:lnTo>
                <a:lnTo>
                  <a:pt x="34965" y="49487"/>
                </a:lnTo>
                <a:lnTo>
                  <a:pt x="35021" y="49394"/>
                </a:lnTo>
                <a:lnTo>
                  <a:pt x="35058" y="49283"/>
                </a:lnTo>
                <a:lnTo>
                  <a:pt x="35132" y="49115"/>
                </a:lnTo>
                <a:lnTo>
                  <a:pt x="35170" y="49041"/>
                </a:lnTo>
                <a:lnTo>
                  <a:pt x="35225" y="49022"/>
                </a:lnTo>
                <a:lnTo>
                  <a:pt x="35300" y="49041"/>
                </a:lnTo>
                <a:lnTo>
                  <a:pt x="35393" y="49096"/>
                </a:lnTo>
                <a:lnTo>
                  <a:pt x="35486" y="49208"/>
                </a:lnTo>
                <a:lnTo>
                  <a:pt x="35616" y="49413"/>
                </a:lnTo>
                <a:lnTo>
                  <a:pt x="35765" y="49581"/>
                </a:lnTo>
                <a:lnTo>
                  <a:pt x="35821" y="49636"/>
                </a:lnTo>
                <a:lnTo>
                  <a:pt x="35840" y="49636"/>
                </a:lnTo>
                <a:lnTo>
                  <a:pt x="35821" y="49674"/>
                </a:lnTo>
                <a:lnTo>
                  <a:pt x="35803" y="49711"/>
                </a:lnTo>
                <a:lnTo>
                  <a:pt x="35821" y="49729"/>
                </a:lnTo>
                <a:lnTo>
                  <a:pt x="35821" y="49767"/>
                </a:lnTo>
                <a:lnTo>
                  <a:pt x="35877" y="49823"/>
                </a:lnTo>
                <a:lnTo>
                  <a:pt x="35951" y="49823"/>
                </a:lnTo>
                <a:lnTo>
                  <a:pt x="36007" y="49785"/>
                </a:lnTo>
                <a:lnTo>
                  <a:pt x="36026" y="49729"/>
                </a:lnTo>
                <a:lnTo>
                  <a:pt x="36045" y="49674"/>
                </a:lnTo>
                <a:lnTo>
                  <a:pt x="36026" y="49599"/>
                </a:lnTo>
                <a:lnTo>
                  <a:pt x="35970" y="49469"/>
                </a:lnTo>
                <a:lnTo>
                  <a:pt x="35914" y="49376"/>
                </a:lnTo>
                <a:lnTo>
                  <a:pt x="35784" y="49171"/>
                </a:lnTo>
                <a:lnTo>
                  <a:pt x="35616" y="48947"/>
                </a:lnTo>
                <a:lnTo>
                  <a:pt x="35523" y="48836"/>
                </a:lnTo>
                <a:lnTo>
                  <a:pt x="35412" y="48761"/>
                </a:lnTo>
                <a:lnTo>
                  <a:pt x="35318" y="48687"/>
                </a:lnTo>
                <a:lnTo>
                  <a:pt x="35207" y="48668"/>
                </a:lnTo>
                <a:close/>
                <a:moveTo>
                  <a:pt x="65833" y="48799"/>
                </a:moveTo>
                <a:lnTo>
                  <a:pt x="65796" y="48836"/>
                </a:lnTo>
                <a:lnTo>
                  <a:pt x="65778" y="48873"/>
                </a:lnTo>
                <a:lnTo>
                  <a:pt x="65759" y="48910"/>
                </a:lnTo>
                <a:lnTo>
                  <a:pt x="65759" y="48966"/>
                </a:lnTo>
                <a:lnTo>
                  <a:pt x="65815" y="49078"/>
                </a:lnTo>
                <a:lnTo>
                  <a:pt x="65871" y="49208"/>
                </a:lnTo>
                <a:lnTo>
                  <a:pt x="66057" y="49450"/>
                </a:lnTo>
                <a:lnTo>
                  <a:pt x="66169" y="49618"/>
                </a:lnTo>
                <a:lnTo>
                  <a:pt x="66280" y="49729"/>
                </a:lnTo>
                <a:lnTo>
                  <a:pt x="66355" y="49823"/>
                </a:lnTo>
                <a:lnTo>
                  <a:pt x="66429" y="49860"/>
                </a:lnTo>
                <a:lnTo>
                  <a:pt x="66504" y="49878"/>
                </a:lnTo>
                <a:lnTo>
                  <a:pt x="66578" y="49860"/>
                </a:lnTo>
                <a:lnTo>
                  <a:pt x="66671" y="49804"/>
                </a:lnTo>
                <a:lnTo>
                  <a:pt x="66876" y="49599"/>
                </a:lnTo>
                <a:lnTo>
                  <a:pt x="66969" y="49487"/>
                </a:lnTo>
                <a:lnTo>
                  <a:pt x="67062" y="49357"/>
                </a:lnTo>
                <a:lnTo>
                  <a:pt x="67155" y="49227"/>
                </a:lnTo>
                <a:lnTo>
                  <a:pt x="67211" y="49078"/>
                </a:lnTo>
                <a:lnTo>
                  <a:pt x="67230" y="48910"/>
                </a:lnTo>
                <a:lnTo>
                  <a:pt x="67230" y="48854"/>
                </a:lnTo>
                <a:lnTo>
                  <a:pt x="67211" y="48817"/>
                </a:lnTo>
                <a:lnTo>
                  <a:pt x="67193" y="48836"/>
                </a:lnTo>
                <a:lnTo>
                  <a:pt x="67155" y="48873"/>
                </a:lnTo>
                <a:lnTo>
                  <a:pt x="67006" y="49096"/>
                </a:lnTo>
                <a:lnTo>
                  <a:pt x="66857" y="49301"/>
                </a:lnTo>
                <a:lnTo>
                  <a:pt x="66690" y="49487"/>
                </a:lnTo>
                <a:lnTo>
                  <a:pt x="66485" y="49655"/>
                </a:lnTo>
                <a:lnTo>
                  <a:pt x="66392" y="49450"/>
                </a:lnTo>
                <a:lnTo>
                  <a:pt x="66206" y="49152"/>
                </a:lnTo>
                <a:lnTo>
                  <a:pt x="66113" y="49003"/>
                </a:lnTo>
                <a:lnTo>
                  <a:pt x="66001" y="48873"/>
                </a:lnTo>
                <a:lnTo>
                  <a:pt x="65908" y="48799"/>
                </a:lnTo>
                <a:close/>
                <a:moveTo>
                  <a:pt x="20685" y="48594"/>
                </a:moveTo>
                <a:lnTo>
                  <a:pt x="20629" y="48612"/>
                </a:lnTo>
                <a:lnTo>
                  <a:pt x="20536" y="48650"/>
                </a:lnTo>
                <a:lnTo>
                  <a:pt x="20350" y="48799"/>
                </a:lnTo>
                <a:lnTo>
                  <a:pt x="20145" y="48985"/>
                </a:lnTo>
                <a:lnTo>
                  <a:pt x="19940" y="49208"/>
                </a:lnTo>
                <a:lnTo>
                  <a:pt x="19791" y="49413"/>
                </a:lnTo>
                <a:lnTo>
                  <a:pt x="19679" y="49599"/>
                </a:lnTo>
                <a:lnTo>
                  <a:pt x="19661" y="49674"/>
                </a:lnTo>
                <a:lnTo>
                  <a:pt x="19661" y="49748"/>
                </a:lnTo>
                <a:lnTo>
                  <a:pt x="19679" y="49823"/>
                </a:lnTo>
                <a:lnTo>
                  <a:pt x="19717" y="49878"/>
                </a:lnTo>
                <a:lnTo>
                  <a:pt x="19754" y="49897"/>
                </a:lnTo>
                <a:lnTo>
                  <a:pt x="19810" y="49878"/>
                </a:lnTo>
                <a:lnTo>
                  <a:pt x="19847" y="49841"/>
                </a:lnTo>
                <a:lnTo>
                  <a:pt x="19903" y="49804"/>
                </a:lnTo>
                <a:lnTo>
                  <a:pt x="19996" y="49692"/>
                </a:lnTo>
                <a:lnTo>
                  <a:pt x="20294" y="49283"/>
                </a:lnTo>
                <a:lnTo>
                  <a:pt x="20461" y="49096"/>
                </a:lnTo>
                <a:lnTo>
                  <a:pt x="20629" y="48910"/>
                </a:lnTo>
                <a:lnTo>
                  <a:pt x="20759" y="49115"/>
                </a:lnTo>
                <a:lnTo>
                  <a:pt x="20964" y="49469"/>
                </a:lnTo>
                <a:lnTo>
                  <a:pt x="21076" y="49655"/>
                </a:lnTo>
                <a:lnTo>
                  <a:pt x="21169" y="49785"/>
                </a:lnTo>
                <a:lnTo>
                  <a:pt x="21262" y="49860"/>
                </a:lnTo>
                <a:lnTo>
                  <a:pt x="21299" y="49860"/>
                </a:lnTo>
                <a:lnTo>
                  <a:pt x="21318" y="49841"/>
                </a:lnTo>
                <a:lnTo>
                  <a:pt x="21355" y="49804"/>
                </a:lnTo>
                <a:lnTo>
                  <a:pt x="21355" y="49748"/>
                </a:lnTo>
                <a:lnTo>
                  <a:pt x="21318" y="49599"/>
                </a:lnTo>
                <a:lnTo>
                  <a:pt x="21243" y="49432"/>
                </a:lnTo>
                <a:lnTo>
                  <a:pt x="21150" y="49227"/>
                </a:lnTo>
                <a:lnTo>
                  <a:pt x="20945" y="48873"/>
                </a:lnTo>
                <a:lnTo>
                  <a:pt x="20796" y="48631"/>
                </a:lnTo>
                <a:lnTo>
                  <a:pt x="20759" y="48594"/>
                </a:lnTo>
                <a:close/>
                <a:moveTo>
                  <a:pt x="42673" y="48799"/>
                </a:moveTo>
                <a:lnTo>
                  <a:pt x="42617" y="48817"/>
                </a:lnTo>
                <a:lnTo>
                  <a:pt x="42486" y="48873"/>
                </a:lnTo>
                <a:lnTo>
                  <a:pt x="42356" y="48985"/>
                </a:lnTo>
                <a:lnTo>
                  <a:pt x="42226" y="49134"/>
                </a:lnTo>
                <a:lnTo>
                  <a:pt x="42095" y="49283"/>
                </a:lnTo>
                <a:lnTo>
                  <a:pt x="42002" y="49432"/>
                </a:lnTo>
                <a:lnTo>
                  <a:pt x="41928" y="49581"/>
                </a:lnTo>
                <a:lnTo>
                  <a:pt x="41891" y="49674"/>
                </a:lnTo>
                <a:lnTo>
                  <a:pt x="41872" y="49785"/>
                </a:lnTo>
                <a:lnTo>
                  <a:pt x="41872" y="49860"/>
                </a:lnTo>
                <a:lnTo>
                  <a:pt x="41891" y="49897"/>
                </a:lnTo>
                <a:lnTo>
                  <a:pt x="41928" y="49897"/>
                </a:lnTo>
                <a:lnTo>
                  <a:pt x="41965" y="49878"/>
                </a:lnTo>
                <a:lnTo>
                  <a:pt x="42021" y="49841"/>
                </a:lnTo>
                <a:lnTo>
                  <a:pt x="42133" y="49729"/>
                </a:lnTo>
                <a:lnTo>
                  <a:pt x="42393" y="49394"/>
                </a:lnTo>
                <a:lnTo>
                  <a:pt x="42505" y="49283"/>
                </a:lnTo>
                <a:lnTo>
                  <a:pt x="42561" y="49208"/>
                </a:lnTo>
                <a:lnTo>
                  <a:pt x="42635" y="49171"/>
                </a:lnTo>
                <a:lnTo>
                  <a:pt x="42766" y="49171"/>
                </a:lnTo>
                <a:lnTo>
                  <a:pt x="42803" y="49190"/>
                </a:lnTo>
                <a:lnTo>
                  <a:pt x="42859" y="49245"/>
                </a:lnTo>
                <a:lnTo>
                  <a:pt x="42896" y="49283"/>
                </a:lnTo>
                <a:lnTo>
                  <a:pt x="42970" y="49413"/>
                </a:lnTo>
                <a:lnTo>
                  <a:pt x="43045" y="49543"/>
                </a:lnTo>
                <a:lnTo>
                  <a:pt x="43119" y="49655"/>
                </a:lnTo>
                <a:lnTo>
                  <a:pt x="43157" y="49711"/>
                </a:lnTo>
                <a:lnTo>
                  <a:pt x="43194" y="49729"/>
                </a:lnTo>
                <a:lnTo>
                  <a:pt x="43250" y="49748"/>
                </a:lnTo>
                <a:lnTo>
                  <a:pt x="43287" y="49729"/>
                </a:lnTo>
                <a:lnTo>
                  <a:pt x="43324" y="49711"/>
                </a:lnTo>
                <a:lnTo>
                  <a:pt x="43343" y="49674"/>
                </a:lnTo>
                <a:lnTo>
                  <a:pt x="43343" y="49618"/>
                </a:lnTo>
                <a:lnTo>
                  <a:pt x="43324" y="49562"/>
                </a:lnTo>
                <a:lnTo>
                  <a:pt x="43250" y="49413"/>
                </a:lnTo>
                <a:lnTo>
                  <a:pt x="43157" y="49245"/>
                </a:lnTo>
                <a:lnTo>
                  <a:pt x="43045" y="49078"/>
                </a:lnTo>
                <a:lnTo>
                  <a:pt x="42915" y="48947"/>
                </a:lnTo>
                <a:lnTo>
                  <a:pt x="42803" y="48836"/>
                </a:lnTo>
                <a:lnTo>
                  <a:pt x="42766" y="48817"/>
                </a:lnTo>
                <a:lnTo>
                  <a:pt x="42710" y="48799"/>
                </a:lnTo>
                <a:close/>
                <a:moveTo>
                  <a:pt x="51032" y="48575"/>
                </a:moveTo>
                <a:lnTo>
                  <a:pt x="50976" y="48612"/>
                </a:lnTo>
                <a:lnTo>
                  <a:pt x="50958" y="48650"/>
                </a:lnTo>
                <a:lnTo>
                  <a:pt x="50958" y="48705"/>
                </a:lnTo>
                <a:lnTo>
                  <a:pt x="50958" y="48761"/>
                </a:lnTo>
                <a:lnTo>
                  <a:pt x="51013" y="48873"/>
                </a:lnTo>
                <a:lnTo>
                  <a:pt x="51088" y="49003"/>
                </a:lnTo>
                <a:lnTo>
                  <a:pt x="51274" y="49245"/>
                </a:lnTo>
                <a:lnTo>
                  <a:pt x="51404" y="49413"/>
                </a:lnTo>
                <a:lnTo>
                  <a:pt x="51591" y="49692"/>
                </a:lnTo>
                <a:lnTo>
                  <a:pt x="51665" y="49785"/>
                </a:lnTo>
                <a:lnTo>
                  <a:pt x="51758" y="49860"/>
                </a:lnTo>
                <a:lnTo>
                  <a:pt x="51795" y="49878"/>
                </a:lnTo>
                <a:lnTo>
                  <a:pt x="51833" y="49897"/>
                </a:lnTo>
                <a:lnTo>
                  <a:pt x="51889" y="49897"/>
                </a:lnTo>
                <a:lnTo>
                  <a:pt x="51926" y="49878"/>
                </a:lnTo>
                <a:lnTo>
                  <a:pt x="52037" y="49804"/>
                </a:lnTo>
                <a:lnTo>
                  <a:pt x="52168" y="49655"/>
                </a:lnTo>
                <a:lnTo>
                  <a:pt x="52373" y="49394"/>
                </a:lnTo>
                <a:lnTo>
                  <a:pt x="52466" y="49245"/>
                </a:lnTo>
                <a:lnTo>
                  <a:pt x="52540" y="49096"/>
                </a:lnTo>
                <a:lnTo>
                  <a:pt x="52559" y="49022"/>
                </a:lnTo>
                <a:lnTo>
                  <a:pt x="52577" y="48854"/>
                </a:lnTo>
                <a:lnTo>
                  <a:pt x="52596" y="48761"/>
                </a:lnTo>
                <a:lnTo>
                  <a:pt x="52596" y="48724"/>
                </a:lnTo>
                <a:lnTo>
                  <a:pt x="52577" y="48705"/>
                </a:lnTo>
                <a:lnTo>
                  <a:pt x="52559" y="48705"/>
                </a:lnTo>
                <a:lnTo>
                  <a:pt x="52522" y="48724"/>
                </a:lnTo>
                <a:lnTo>
                  <a:pt x="52354" y="48947"/>
                </a:lnTo>
                <a:lnTo>
                  <a:pt x="52205" y="49152"/>
                </a:lnTo>
                <a:lnTo>
                  <a:pt x="52037" y="49376"/>
                </a:lnTo>
                <a:lnTo>
                  <a:pt x="51851" y="49581"/>
                </a:lnTo>
                <a:lnTo>
                  <a:pt x="51721" y="49357"/>
                </a:lnTo>
                <a:lnTo>
                  <a:pt x="51479" y="49003"/>
                </a:lnTo>
                <a:lnTo>
                  <a:pt x="51349" y="48817"/>
                </a:lnTo>
                <a:lnTo>
                  <a:pt x="51218" y="48687"/>
                </a:lnTo>
                <a:lnTo>
                  <a:pt x="51107" y="48594"/>
                </a:lnTo>
                <a:lnTo>
                  <a:pt x="51069" y="48575"/>
                </a:lnTo>
                <a:close/>
                <a:moveTo>
                  <a:pt x="53788" y="48538"/>
                </a:moveTo>
                <a:lnTo>
                  <a:pt x="53732" y="48557"/>
                </a:lnTo>
                <a:lnTo>
                  <a:pt x="53676" y="48594"/>
                </a:lnTo>
                <a:lnTo>
                  <a:pt x="53601" y="48650"/>
                </a:lnTo>
                <a:lnTo>
                  <a:pt x="53434" y="48817"/>
                </a:lnTo>
                <a:lnTo>
                  <a:pt x="53266" y="49022"/>
                </a:lnTo>
                <a:lnTo>
                  <a:pt x="53099" y="49245"/>
                </a:lnTo>
                <a:lnTo>
                  <a:pt x="52950" y="49450"/>
                </a:lnTo>
                <a:lnTo>
                  <a:pt x="52857" y="49636"/>
                </a:lnTo>
                <a:lnTo>
                  <a:pt x="52838" y="49711"/>
                </a:lnTo>
                <a:lnTo>
                  <a:pt x="52838" y="49767"/>
                </a:lnTo>
                <a:lnTo>
                  <a:pt x="52875" y="49860"/>
                </a:lnTo>
                <a:lnTo>
                  <a:pt x="52913" y="49897"/>
                </a:lnTo>
                <a:lnTo>
                  <a:pt x="52950" y="49897"/>
                </a:lnTo>
                <a:lnTo>
                  <a:pt x="53006" y="49878"/>
                </a:lnTo>
                <a:lnTo>
                  <a:pt x="53117" y="49785"/>
                </a:lnTo>
                <a:lnTo>
                  <a:pt x="53210" y="49674"/>
                </a:lnTo>
                <a:lnTo>
                  <a:pt x="53359" y="49487"/>
                </a:lnTo>
                <a:lnTo>
                  <a:pt x="53490" y="49283"/>
                </a:lnTo>
                <a:lnTo>
                  <a:pt x="53732" y="48873"/>
                </a:lnTo>
                <a:lnTo>
                  <a:pt x="53862" y="49078"/>
                </a:lnTo>
                <a:lnTo>
                  <a:pt x="54067" y="49413"/>
                </a:lnTo>
                <a:lnTo>
                  <a:pt x="54253" y="49711"/>
                </a:lnTo>
                <a:lnTo>
                  <a:pt x="54346" y="49804"/>
                </a:lnTo>
                <a:lnTo>
                  <a:pt x="54365" y="49823"/>
                </a:lnTo>
                <a:lnTo>
                  <a:pt x="54383" y="49823"/>
                </a:lnTo>
                <a:lnTo>
                  <a:pt x="54439" y="49785"/>
                </a:lnTo>
                <a:lnTo>
                  <a:pt x="54458" y="49729"/>
                </a:lnTo>
                <a:lnTo>
                  <a:pt x="54458" y="49655"/>
                </a:lnTo>
                <a:lnTo>
                  <a:pt x="54439" y="49581"/>
                </a:lnTo>
                <a:lnTo>
                  <a:pt x="54365" y="49394"/>
                </a:lnTo>
                <a:lnTo>
                  <a:pt x="54253" y="49171"/>
                </a:lnTo>
                <a:lnTo>
                  <a:pt x="54123" y="48966"/>
                </a:lnTo>
                <a:lnTo>
                  <a:pt x="53992" y="48780"/>
                </a:lnTo>
                <a:lnTo>
                  <a:pt x="53825" y="48557"/>
                </a:lnTo>
                <a:lnTo>
                  <a:pt x="53788" y="48538"/>
                </a:lnTo>
                <a:close/>
                <a:moveTo>
                  <a:pt x="28970" y="48538"/>
                </a:moveTo>
                <a:lnTo>
                  <a:pt x="28951" y="48575"/>
                </a:lnTo>
                <a:lnTo>
                  <a:pt x="28951" y="48631"/>
                </a:lnTo>
                <a:lnTo>
                  <a:pt x="28951" y="48724"/>
                </a:lnTo>
                <a:lnTo>
                  <a:pt x="28970" y="48817"/>
                </a:lnTo>
                <a:lnTo>
                  <a:pt x="29007" y="48910"/>
                </a:lnTo>
                <a:lnTo>
                  <a:pt x="29100" y="49078"/>
                </a:lnTo>
                <a:lnTo>
                  <a:pt x="29230" y="49264"/>
                </a:lnTo>
                <a:lnTo>
                  <a:pt x="29342" y="49413"/>
                </a:lnTo>
                <a:lnTo>
                  <a:pt x="29454" y="49636"/>
                </a:lnTo>
                <a:lnTo>
                  <a:pt x="29510" y="49748"/>
                </a:lnTo>
                <a:lnTo>
                  <a:pt x="29584" y="49841"/>
                </a:lnTo>
                <a:lnTo>
                  <a:pt x="29659" y="49897"/>
                </a:lnTo>
                <a:lnTo>
                  <a:pt x="29696" y="49916"/>
                </a:lnTo>
                <a:lnTo>
                  <a:pt x="29808" y="49916"/>
                </a:lnTo>
                <a:lnTo>
                  <a:pt x="29845" y="49897"/>
                </a:lnTo>
                <a:lnTo>
                  <a:pt x="29901" y="49860"/>
                </a:lnTo>
                <a:lnTo>
                  <a:pt x="29975" y="49823"/>
                </a:lnTo>
                <a:lnTo>
                  <a:pt x="30068" y="49711"/>
                </a:lnTo>
                <a:lnTo>
                  <a:pt x="30143" y="49562"/>
                </a:lnTo>
                <a:lnTo>
                  <a:pt x="30292" y="49283"/>
                </a:lnTo>
                <a:lnTo>
                  <a:pt x="30403" y="49096"/>
                </a:lnTo>
                <a:lnTo>
                  <a:pt x="30441" y="48985"/>
                </a:lnTo>
                <a:lnTo>
                  <a:pt x="30459" y="48892"/>
                </a:lnTo>
                <a:lnTo>
                  <a:pt x="30459" y="48761"/>
                </a:lnTo>
                <a:lnTo>
                  <a:pt x="30459" y="48724"/>
                </a:lnTo>
                <a:lnTo>
                  <a:pt x="30441" y="48705"/>
                </a:lnTo>
                <a:lnTo>
                  <a:pt x="30422" y="48705"/>
                </a:lnTo>
                <a:lnTo>
                  <a:pt x="30385" y="48743"/>
                </a:lnTo>
                <a:lnTo>
                  <a:pt x="30254" y="48947"/>
                </a:lnTo>
                <a:lnTo>
                  <a:pt x="30105" y="49245"/>
                </a:lnTo>
                <a:lnTo>
                  <a:pt x="29919" y="49525"/>
                </a:lnTo>
                <a:lnTo>
                  <a:pt x="29845" y="49618"/>
                </a:lnTo>
                <a:lnTo>
                  <a:pt x="29770" y="49674"/>
                </a:lnTo>
                <a:lnTo>
                  <a:pt x="29752" y="49655"/>
                </a:lnTo>
                <a:lnTo>
                  <a:pt x="29733" y="49636"/>
                </a:lnTo>
                <a:lnTo>
                  <a:pt x="29659" y="49525"/>
                </a:lnTo>
                <a:lnTo>
                  <a:pt x="29472" y="49190"/>
                </a:lnTo>
                <a:lnTo>
                  <a:pt x="29286" y="48854"/>
                </a:lnTo>
                <a:lnTo>
                  <a:pt x="29175" y="48668"/>
                </a:lnTo>
                <a:lnTo>
                  <a:pt x="29081" y="48575"/>
                </a:lnTo>
                <a:lnTo>
                  <a:pt x="29026" y="48538"/>
                </a:lnTo>
                <a:close/>
                <a:moveTo>
                  <a:pt x="31465" y="48519"/>
                </a:moveTo>
                <a:lnTo>
                  <a:pt x="31427" y="48538"/>
                </a:lnTo>
                <a:lnTo>
                  <a:pt x="31371" y="48594"/>
                </a:lnTo>
                <a:lnTo>
                  <a:pt x="31316" y="48687"/>
                </a:lnTo>
                <a:lnTo>
                  <a:pt x="31241" y="48910"/>
                </a:lnTo>
                <a:lnTo>
                  <a:pt x="31185" y="49041"/>
                </a:lnTo>
                <a:lnTo>
                  <a:pt x="31092" y="49208"/>
                </a:lnTo>
                <a:lnTo>
                  <a:pt x="30943" y="49413"/>
                </a:lnTo>
                <a:lnTo>
                  <a:pt x="30813" y="49636"/>
                </a:lnTo>
                <a:lnTo>
                  <a:pt x="30776" y="49729"/>
                </a:lnTo>
                <a:lnTo>
                  <a:pt x="30757" y="49804"/>
                </a:lnTo>
                <a:lnTo>
                  <a:pt x="30776" y="49878"/>
                </a:lnTo>
                <a:lnTo>
                  <a:pt x="30813" y="49916"/>
                </a:lnTo>
                <a:lnTo>
                  <a:pt x="30850" y="49916"/>
                </a:lnTo>
                <a:lnTo>
                  <a:pt x="30906" y="49878"/>
                </a:lnTo>
                <a:lnTo>
                  <a:pt x="30962" y="49841"/>
                </a:lnTo>
                <a:lnTo>
                  <a:pt x="31036" y="49767"/>
                </a:lnTo>
                <a:lnTo>
                  <a:pt x="31167" y="49581"/>
                </a:lnTo>
                <a:lnTo>
                  <a:pt x="31297" y="49376"/>
                </a:lnTo>
                <a:lnTo>
                  <a:pt x="31409" y="49171"/>
                </a:lnTo>
                <a:lnTo>
                  <a:pt x="31539" y="48910"/>
                </a:lnTo>
                <a:lnTo>
                  <a:pt x="31762" y="49171"/>
                </a:lnTo>
                <a:lnTo>
                  <a:pt x="31967" y="49432"/>
                </a:lnTo>
                <a:lnTo>
                  <a:pt x="32153" y="49674"/>
                </a:lnTo>
                <a:lnTo>
                  <a:pt x="32265" y="49804"/>
                </a:lnTo>
                <a:lnTo>
                  <a:pt x="32302" y="49823"/>
                </a:lnTo>
                <a:lnTo>
                  <a:pt x="32321" y="49823"/>
                </a:lnTo>
                <a:lnTo>
                  <a:pt x="32321" y="49748"/>
                </a:lnTo>
                <a:lnTo>
                  <a:pt x="32321" y="49655"/>
                </a:lnTo>
                <a:lnTo>
                  <a:pt x="32284" y="49469"/>
                </a:lnTo>
                <a:lnTo>
                  <a:pt x="32191" y="49301"/>
                </a:lnTo>
                <a:lnTo>
                  <a:pt x="32098" y="49134"/>
                </a:lnTo>
                <a:lnTo>
                  <a:pt x="31967" y="48966"/>
                </a:lnTo>
                <a:lnTo>
                  <a:pt x="31837" y="48817"/>
                </a:lnTo>
                <a:lnTo>
                  <a:pt x="31576" y="48557"/>
                </a:lnTo>
                <a:lnTo>
                  <a:pt x="31539" y="48538"/>
                </a:lnTo>
                <a:lnTo>
                  <a:pt x="31502" y="48519"/>
                </a:lnTo>
                <a:close/>
                <a:moveTo>
                  <a:pt x="15788" y="48482"/>
                </a:moveTo>
                <a:lnTo>
                  <a:pt x="15732" y="48538"/>
                </a:lnTo>
                <a:lnTo>
                  <a:pt x="15397" y="49134"/>
                </a:lnTo>
                <a:lnTo>
                  <a:pt x="15192" y="49432"/>
                </a:lnTo>
                <a:lnTo>
                  <a:pt x="14988" y="49692"/>
                </a:lnTo>
                <a:lnTo>
                  <a:pt x="14522" y="49152"/>
                </a:lnTo>
                <a:lnTo>
                  <a:pt x="14224" y="48854"/>
                </a:lnTo>
                <a:lnTo>
                  <a:pt x="14131" y="48743"/>
                </a:lnTo>
                <a:lnTo>
                  <a:pt x="14094" y="48724"/>
                </a:lnTo>
                <a:lnTo>
                  <a:pt x="14075" y="48724"/>
                </a:lnTo>
                <a:lnTo>
                  <a:pt x="14057" y="48761"/>
                </a:lnTo>
                <a:lnTo>
                  <a:pt x="14038" y="48799"/>
                </a:lnTo>
                <a:lnTo>
                  <a:pt x="14057" y="48854"/>
                </a:lnTo>
                <a:lnTo>
                  <a:pt x="14075" y="48929"/>
                </a:lnTo>
                <a:lnTo>
                  <a:pt x="14150" y="49059"/>
                </a:lnTo>
                <a:lnTo>
                  <a:pt x="14261" y="49208"/>
                </a:lnTo>
                <a:lnTo>
                  <a:pt x="14503" y="49487"/>
                </a:lnTo>
                <a:lnTo>
                  <a:pt x="14671" y="49655"/>
                </a:lnTo>
                <a:lnTo>
                  <a:pt x="14764" y="49767"/>
                </a:lnTo>
                <a:lnTo>
                  <a:pt x="14839" y="49860"/>
                </a:lnTo>
                <a:lnTo>
                  <a:pt x="14894" y="49897"/>
                </a:lnTo>
                <a:lnTo>
                  <a:pt x="14932" y="49916"/>
                </a:lnTo>
                <a:lnTo>
                  <a:pt x="14988" y="49934"/>
                </a:lnTo>
                <a:lnTo>
                  <a:pt x="15062" y="49916"/>
                </a:lnTo>
                <a:lnTo>
                  <a:pt x="15118" y="49897"/>
                </a:lnTo>
                <a:lnTo>
                  <a:pt x="15174" y="49841"/>
                </a:lnTo>
                <a:lnTo>
                  <a:pt x="15304" y="49692"/>
                </a:lnTo>
                <a:lnTo>
                  <a:pt x="15509" y="49394"/>
                </a:lnTo>
                <a:lnTo>
                  <a:pt x="15714" y="49096"/>
                </a:lnTo>
                <a:lnTo>
                  <a:pt x="15807" y="48947"/>
                </a:lnTo>
                <a:lnTo>
                  <a:pt x="15863" y="48780"/>
                </a:lnTo>
                <a:lnTo>
                  <a:pt x="15863" y="48705"/>
                </a:lnTo>
                <a:lnTo>
                  <a:pt x="15863" y="48557"/>
                </a:lnTo>
                <a:lnTo>
                  <a:pt x="15844" y="48501"/>
                </a:lnTo>
                <a:lnTo>
                  <a:pt x="15825" y="48482"/>
                </a:lnTo>
                <a:close/>
                <a:moveTo>
                  <a:pt x="76688" y="48519"/>
                </a:moveTo>
                <a:lnTo>
                  <a:pt x="76669" y="48557"/>
                </a:lnTo>
                <a:lnTo>
                  <a:pt x="76651" y="48594"/>
                </a:lnTo>
                <a:lnTo>
                  <a:pt x="76688" y="48724"/>
                </a:lnTo>
                <a:lnTo>
                  <a:pt x="76762" y="48892"/>
                </a:lnTo>
                <a:lnTo>
                  <a:pt x="76948" y="49245"/>
                </a:lnTo>
                <a:lnTo>
                  <a:pt x="77079" y="49469"/>
                </a:lnTo>
                <a:lnTo>
                  <a:pt x="77284" y="49729"/>
                </a:lnTo>
                <a:lnTo>
                  <a:pt x="77395" y="49860"/>
                </a:lnTo>
                <a:lnTo>
                  <a:pt x="77470" y="49916"/>
                </a:lnTo>
                <a:lnTo>
                  <a:pt x="77526" y="49934"/>
                </a:lnTo>
                <a:lnTo>
                  <a:pt x="77581" y="49934"/>
                </a:lnTo>
                <a:lnTo>
                  <a:pt x="77637" y="49897"/>
                </a:lnTo>
                <a:lnTo>
                  <a:pt x="77749" y="49823"/>
                </a:lnTo>
                <a:lnTo>
                  <a:pt x="77935" y="49599"/>
                </a:lnTo>
                <a:lnTo>
                  <a:pt x="78159" y="49320"/>
                </a:lnTo>
                <a:lnTo>
                  <a:pt x="78363" y="49041"/>
                </a:lnTo>
                <a:lnTo>
                  <a:pt x="78401" y="48966"/>
                </a:lnTo>
                <a:lnTo>
                  <a:pt x="78457" y="48817"/>
                </a:lnTo>
                <a:lnTo>
                  <a:pt x="78457" y="48761"/>
                </a:lnTo>
                <a:lnTo>
                  <a:pt x="78475" y="48724"/>
                </a:lnTo>
                <a:lnTo>
                  <a:pt x="78457" y="48705"/>
                </a:lnTo>
                <a:lnTo>
                  <a:pt x="78401" y="48743"/>
                </a:lnTo>
                <a:lnTo>
                  <a:pt x="78196" y="48985"/>
                </a:lnTo>
                <a:lnTo>
                  <a:pt x="77972" y="49208"/>
                </a:lnTo>
                <a:lnTo>
                  <a:pt x="77563" y="49692"/>
                </a:lnTo>
                <a:lnTo>
                  <a:pt x="77339" y="49432"/>
                </a:lnTo>
                <a:lnTo>
                  <a:pt x="77153" y="49134"/>
                </a:lnTo>
                <a:lnTo>
                  <a:pt x="77079" y="49003"/>
                </a:lnTo>
                <a:lnTo>
                  <a:pt x="76986" y="48817"/>
                </a:lnTo>
                <a:lnTo>
                  <a:pt x="76893" y="48650"/>
                </a:lnTo>
                <a:lnTo>
                  <a:pt x="76837" y="48594"/>
                </a:lnTo>
                <a:lnTo>
                  <a:pt x="76800" y="48538"/>
                </a:lnTo>
                <a:lnTo>
                  <a:pt x="76725" y="48519"/>
                </a:lnTo>
                <a:close/>
                <a:moveTo>
                  <a:pt x="9626" y="48575"/>
                </a:moveTo>
                <a:lnTo>
                  <a:pt x="9570" y="48594"/>
                </a:lnTo>
                <a:lnTo>
                  <a:pt x="9514" y="48631"/>
                </a:lnTo>
                <a:lnTo>
                  <a:pt x="9384" y="48743"/>
                </a:lnTo>
                <a:lnTo>
                  <a:pt x="9235" y="48892"/>
                </a:lnTo>
                <a:lnTo>
                  <a:pt x="9086" y="49059"/>
                </a:lnTo>
                <a:lnTo>
                  <a:pt x="8955" y="49245"/>
                </a:lnTo>
                <a:lnTo>
                  <a:pt x="8862" y="49394"/>
                </a:lnTo>
                <a:lnTo>
                  <a:pt x="8806" y="49487"/>
                </a:lnTo>
                <a:lnTo>
                  <a:pt x="8769" y="49599"/>
                </a:lnTo>
                <a:lnTo>
                  <a:pt x="8750" y="49655"/>
                </a:lnTo>
                <a:lnTo>
                  <a:pt x="8750" y="49674"/>
                </a:lnTo>
                <a:lnTo>
                  <a:pt x="8788" y="49674"/>
                </a:lnTo>
                <a:lnTo>
                  <a:pt x="8881" y="49636"/>
                </a:lnTo>
                <a:lnTo>
                  <a:pt x="8974" y="49581"/>
                </a:lnTo>
                <a:lnTo>
                  <a:pt x="9067" y="49487"/>
                </a:lnTo>
                <a:lnTo>
                  <a:pt x="9253" y="49283"/>
                </a:lnTo>
                <a:lnTo>
                  <a:pt x="9551" y="48854"/>
                </a:lnTo>
                <a:lnTo>
                  <a:pt x="9626" y="49115"/>
                </a:lnTo>
                <a:lnTo>
                  <a:pt x="9793" y="49525"/>
                </a:lnTo>
                <a:lnTo>
                  <a:pt x="9868" y="49729"/>
                </a:lnTo>
                <a:lnTo>
                  <a:pt x="9961" y="49878"/>
                </a:lnTo>
                <a:lnTo>
                  <a:pt x="9998" y="49934"/>
                </a:lnTo>
                <a:lnTo>
                  <a:pt x="10054" y="49971"/>
                </a:lnTo>
                <a:lnTo>
                  <a:pt x="10128" y="49971"/>
                </a:lnTo>
                <a:lnTo>
                  <a:pt x="10147" y="49934"/>
                </a:lnTo>
                <a:lnTo>
                  <a:pt x="10165" y="49878"/>
                </a:lnTo>
                <a:lnTo>
                  <a:pt x="10128" y="49729"/>
                </a:lnTo>
                <a:lnTo>
                  <a:pt x="10072" y="49543"/>
                </a:lnTo>
                <a:lnTo>
                  <a:pt x="9998" y="49320"/>
                </a:lnTo>
                <a:lnTo>
                  <a:pt x="9812" y="48892"/>
                </a:lnTo>
                <a:lnTo>
                  <a:pt x="9681" y="48612"/>
                </a:lnTo>
                <a:lnTo>
                  <a:pt x="9663" y="48575"/>
                </a:lnTo>
                <a:close/>
                <a:moveTo>
                  <a:pt x="12865" y="48631"/>
                </a:moveTo>
                <a:lnTo>
                  <a:pt x="12828" y="48650"/>
                </a:lnTo>
                <a:lnTo>
                  <a:pt x="12772" y="48705"/>
                </a:lnTo>
                <a:lnTo>
                  <a:pt x="12716" y="48780"/>
                </a:lnTo>
                <a:lnTo>
                  <a:pt x="12642" y="48910"/>
                </a:lnTo>
                <a:lnTo>
                  <a:pt x="12474" y="49301"/>
                </a:lnTo>
                <a:lnTo>
                  <a:pt x="12400" y="49487"/>
                </a:lnTo>
                <a:lnTo>
                  <a:pt x="12362" y="49674"/>
                </a:lnTo>
                <a:lnTo>
                  <a:pt x="12344" y="49785"/>
                </a:lnTo>
                <a:lnTo>
                  <a:pt x="12362" y="49841"/>
                </a:lnTo>
                <a:lnTo>
                  <a:pt x="12418" y="49841"/>
                </a:lnTo>
                <a:lnTo>
                  <a:pt x="12437" y="49823"/>
                </a:lnTo>
                <a:lnTo>
                  <a:pt x="12511" y="49729"/>
                </a:lnTo>
                <a:lnTo>
                  <a:pt x="12660" y="49432"/>
                </a:lnTo>
                <a:lnTo>
                  <a:pt x="12902" y="48947"/>
                </a:lnTo>
                <a:lnTo>
                  <a:pt x="13033" y="49208"/>
                </a:lnTo>
                <a:lnTo>
                  <a:pt x="13219" y="49525"/>
                </a:lnTo>
                <a:lnTo>
                  <a:pt x="13331" y="49674"/>
                </a:lnTo>
                <a:lnTo>
                  <a:pt x="13442" y="49804"/>
                </a:lnTo>
                <a:lnTo>
                  <a:pt x="13573" y="49897"/>
                </a:lnTo>
                <a:lnTo>
                  <a:pt x="13703" y="49953"/>
                </a:lnTo>
                <a:lnTo>
                  <a:pt x="13777" y="49971"/>
                </a:lnTo>
                <a:lnTo>
                  <a:pt x="13833" y="49971"/>
                </a:lnTo>
                <a:lnTo>
                  <a:pt x="13870" y="49953"/>
                </a:lnTo>
                <a:lnTo>
                  <a:pt x="13870" y="49934"/>
                </a:lnTo>
                <a:lnTo>
                  <a:pt x="13870" y="49897"/>
                </a:lnTo>
                <a:lnTo>
                  <a:pt x="13852" y="49841"/>
                </a:lnTo>
                <a:lnTo>
                  <a:pt x="13777" y="49729"/>
                </a:lnTo>
                <a:lnTo>
                  <a:pt x="13554" y="49469"/>
                </a:lnTo>
                <a:lnTo>
                  <a:pt x="13405" y="49283"/>
                </a:lnTo>
                <a:lnTo>
                  <a:pt x="13331" y="49171"/>
                </a:lnTo>
                <a:lnTo>
                  <a:pt x="13275" y="49041"/>
                </a:lnTo>
                <a:lnTo>
                  <a:pt x="13126" y="48780"/>
                </a:lnTo>
                <a:lnTo>
                  <a:pt x="13051" y="48687"/>
                </a:lnTo>
                <a:lnTo>
                  <a:pt x="13014" y="48650"/>
                </a:lnTo>
                <a:lnTo>
                  <a:pt x="12958" y="48631"/>
                </a:lnTo>
                <a:close/>
                <a:moveTo>
                  <a:pt x="71810" y="48631"/>
                </a:moveTo>
                <a:lnTo>
                  <a:pt x="71754" y="48650"/>
                </a:lnTo>
                <a:lnTo>
                  <a:pt x="71717" y="48687"/>
                </a:lnTo>
                <a:lnTo>
                  <a:pt x="71680" y="48761"/>
                </a:lnTo>
                <a:lnTo>
                  <a:pt x="71642" y="48929"/>
                </a:lnTo>
                <a:lnTo>
                  <a:pt x="71624" y="49041"/>
                </a:lnTo>
                <a:lnTo>
                  <a:pt x="71549" y="49171"/>
                </a:lnTo>
                <a:lnTo>
                  <a:pt x="71456" y="49357"/>
                </a:lnTo>
                <a:lnTo>
                  <a:pt x="71363" y="49543"/>
                </a:lnTo>
                <a:lnTo>
                  <a:pt x="71344" y="49618"/>
                </a:lnTo>
                <a:lnTo>
                  <a:pt x="71344" y="49674"/>
                </a:lnTo>
                <a:lnTo>
                  <a:pt x="71382" y="49748"/>
                </a:lnTo>
                <a:lnTo>
                  <a:pt x="71400" y="49785"/>
                </a:lnTo>
                <a:lnTo>
                  <a:pt x="71493" y="49785"/>
                </a:lnTo>
                <a:lnTo>
                  <a:pt x="71531" y="49748"/>
                </a:lnTo>
                <a:lnTo>
                  <a:pt x="71568" y="49692"/>
                </a:lnTo>
                <a:lnTo>
                  <a:pt x="71661" y="49562"/>
                </a:lnTo>
                <a:lnTo>
                  <a:pt x="71754" y="49394"/>
                </a:lnTo>
                <a:lnTo>
                  <a:pt x="71828" y="49227"/>
                </a:lnTo>
                <a:lnTo>
                  <a:pt x="71903" y="49003"/>
                </a:lnTo>
                <a:lnTo>
                  <a:pt x="72052" y="49152"/>
                </a:lnTo>
                <a:lnTo>
                  <a:pt x="72182" y="49301"/>
                </a:lnTo>
                <a:lnTo>
                  <a:pt x="72313" y="49469"/>
                </a:lnTo>
                <a:lnTo>
                  <a:pt x="72424" y="49636"/>
                </a:lnTo>
                <a:lnTo>
                  <a:pt x="72480" y="49748"/>
                </a:lnTo>
                <a:lnTo>
                  <a:pt x="72573" y="49897"/>
                </a:lnTo>
                <a:lnTo>
                  <a:pt x="72629" y="49953"/>
                </a:lnTo>
                <a:lnTo>
                  <a:pt x="72666" y="49971"/>
                </a:lnTo>
                <a:lnTo>
                  <a:pt x="72685" y="49971"/>
                </a:lnTo>
                <a:lnTo>
                  <a:pt x="72704" y="49953"/>
                </a:lnTo>
                <a:lnTo>
                  <a:pt x="72741" y="49860"/>
                </a:lnTo>
                <a:lnTo>
                  <a:pt x="72741" y="49785"/>
                </a:lnTo>
                <a:lnTo>
                  <a:pt x="72741" y="49692"/>
                </a:lnTo>
                <a:lnTo>
                  <a:pt x="72722" y="49618"/>
                </a:lnTo>
                <a:lnTo>
                  <a:pt x="72685" y="49525"/>
                </a:lnTo>
                <a:lnTo>
                  <a:pt x="72573" y="49357"/>
                </a:lnTo>
                <a:lnTo>
                  <a:pt x="72443" y="49171"/>
                </a:lnTo>
                <a:lnTo>
                  <a:pt x="72294" y="49022"/>
                </a:lnTo>
                <a:lnTo>
                  <a:pt x="72145" y="48873"/>
                </a:lnTo>
                <a:lnTo>
                  <a:pt x="71866" y="48650"/>
                </a:lnTo>
                <a:lnTo>
                  <a:pt x="71810" y="48631"/>
                </a:lnTo>
                <a:close/>
                <a:moveTo>
                  <a:pt x="50045" y="48557"/>
                </a:moveTo>
                <a:lnTo>
                  <a:pt x="50008" y="48575"/>
                </a:lnTo>
                <a:lnTo>
                  <a:pt x="49934" y="48650"/>
                </a:lnTo>
                <a:lnTo>
                  <a:pt x="49859" y="48724"/>
                </a:lnTo>
                <a:lnTo>
                  <a:pt x="49710" y="48929"/>
                </a:lnTo>
                <a:lnTo>
                  <a:pt x="49617" y="49078"/>
                </a:lnTo>
                <a:lnTo>
                  <a:pt x="49301" y="49469"/>
                </a:lnTo>
                <a:lnTo>
                  <a:pt x="49133" y="49692"/>
                </a:lnTo>
                <a:lnTo>
                  <a:pt x="49077" y="49785"/>
                </a:lnTo>
                <a:lnTo>
                  <a:pt x="49077" y="49878"/>
                </a:lnTo>
                <a:lnTo>
                  <a:pt x="49096" y="49953"/>
                </a:lnTo>
                <a:lnTo>
                  <a:pt x="49114" y="49990"/>
                </a:lnTo>
                <a:lnTo>
                  <a:pt x="49189" y="49990"/>
                </a:lnTo>
                <a:lnTo>
                  <a:pt x="49245" y="49953"/>
                </a:lnTo>
                <a:lnTo>
                  <a:pt x="49375" y="49841"/>
                </a:lnTo>
                <a:lnTo>
                  <a:pt x="49468" y="49729"/>
                </a:lnTo>
                <a:lnTo>
                  <a:pt x="50064" y="48873"/>
                </a:lnTo>
                <a:lnTo>
                  <a:pt x="50474" y="49432"/>
                </a:lnTo>
                <a:lnTo>
                  <a:pt x="50585" y="49599"/>
                </a:lnTo>
                <a:lnTo>
                  <a:pt x="50716" y="49729"/>
                </a:lnTo>
                <a:lnTo>
                  <a:pt x="50790" y="49785"/>
                </a:lnTo>
                <a:lnTo>
                  <a:pt x="50846" y="49785"/>
                </a:lnTo>
                <a:lnTo>
                  <a:pt x="50865" y="49729"/>
                </a:lnTo>
                <a:lnTo>
                  <a:pt x="50846" y="49674"/>
                </a:lnTo>
                <a:lnTo>
                  <a:pt x="50790" y="49525"/>
                </a:lnTo>
                <a:lnTo>
                  <a:pt x="50697" y="49338"/>
                </a:lnTo>
                <a:lnTo>
                  <a:pt x="50585" y="49152"/>
                </a:lnTo>
                <a:lnTo>
                  <a:pt x="50325" y="48817"/>
                </a:lnTo>
                <a:lnTo>
                  <a:pt x="50138" y="48594"/>
                </a:lnTo>
                <a:lnTo>
                  <a:pt x="50120" y="48575"/>
                </a:lnTo>
                <a:lnTo>
                  <a:pt x="50083" y="48557"/>
                </a:lnTo>
                <a:close/>
                <a:moveTo>
                  <a:pt x="82925" y="48538"/>
                </a:moveTo>
                <a:lnTo>
                  <a:pt x="82869" y="48594"/>
                </a:lnTo>
                <a:lnTo>
                  <a:pt x="82832" y="48687"/>
                </a:lnTo>
                <a:lnTo>
                  <a:pt x="82757" y="48854"/>
                </a:lnTo>
                <a:lnTo>
                  <a:pt x="82720" y="48966"/>
                </a:lnTo>
                <a:lnTo>
                  <a:pt x="82497" y="49413"/>
                </a:lnTo>
                <a:lnTo>
                  <a:pt x="82404" y="49674"/>
                </a:lnTo>
                <a:lnTo>
                  <a:pt x="82366" y="49767"/>
                </a:lnTo>
                <a:lnTo>
                  <a:pt x="82366" y="49860"/>
                </a:lnTo>
                <a:lnTo>
                  <a:pt x="82385" y="49934"/>
                </a:lnTo>
                <a:lnTo>
                  <a:pt x="82422" y="49971"/>
                </a:lnTo>
                <a:lnTo>
                  <a:pt x="82441" y="49990"/>
                </a:lnTo>
                <a:lnTo>
                  <a:pt x="82478" y="49971"/>
                </a:lnTo>
                <a:lnTo>
                  <a:pt x="82552" y="49916"/>
                </a:lnTo>
                <a:lnTo>
                  <a:pt x="82627" y="49823"/>
                </a:lnTo>
                <a:lnTo>
                  <a:pt x="82683" y="49729"/>
                </a:lnTo>
                <a:lnTo>
                  <a:pt x="82739" y="49618"/>
                </a:lnTo>
                <a:lnTo>
                  <a:pt x="82832" y="49357"/>
                </a:lnTo>
                <a:lnTo>
                  <a:pt x="82999" y="48854"/>
                </a:lnTo>
                <a:lnTo>
                  <a:pt x="83148" y="49059"/>
                </a:lnTo>
                <a:lnTo>
                  <a:pt x="83409" y="49357"/>
                </a:lnTo>
                <a:lnTo>
                  <a:pt x="83558" y="49506"/>
                </a:lnTo>
                <a:lnTo>
                  <a:pt x="83670" y="49618"/>
                </a:lnTo>
                <a:lnTo>
                  <a:pt x="83763" y="49674"/>
                </a:lnTo>
                <a:lnTo>
                  <a:pt x="83800" y="49674"/>
                </a:lnTo>
                <a:lnTo>
                  <a:pt x="83819" y="49655"/>
                </a:lnTo>
                <a:lnTo>
                  <a:pt x="83819" y="49599"/>
                </a:lnTo>
                <a:lnTo>
                  <a:pt x="83800" y="49543"/>
                </a:lnTo>
                <a:lnTo>
                  <a:pt x="83744" y="49394"/>
                </a:lnTo>
                <a:lnTo>
                  <a:pt x="83632" y="49245"/>
                </a:lnTo>
                <a:lnTo>
                  <a:pt x="83502" y="49078"/>
                </a:lnTo>
                <a:lnTo>
                  <a:pt x="83223" y="48780"/>
                </a:lnTo>
                <a:lnTo>
                  <a:pt x="83037" y="48575"/>
                </a:lnTo>
                <a:lnTo>
                  <a:pt x="83018" y="48538"/>
                </a:lnTo>
                <a:close/>
                <a:moveTo>
                  <a:pt x="79574" y="48594"/>
                </a:moveTo>
                <a:lnTo>
                  <a:pt x="79536" y="48631"/>
                </a:lnTo>
                <a:lnTo>
                  <a:pt x="79350" y="48892"/>
                </a:lnTo>
                <a:lnTo>
                  <a:pt x="79034" y="49338"/>
                </a:lnTo>
                <a:lnTo>
                  <a:pt x="78754" y="49748"/>
                </a:lnTo>
                <a:lnTo>
                  <a:pt x="78680" y="49897"/>
                </a:lnTo>
                <a:lnTo>
                  <a:pt x="78661" y="49953"/>
                </a:lnTo>
                <a:lnTo>
                  <a:pt x="78661" y="49971"/>
                </a:lnTo>
                <a:lnTo>
                  <a:pt x="78717" y="50009"/>
                </a:lnTo>
                <a:lnTo>
                  <a:pt x="78773" y="50009"/>
                </a:lnTo>
                <a:lnTo>
                  <a:pt x="78829" y="49990"/>
                </a:lnTo>
                <a:lnTo>
                  <a:pt x="78903" y="49934"/>
                </a:lnTo>
                <a:lnTo>
                  <a:pt x="79052" y="49804"/>
                </a:lnTo>
                <a:lnTo>
                  <a:pt x="79220" y="49618"/>
                </a:lnTo>
                <a:lnTo>
                  <a:pt x="79350" y="49413"/>
                </a:lnTo>
                <a:lnTo>
                  <a:pt x="79481" y="49208"/>
                </a:lnTo>
                <a:lnTo>
                  <a:pt x="79648" y="48947"/>
                </a:lnTo>
                <a:lnTo>
                  <a:pt x="79871" y="49432"/>
                </a:lnTo>
                <a:lnTo>
                  <a:pt x="80039" y="49729"/>
                </a:lnTo>
                <a:lnTo>
                  <a:pt x="80095" y="49823"/>
                </a:lnTo>
                <a:lnTo>
                  <a:pt x="80132" y="49841"/>
                </a:lnTo>
                <a:lnTo>
                  <a:pt x="80151" y="49841"/>
                </a:lnTo>
                <a:lnTo>
                  <a:pt x="80188" y="49823"/>
                </a:lnTo>
                <a:lnTo>
                  <a:pt x="80207" y="49767"/>
                </a:lnTo>
                <a:lnTo>
                  <a:pt x="80188" y="49692"/>
                </a:lnTo>
                <a:lnTo>
                  <a:pt x="80169" y="49599"/>
                </a:lnTo>
                <a:lnTo>
                  <a:pt x="80095" y="49357"/>
                </a:lnTo>
                <a:lnTo>
                  <a:pt x="79983" y="49096"/>
                </a:lnTo>
                <a:lnTo>
                  <a:pt x="79853" y="48873"/>
                </a:lnTo>
                <a:lnTo>
                  <a:pt x="79723" y="48687"/>
                </a:lnTo>
                <a:lnTo>
                  <a:pt x="79667" y="48631"/>
                </a:lnTo>
                <a:lnTo>
                  <a:pt x="79611" y="48594"/>
                </a:lnTo>
                <a:close/>
                <a:moveTo>
                  <a:pt x="38968" y="48687"/>
                </a:moveTo>
                <a:lnTo>
                  <a:pt x="38875" y="48724"/>
                </a:lnTo>
                <a:lnTo>
                  <a:pt x="38781" y="48817"/>
                </a:lnTo>
                <a:lnTo>
                  <a:pt x="38688" y="48947"/>
                </a:lnTo>
                <a:lnTo>
                  <a:pt x="38465" y="49301"/>
                </a:lnTo>
                <a:lnTo>
                  <a:pt x="38241" y="49674"/>
                </a:lnTo>
                <a:lnTo>
                  <a:pt x="38186" y="49823"/>
                </a:lnTo>
                <a:lnTo>
                  <a:pt x="38167" y="49897"/>
                </a:lnTo>
                <a:lnTo>
                  <a:pt x="38167" y="49953"/>
                </a:lnTo>
                <a:lnTo>
                  <a:pt x="38186" y="49990"/>
                </a:lnTo>
                <a:lnTo>
                  <a:pt x="38223" y="50027"/>
                </a:lnTo>
                <a:lnTo>
                  <a:pt x="38279" y="50009"/>
                </a:lnTo>
                <a:lnTo>
                  <a:pt x="38372" y="49971"/>
                </a:lnTo>
                <a:lnTo>
                  <a:pt x="38428" y="49953"/>
                </a:lnTo>
                <a:lnTo>
                  <a:pt x="38465" y="49897"/>
                </a:lnTo>
                <a:lnTo>
                  <a:pt x="38539" y="49785"/>
                </a:lnTo>
                <a:lnTo>
                  <a:pt x="38595" y="49636"/>
                </a:lnTo>
                <a:lnTo>
                  <a:pt x="38670" y="49469"/>
                </a:lnTo>
                <a:lnTo>
                  <a:pt x="38726" y="49301"/>
                </a:lnTo>
                <a:lnTo>
                  <a:pt x="38781" y="49171"/>
                </a:lnTo>
                <a:lnTo>
                  <a:pt x="38875" y="49059"/>
                </a:lnTo>
                <a:lnTo>
                  <a:pt x="38912" y="49022"/>
                </a:lnTo>
                <a:lnTo>
                  <a:pt x="38968" y="49003"/>
                </a:lnTo>
                <a:lnTo>
                  <a:pt x="39023" y="49003"/>
                </a:lnTo>
                <a:lnTo>
                  <a:pt x="39061" y="49022"/>
                </a:lnTo>
                <a:lnTo>
                  <a:pt x="39117" y="49059"/>
                </a:lnTo>
                <a:lnTo>
                  <a:pt x="39172" y="49115"/>
                </a:lnTo>
                <a:lnTo>
                  <a:pt x="39265" y="49264"/>
                </a:lnTo>
                <a:lnTo>
                  <a:pt x="39359" y="49432"/>
                </a:lnTo>
                <a:lnTo>
                  <a:pt x="39433" y="49599"/>
                </a:lnTo>
                <a:lnTo>
                  <a:pt x="39508" y="49748"/>
                </a:lnTo>
                <a:lnTo>
                  <a:pt x="39582" y="49841"/>
                </a:lnTo>
                <a:lnTo>
                  <a:pt x="39619" y="49860"/>
                </a:lnTo>
                <a:lnTo>
                  <a:pt x="39656" y="49860"/>
                </a:lnTo>
                <a:lnTo>
                  <a:pt x="39675" y="49823"/>
                </a:lnTo>
                <a:lnTo>
                  <a:pt x="39675" y="49804"/>
                </a:lnTo>
                <a:lnTo>
                  <a:pt x="39675" y="49692"/>
                </a:lnTo>
                <a:lnTo>
                  <a:pt x="39638" y="49581"/>
                </a:lnTo>
                <a:lnTo>
                  <a:pt x="39582" y="49432"/>
                </a:lnTo>
                <a:lnTo>
                  <a:pt x="39452" y="49171"/>
                </a:lnTo>
                <a:lnTo>
                  <a:pt x="39377" y="49022"/>
                </a:lnTo>
                <a:lnTo>
                  <a:pt x="39303" y="48873"/>
                </a:lnTo>
                <a:lnTo>
                  <a:pt x="39228" y="48780"/>
                </a:lnTo>
                <a:lnTo>
                  <a:pt x="39154" y="48705"/>
                </a:lnTo>
                <a:lnTo>
                  <a:pt x="39061" y="48687"/>
                </a:lnTo>
                <a:close/>
                <a:moveTo>
                  <a:pt x="61030" y="48743"/>
                </a:moveTo>
                <a:lnTo>
                  <a:pt x="60974" y="48780"/>
                </a:lnTo>
                <a:lnTo>
                  <a:pt x="60918" y="48836"/>
                </a:lnTo>
                <a:lnTo>
                  <a:pt x="60788" y="49003"/>
                </a:lnTo>
                <a:lnTo>
                  <a:pt x="60658" y="49208"/>
                </a:lnTo>
                <a:lnTo>
                  <a:pt x="60546" y="49450"/>
                </a:lnTo>
                <a:lnTo>
                  <a:pt x="60471" y="49655"/>
                </a:lnTo>
                <a:lnTo>
                  <a:pt x="60416" y="49841"/>
                </a:lnTo>
                <a:lnTo>
                  <a:pt x="60416" y="49916"/>
                </a:lnTo>
                <a:lnTo>
                  <a:pt x="60434" y="49971"/>
                </a:lnTo>
                <a:lnTo>
                  <a:pt x="60471" y="50027"/>
                </a:lnTo>
                <a:lnTo>
                  <a:pt x="60509" y="50046"/>
                </a:lnTo>
                <a:lnTo>
                  <a:pt x="60546" y="50027"/>
                </a:lnTo>
                <a:lnTo>
                  <a:pt x="60602" y="49990"/>
                </a:lnTo>
                <a:lnTo>
                  <a:pt x="60695" y="49878"/>
                </a:lnTo>
                <a:lnTo>
                  <a:pt x="60788" y="49711"/>
                </a:lnTo>
                <a:lnTo>
                  <a:pt x="60956" y="49320"/>
                </a:lnTo>
                <a:lnTo>
                  <a:pt x="61067" y="49059"/>
                </a:lnTo>
                <a:lnTo>
                  <a:pt x="61123" y="49134"/>
                </a:lnTo>
                <a:lnTo>
                  <a:pt x="61179" y="49245"/>
                </a:lnTo>
                <a:lnTo>
                  <a:pt x="61291" y="49525"/>
                </a:lnTo>
                <a:lnTo>
                  <a:pt x="61365" y="49636"/>
                </a:lnTo>
                <a:lnTo>
                  <a:pt x="61421" y="49729"/>
                </a:lnTo>
                <a:lnTo>
                  <a:pt x="61458" y="49767"/>
                </a:lnTo>
                <a:lnTo>
                  <a:pt x="61514" y="49767"/>
                </a:lnTo>
                <a:lnTo>
                  <a:pt x="61551" y="49748"/>
                </a:lnTo>
                <a:lnTo>
                  <a:pt x="61570" y="49692"/>
                </a:lnTo>
                <a:lnTo>
                  <a:pt x="61589" y="49636"/>
                </a:lnTo>
                <a:lnTo>
                  <a:pt x="61589" y="49581"/>
                </a:lnTo>
                <a:lnTo>
                  <a:pt x="61589" y="49506"/>
                </a:lnTo>
                <a:lnTo>
                  <a:pt x="61533" y="49357"/>
                </a:lnTo>
                <a:lnTo>
                  <a:pt x="61458" y="49208"/>
                </a:lnTo>
                <a:lnTo>
                  <a:pt x="61365" y="49059"/>
                </a:lnTo>
                <a:lnTo>
                  <a:pt x="61272" y="48929"/>
                </a:lnTo>
                <a:lnTo>
                  <a:pt x="61123" y="48761"/>
                </a:lnTo>
                <a:lnTo>
                  <a:pt x="61086" y="48743"/>
                </a:lnTo>
                <a:close/>
                <a:moveTo>
                  <a:pt x="57269" y="48705"/>
                </a:moveTo>
                <a:lnTo>
                  <a:pt x="57213" y="48761"/>
                </a:lnTo>
                <a:lnTo>
                  <a:pt x="57176" y="48836"/>
                </a:lnTo>
                <a:lnTo>
                  <a:pt x="57102" y="49003"/>
                </a:lnTo>
                <a:lnTo>
                  <a:pt x="57064" y="49134"/>
                </a:lnTo>
                <a:lnTo>
                  <a:pt x="56953" y="49320"/>
                </a:lnTo>
                <a:lnTo>
                  <a:pt x="56822" y="49543"/>
                </a:lnTo>
                <a:lnTo>
                  <a:pt x="56692" y="49785"/>
                </a:lnTo>
                <a:lnTo>
                  <a:pt x="56655" y="49878"/>
                </a:lnTo>
                <a:lnTo>
                  <a:pt x="56636" y="49953"/>
                </a:lnTo>
                <a:lnTo>
                  <a:pt x="56655" y="50046"/>
                </a:lnTo>
                <a:lnTo>
                  <a:pt x="56692" y="50083"/>
                </a:lnTo>
                <a:lnTo>
                  <a:pt x="56729" y="50102"/>
                </a:lnTo>
                <a:lnTo>
                  <a:pt x="56785" y="50083"/>
                </a:lnTo>
                <a:lnTo>
                  <a:pt x="56841" y="50027"/>
                </a:lnTo>
                <a:lnTo>
                  <a:pt x="56897" y="49971"/>
                </a:lnTo>
                <a:lnTo>
                  <a:pt x="57009" y="49785"/>
                </a:lnTo>
                <a:lnTo>
                  <a:pt x="57139" y="49581"/>
                </a:lnTo>
                <a:lnTo>
                  <a:pt x="57232" y="49376"/>
                </a:lnTo>
                <a:lnTo>
                  <a:pt x="57362" y="49096"/>
                </a:lnTo>
                <a:lnTo>
                  <a:pt x="57679" y="49525"/>
                </a:lnTo>
                <a:lnTo>
                  <a:pt x="57772" y="49655"/>
                </a:lnTo>
                <a:lnTo>
                  <a:pt x="57865" y="49748"/>
                </a:lnTo>
                <a:lnTo>
                  <a:pt x="57939" y="49785"/>
                </a:lnTo>
                <a:lnTo>
                  <a:pt x="57958" y="49785"/>
                </a:lnTo>
                <a:lnTo>
                  <a:pt x="57995" y="49748"/>
                </a:lnTo>
                <a:lnTo>
                  <a:pt x="58014" y="49711"/>
                </a:lnTo>
                <a:lnTo>
                  <a:pt x="58014" y="49655"/>
                </a:lnTo>
                <a:lnTo>
                  <a:pt x="57977" y="49543"/>
                </a:lnTo>
                <a:lnTo>
                  <a:pt x="57884" y="49394"/>
                </a:lnTo>
                <a:lnTo>
                  <a:pt x="57790" y="49227"/>
                </a:lnTo>
                <a:lnTo>
                  <a:pt x="57548" y="48929"/>
                </a:lnTo>
                <a:lnTo>
                  <a:pt x="57399" y="48743"/>
                </a:lnTo>
                <a:lnTo>
                  <a:pt x="57362" y="48724"/>
                </a:lnTo>
                <a:lnTo>
                  <a:pt x="57325" y="4870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7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826025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3342844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5859662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‐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/>
          <p:nvPr/>
        </p:nvSpPr>
        <p:spPr>
          <a:xfrm>
            <a:off x="144225" y="157125"/>
            <a:ext cx="8855455" cy="4829191"/>
          </a:xfrm>
          <a:custGeom>
            <a:rect b="b" l="l" r="r" t="t"/>
            <a:pathLst>
              <a:path extrusionOk="0" h="49842" w="91397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9"/>
          <p:cNvSpPr/>
          <p:nvPr/>
        </p:nvSpPr>
        <p:spPr>
          <a:xfrm>
            <a:off x="144225" y="157125"/>
            <a:ext cx="8855455" cy="4829191"/>
          </a:xfrm>
          <a:custGeom>
            <a:rect b="b" l="l" r="r" t="t"/>
            <a:pathLst>
              <a:path extrusionOk="0" h="49842" w="91397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CDBCB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DBCB5"/>
              </a:solidFill>
            </a:endParaRPr>
          </a:p>
        </p:txBody>
      </p:sp>
      <p:sp>
        <p:nvSpPr>
          <p:cNvPr id="49" name="Google Shape;49;p9"/>
          <p:cNvSpPr txBox="1"/>
          <p:nvPr>
            <p:ph idx="1" type="body"/>
          </p:nvPr>
        </p:nvSpPr>
        <p:spPr>
          <a:xfrm>
            <a:off x="457200" y="41015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157350" y="125700"/>
            <a:ext cx="8829185" cy="4892151"/>
          </a:xfrm>
          <a:custGeom>
            <a:rect b="b" l="l" r="r" t="t"/>
            <a:pathLst>
              <a:path extrusionOk="0" h="51033" w="92105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rgbClr val="C3CE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matic SC"/>
              <a:buNone/>
              <a:defRPr b="1" sz="2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uli"/>
              <a:buChar char="‐"/>
              <a:defRPr sz="2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algn="ctr">
              <a:buNone/>
              <a:defRPr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25.xml"/><Relationship Id="rId4" Type="http://schemas.openxmlformats.org/officeDocument/2006/relationships/hyperlink" Target="http://www.slidescarnival.com/help-use-presentation-template" TargetMode="External"/><Relationship Id="rId5" Type="http://schemas.openxmlformats.org/officeDocument/2006/relationships/hyperlink" Target="http://www.slidescarnival.com/copyright-and-legal-information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slidescarnival.com/" TargetMode="External"/><Relationship Id="rId4" Type="http://schemas.openxmlformats.org/officeDocument/2006/relationships/hyperlink" Target="http://unsplash.com/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fontsquirrel.com/fonts/amatic" TargetMode="External"/><Relationship Id="rId4" Type="http://schemas.openxmlformats.org/officeDocument/2006/relationships/hyperlink" Target="https://www.fontsquirrel.com/fonts/muli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1.jpg"/><Relationship Id="rId4" Type="http://schemas.openxmlformats.org/officeDocument/2006/relationships/image" Target="../media/image10.jpg"/><Relationship Id="rId5" Type="http://schemas.openxmlformats.org/officeDocument/2006/relationships/image" Target="../media/image6.jpg"/><Relationship Id="rId6" Type="http://schemas.openxmlformats.org/officeDocument/2006/relationships/image" Target="../media/image7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www.slidescarnival.com/?utm_source=template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your presentation title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picture is worth a thousand words</a:t>
            </a:r>
            <a:endParaRPr/>
          </a:p>
        </p:txBody>
      </p:sp>
      <p:sp>
        <p:nvSpPr>
          <p:cNvPr id="130" name="Google Shape;130;p21"/>
          <p:cNvSpPr txBox="1"/>
          <p:nvPr>
            <p:ph idx="1" type="body"/>
          </p:nvPr>
        </p:nvSpPr>
        <p:spPr>
          <a:xfrm>
            <a:off x="890300" y="1289450"/>
            <a:ext cx="3722100" cy="31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  <a:endParaRPr/>
          </a:p>
        </p:txBody>
      </p:sp>
      <p:pic>
        <p:nvPicPr>
          <p:cNvPr id="131" name="Google Shape;13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1000" y="1289449"/>
            <a:ext cx="3112800" cy="3112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idx="4294967295" type="title"/>
          </p:nvPr>
        </p:nvSpPr>
        <p:spPr>
          <a:xfrm>
            <a:off x="2522450" y="1136100"/>
            <a:ext cx="4542900" cy="332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600"/>
              <a:t>Want big impact?</a:t>
            </a:r>
            <a:endParaRPr b="0"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600"/>
              <a:t>Use big image.</a:t>
            </a:r>
            <a:endParaRPr b="0" sz="3600"/>
          </a:p>
        </p:txBody>
      </p:sp>
      <p:sp>
        <p:nvSpPr>
          <p:cNvPr id="138" name="Google Shape;138;p22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/>
          <p:nvPr/>
        </p:nvSpPr>
        <p:spPr>
          <a:xfrm>
            <a:off x="6077707" y="1644751"/>
            <a:ext cx="1854000" cy="18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Vestibulum congue</a:t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4" name="Google Shape;144;p23"/>
          <p:cNvSpPr/>
          <p:nvPr/>
        </p:nvSpPr>
        <p:spPr>
          <a:xfrm>
            <a:off x="4455905" y="1644751"/>
            <a:ext cx="1854000" cy="185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Vestibulum congue</a:t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5" name="Google Shape;145;p23"/>
          <p:cNvSpPr/>
          <p:nvPr/>
        </p:nvSpPr>
        <p:spPr>
          <a:xfrm>
            <a:off x="2834102" y="1644762"/>
            <a:ext cx="1854000" cy="185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Vestibulum congue</a:t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6" name="Google Shape;146;p23"/>
          <p:cNvSpPr/>
          <p:nvPr/>
        </p:nvSpPr>
        <p:spPr>
          <a:xfrm>
            <a:off x="1212300" y="1644762"/>
            <a:ext cx="1854000" cy="185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Vestibulum congue </a:t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147" name="Google Shape;147;p23"/>
          <p:cNvGrpSpPr/>
          <p:nvPr/>
        </p:nvGrpSpPr>
        <p:grpSpPr>
          <a:xfrm>
            <a:off x="1212300" y="1644751"/>
            <a:ext cx="6719407" cy="1854010"/>
            <a:chOff x="1212300" y="1644751"/>
            <a:chExt cx="6719407" cy="1854010"/>
          </a:xfrm>
        </p:grpSpPr>
        <p:sp>
          <p:nvSpPr>
            <p:cNvPr id="148" name="Google Shape;148;p23"/>
            <p:cNvSpPr/>
            <p:nvPr/>
          </p:nvSpPr>
          <p:spPr>
            <a:xfrm>
              <a:off x="6077707" y="1644751"/>
              <a:ext cx="1854000" cy="1854000"/>
            </a:xfrm>
            <a:prstGeom prst="ellipse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149" name="Google Shape;149;p23"/>
            <p:cNvSpPr/>
            <p:nvPr/>
          </p:nvSpPr>
          <p:spPr>
            <a:xfrm>
              <a:off x="4455905" y="1644751"/>
              <a:ext cx="1854000" cy="1854000"/>
            </a:xfrm>
            <a:prstGeom prst="ellipse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150" name="Google Shape;150;p23"/>
            <p:cNvSpPr/>
            <p:nvPr/>
          </p:nvSpPr>
          <p:spPr>
            <a:xfrm>
              <a:off x="2834102" y="1644762"/>
              <a:ext cx="1854000" cy="1854000"/>
            </a:xfrm>
            <a:prstGeom prst="ellipse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151" name="Google Shape;151;p23"/>
            <p:cNvSpPr/>
            <p:nvPr/>
          </p:nvSpPr>
          <p:spPr>
            <a:xfrm>
              <a:off x="1212300" y="1644762"/>
              <a:ext cx="1854000" cy="1854000"/>
            </a:xfrm>
            <a:prstGeom prst="ellipse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</p:grpSp>
      <p:sp>
        <p:nvSpPr>
          <p:cNvPr id="152" name="Google Shape;152;p23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diagrams to explain your ideas</a:t>
            </a:r>
            <a:endParaRPr/>
          </a:p>
        </p:txBody>
      </p:sp>
      <p:sp>
        <p:nvSpPr>
          <p:cNvPr id="153" name="Google Shape;153;p2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tables to compare data</a:t>
            </a:r>
            <a:endParaRPr/>
          </a:p>
        </p:txBody>
      </p:sp>
      <p:graphicFrame>
        <p:nvGraphicFramePr>
          <p:cNvPr id="159" name="Google Shape;159;p24"/>
          <p:cNvGraphicFramePr/>
          <p:nvPr/>
        </p:nvGraphicFramePr>
        <p:xfrm>
          <a:off x="952500" y="13214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{AD27F9E2-CE4C-4771-8B41-0BD88AF23A9D}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72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A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B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C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98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Yellow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20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7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98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Blue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30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15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98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Orange</a:t>
                      </a:r>
                      <a:endParaRPr sz="1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5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24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16</a:t>
                      </a:r>
                      <a:endParaRPr sz="22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3CED9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0" name="Google Shape;160;p24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4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/>
          <p:nvPr/>
        </p:nvSpPr>
        <p:spPr>
          <a:xfrm>
            <a:off x="590925" y="866384"/>
            <a:ext cx="8171736" cy="3892835"/>
          </a:xfrm>
          <a:custGeom>
            <a:rect b="b" l="l" r="r" t="t"/>
            <a:pathLst>
              <a:path extrusionOk="0" h="136125" w="28575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5"/>
          <p:cNvSpPr txBox="1"/>
          <p:nvPr>
            <p:ph idx="4294967295" type="title"/>
          </p:nvPr>
        </p:nvSpPr>
        <p:spPr>
          <a:xfrm>
            <a:off x="890300" y="205975"/>
            <a:ext cx="7363500" cy="51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Maps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7" name="Google Shape;167;p25"/>
          <p:cNvSpPr/>
          <p:nvPr/>
        </p:nvSpPr>
        <p:spPr>
          <a:xfrm>
            <a:off x="1909650" y="1906700"/>
            <a:ext cx="796200" cy="202500"/>
          </a:xfrm>
          <a:prstGeom prst="wedgeRectCallout">
            <a:avLst>
              <a:gd fmla="val -21428" name="adj1"/>
              <a:gd fmla="val 84287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our office</a:t>
            </a:r>
            <a:endParaRPr sz="10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8" name="Google Shape;168;p25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1162723" y="2109200"/>
            <a:ext cx="224293" cy="202493"/>
          </a:xfrm>
          <a:custGeom>
            <a:rect b="b" l="l" r="r" t="t"/>
            <a:pathLst>
              <a:path extrusionOk="0" h="10673" w="11822">
                <a:moveTo>
                  <a:pt x="8204" y="3117"/>
                </a:moveTo>
                <a:cubicBezTo>
                  <a:pt x="6622" y="2439"/>
                  <a:pt x="6752" y="1590"/>
                  <a:pt x="5039" y="1761"/>
                </a:cubicBezTo>
                <a:cubicBezTo>
                  <a:pt x="2939" y="1971"/>
                  <a:pt x="3451" y="6702"/>
                  <a:pt x="5039" y="8091"/>
                </a:cubicBezTo>
                <a:cubicBezTo>
                  <a:pt x="6800" y="9632"/>
                  <a:pt x="11822" y="8623"/>
                  <a:pt x="11822" y="6283"/>
                </a:cubicBezTo>
                <a:cubicBezTo>
                  <a:pt x="11822" y="3774"/>
                  <a:pt x="7797" y="1225"/>
                  <a:pt x="5491" y="2213"/>
                </a:cubicBezTo>
                <a:cubicBezTo>
                  <a:pt x="3132" y="3224"/>
                  <a:pt x="-1298" y="6276"/>
                  <a:pt x="517" y="8091"/>
                </a:cubicBezTo>
                <a:cubicBezTo>
                  <a:pt x="2236" y="9810"/>
                  <a:pt x="5855" y="10515"/>
                  <a:pt x="7752" y="8996"/>
                </a:cubicBezTo>
                <a:cubicBezTo>
                  <a:pt x="10000" y="7196"/>
                  <a:pt x="9035" y="2278"/>
                  <a:pt x="6848" y="404"/>
                </a:cubicBezTo>
                <a:cubicBezTo>
                  <a:pt x="4238" y="-1833"/>
                  <a:pt x="-1630" y="5859"/>
                  <a:pt x="517" y="8543"/>
                </a:cubicBezTo>
                <a:cubicBezTo>
                  <a:pt x="2589" y="11132"/>
                  <a:pt x="9093" y="11562"/>
                  <a:pt x="10465" y="8543"/>
                </a:cubicBezTo>
                <a:cubicBezTo>
                  <a:pt x="11570" y="6112"/>
                  <a:pt x="10093" y="2745"/>
                  <a:pt x="8204" y="856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0" name="Google Shape;170;p25"/>
          <p:cNvSpPr/>
          <p:nvPr/>
        </p:nvSpPr>
        <p:spPr>
          <a:xfrm>
            <a:off x="3947086" y="1933840"/>
            <a:ext cx="166250" cy="124525"/>
          </a:xfrm>
          <a:custGeom>
            <a:rect b="b" l="l" r="r" t="t"/>
            <a:pathLst>
              <a:path extrusionOk="0" h="4981" w="6650">
                <a:moveTo>
                  <a:pt x="4900" y="420"/>
                </a:moveTo>
                <a:cubicBezTo>
                  <a:pt x="3893" y="-1090"/>
                  <a:pt x="-452" y="2754"/>
                  <a:pt x="831" y="4038"/>
                </a:cubicBezTo>
                <a:cubicBezTo>
                  <a:pt x="2195" y="5403"/>
                  <a:pt x="6716" y="1785"/>
                  <a:pt x="5352" y="420"/>
                </a:cubicBezTo>
                <a:cubicBezTo>
                  <a:pt x="3838" y="-1095"/>
                  <a:pt x="-1135" y="2975"/>
                  <a:pt x="379" y="4490"/>
                </a:cubicBezTo>
                <a:cubicBezTo>
                  <a:pt x="1952" y="6064"/>
                  <a:pt x="7831" y="2898"/>
                  <a:pt x="6257" y="1325"/>
                </a:cubicBezTo>
                <a:cubicBezTo>
                  <a:pt x="5583" y="651"/>
                  <a:pt x="4218" y="1555"/>
                  <a:pt x="3544" y="2229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1" name="Google Shape;171;p25"/>
          <p:cNvSpPr/>
          <p:nvPr/>
        </p:nvSpPr>
        <p:spPr>
          <a:xfrm>
            <a:off x="3032771" y="3498303"/>
            <a:ext cx="191725" cy="208850"/>
          </a:xfrm>
          <a:custGeom>
            <a:rect b="b" l="l" r="r" t="t"/>
            <a:pathLst>
              <a:path extrusionOk="0" h="8354" w="7669">
                <a:moveTo>
                  <a:pt x="4846" y="243"/>
                </a:moveTo>
                <a:cubicBezTo>
                  <a:pt x="3047" y="1142"/>
                  <a:pt x="1539" y="6608"/>
                  <a:pt x="3490" y="6121"/>
                </a:cubicBezTo>
                <a:cubicBezTo>
                  <a:pt x="5452" y="5631"/>
                  <a:pt x="7633" y="2124"/>
                  <a:pt x="6203" y="695"/>
                </a:cubicBezTo>
                <a:cubicBezTo>
                  <a:pt x="4906" y="-601"/>
                  <a:pt x="1922" y="167"/>
                  <a:pt x="776" y="1599"/>
                </a:cubicBezTo>
                <a:cubicBezTo>
                  <a:pt x="-556" y="3263"/>
                  <a:pt x="-25" y="6651"/>
                  <a:pt x="1681" y="7929"/>
                </a:cubicBezTo>
                <a:cubicBezTo>
                  <a:pt x="3815" y="9528"/>
                  <a:pt x="7997" y="5133"/>
                  <a:pt x="7559" y="2503"/>
                </a:cubicBezTo>
                <a:cubicBezTo>
                  <a:pt x="7292" y="902"/>
                  <a:pt x="4429" y="-140"/>
                  <a:pt x="3037" y="695"/>
                </a:cubicBezTo>
                <a:cubicBezTo>
                  <a:pt x="1186" y="1805"/>
                  <a:pt x="2236" y="7025"/>
                  <a:pt x="4394" y="7025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2" name="Google Shape;172;p25"/>
          <p:cNvSpPr/>
          <p:nvPr/>
        </p:nvSpPr>
        <p:spPr>
          <a:xfrm>
            <a:off x="4627288" y="4035675"/>
            <a:ext cx="216800" cy="241250"/>
          </a:xfrm>
          <a:custGeom>
            <a:rect b="b" l="l" r="r" t="t"/>
            <a:pathLst>
              <a:path extrusionOk="0" h="9650" w="8672">
                <a:moveTo>
                  <a:pt x="4370" y="1808"/>
                </a:moveTo>
                <a:cubicBezTo>
                  <a:pt x="1816" y="2173"/>
                  <a:pt x="1017" y="8679"/>
                  <a:pt x="3465" y="9495"/>
                </a:cubicBezTo>
                <a:cubicBezTo>
                  <a:pt x="5329" y="10116"/>
                  <a:pt x="7749" y="8170"/>
                  <a:pt x="8439" y="6330"/>
                </a:cubicBezTo>
                <a:cubicBezTo>
                  <a:pt x="9320" y="3981"/>
                  <a:pt x="6878" y="0"/>
                  <a:pt x="4370" y="0"/>
                </a:cubicBezTo>
                <a:cubicBezTo>
                  <a:pt x="1318" y="0"/>
                  <a:pt x="-1630" y="7458"/>
                  <a:pt x="1204" y="8591"/>
                </a:cubicBezTo>
                <a:cubicBezTo>
                  <a:pt x="3071" y="9338"/>
                  <a:pt x="5661" y="8657"/>
                  <a:pt x="7083" y="7235"/>
                </a:cubicBezTo>
                <a:cubicBezTo>
                  <a:pt x="8255" y="6063"/>
                  <a:pt x="8378" y="3297"/>
                  <a:pt x="7083" y="2261"/>
                </a:cubicBezTo>
                <a:cubicBezTo>
                  <a:pt x="5431" y="939"/>
                  <a:pt x="2022" y="1021"/>
                  <a:pt x="752" y="2713"/>
                </a:cubicBezTo>
                <a:cubicBezTo>
                  <a:pt x="-271" y="4077"/>
                  <a:pt x="2716" y="5917"/>
                  <a:pt x="4370" y="6330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3" name="Google Shape;173;p25"/>
          <p:cNvSpPr/>
          <p:nvPr/>
        </p:nvSpPr>
        <p:spPr>
          <a:xfrm>
            <a:off x="6779027" y="2457187"/>
            <a:ext cx="220400" cy="198150"/>
          </a:xfrm>
          <a:custGeom>
            <a:rect b="b" l="l" r="r" t="t"/>
            <a:pathLst>
              <a:path extrusionOk="0" h="7926" w="8816">
                <a:moveTo>
                  <a:pt x="7379" y="740"/>
                </a:moveTo>
                <a:cubicBezTo>
                  <a:pt x="4915" y="1444"/>
                  <a:pt x="1761" y="5922"/>
                  <a:pt x="3762" y="7522"/>
                </a:cubicBezTo>
                <a:cubicBezTo>
                  <a:pt x="5787" y="9141"/>
                  <a:pt x="10118" y="3025"/>
                  <a:pt x="8284" y="1192"/>
                </a:cubicBezTo>
                <a:cubicBezTo>
                  <a:pt x="6469" y="-622"/>
                  <a:pt x="2412" y="-171"/>
                  <a:pt x="597" y="1644"/>
                </a:cubicBezTo>
                <a:cubicBezTo>
                  <a:pt x="-751" y="2992"/>
                  <a:pt x="499" y="7070"/>
                  <a:pt x="2405" y="7070"/>
                </a:cubicBezTo>
                <a:cubicBezTo>
                  <a:pt x="4750" y="7070"/>
                  <a:pt x="9037" y="3754"/>
                  <a:pt x="7379" y="2096"/>
                </a:cubicBezTo>
                <a:cubicBezTo>
                  <a:pt x="5795" y="511"/>
                  <a:pt x="1049" y="2116"/>
                  <a:pt x="1049" y="4357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4" name="Google Shape;174;p25"/>
          <p:cNvSpPr/>
          <p:nvPr/>
        </p:nvSpPr>
        <p:spPr>
          <a:xfrm>
            <a:off x="7409492" y="4160596"/>
            <a:ext cx="195425" cy="189425"/>
          </a:xfrm>
          <a:custGeom>
            <a:rect b="b" l="l" r="r" t="t"/>
            <a:pathLst>
              <a:path extrusionOk="0" h="7577" w="7817">
                <a:moveTo>
                  <a:pt x="7030" y="881"/>
                </a:moveTo>
                <a:cubicBezTo>
                  <a:pt x="4622" y="-82"/>
                  <a:pt x="433" y="5656"/>
                  <a:pt x="2508" y="7212"/>
                </a:cubicBezTo>
                <a:cubicBezTo>
                  <a:pt x="4456" y="8673"/>
                  <a:pt x="7399" y="1518"/>
                  <a:pt x="5221" y="429"/>
                </a:cubicBezTo>
                <a:cubicBezTo>
                  <a:pt x="2902" y="-730"/>
                  <a:pt x="-1707" y="5796"/>
                  <a:pt x="700" y="6759"/>
                </a:cubicBezTo>
                <a:cubicBezTo>
                  <a:pt x="3478" y="7870"/>
                  <a:pt x="8819" y="3557"/>
                  <a:pt x="7482" y="881"/>
                </a:cubicBezTo>
                <a:cubicBezTo>
                  <a:pt x="6583" y="-918"/>
                  <a:pt x="2638" y="513"/>
                  <a:pt x="1604" y="2238"/>
                </a:cubicBezTo>
                <a:cubicBezTo>
                  <a:pt x="999" y="3248"/>
                  <a:pt x="2688" y="4951"/>
                  <a:pt x="3865" y="4951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"/>
          <p:cNvSpPr txBox="1"/>
          <p:nvPr>
            <p:ph idx="4294967295" type="ctrTitle"/>
          </p:nvPr>
        </p:nvSpPr>
        <p:spPr>
          <a:xfrm>
            <a:off x="1333925" y="2040550"/>
            <a:ext cx="64761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0">
                <a:solidFill>
                  <a:schemeClr val="accent6"/>
                </a:solidFill>
              </a:rPr>
              <a:t>89,526,124</a:t>
            </a:r>
            <a:endParaRPr b="0" sz="13000">
              <a:solidFill>
                <a:schemeClr val="accent6"/>
              </a:solidFill>
            </a:endParaRPr>
          </a:p>
        </p:txBody>
      </p:sp>
      <p:sp>
        <p:nvSpPr>
          <p:cNvPr id="180" name="Google Shape;180;p26"/>
          <p:cNvSpPr txBox="1"/>
          <p:nvPr>
            <p:ph idx="4294967295" type="subTitle"/>
          </p:nvPr>
        </p:nvSpPr>
        <p:spPr>
          <a:xfrm>
            <a:off x="1333925" y="2916254"/>
            <a:ext cx="64761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Whoa! That’s a big number, aren’t you proud?</a:t>
            </a:r>
            <a:endParaRPr/>
          </a:p>
        </p:txBody>
      </p:sp>
      <p:sp>
        <p:nvSpPr>
          <p:cNvPr id="181" name="Google Shape;181;p26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/>
          <p:nvPr>
            <p:ph idx="4294967295" type="ctrTitle"/>
          </p:nvPr>
        </p:nvSpPr>
        <p:spPr>
          <a:xfrm>
            <a:off x="685800" y="571800"/>
            <a:ext cx="77724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3"/>
                </a:solidFill>
              </a:rPr>
              <a:t>89,526,124$</a:t>
            </a:r>
            <a:endParaRPr sz="4800">
              <a:solidFill>
                <a:schemeClr val="accent3"/>
              </a:solidFill>
            </a:endParaRPr>
          </a:p>
        </p:txBody>
      </p:sp>
      <p:sp>
        <p:nvSpPr>
          <p:cNvPr id="187" name="Google Shape;187;p27"/>
          <p:cNvSpPr txBox="1"/>
          <p:nvPr>
            <p:ph idx="4294967295" type="subTitle"/>
          </p:nvPr>
        </p:nvSpPr>
        <p:spPr>
          <a:xfrm>
            <a:off x="685800" y="110650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That’s a lot of money</a:t>
            </a:r>
            <a:endParaRPr/>
          </a:p>
        </p:txBody>
      </p:sp>
      <p:sp>
        <p:nvSpPr>
          <p:cNvPr id="188" name="Google Shape;188;p27"/>
          <p:cNvSpPr txBox="1"/>
          <p:nvPr>
            <p:ph idx="4294967295" type="ctrTitle"/>
          </p:nvPr>
        </p:nvSpPr>
        <p:spPr>
          <a:xfrm>
            <a:off x="685800" y="3200700"/>
            <a:ext cx="77724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5"/>
                </a:solidFill>
              </a:rPr>
              <a:t>100%</a:t>
            </a:r>
            <a:endParaRPr sz="4800">
              <a:solidFill>
                <a:schemeClr val="accent5"/>
              </a:solidFill>
            </a:endParaRPr>
          </a:p>
        </p:txBody>
      </p:sp>
      <p:sp>
        <p:nvSpPr>
          <p:cNvPr id="189" name="Google Shape;189;p27"/>
          <p:cNvSpPr txBox="1"/>
          <p:nvPr>
            <p:ph idx="4294967295" type="subTitle"/>
          </p:nvPr>
        </p:nvSpPr>
        <p:spPr>
          <a:xfrm>
            <a:off x="685800" y="373540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Total success!</a:t>
            </a:r>
            <a:endParaRPr/>
          </a:p>
        </p:txBody>
      </p:sp>
      <p:sp>
        <p:nvSpPr>
          <p:cNvPr id="190" name="Google Shape;190;p27"/>
          <p:cNvSpPr txBox="1"/>
          <p:nvPr>
            <p:ph idx="4294967295" type="ctrTitle"/>
          </p:nvPr>
        </p:nvSpPr>
        <p:spPr>
          <a:xfrm>
            <a:off x="685800" y="1886250"/>
            <a:ext cx="77724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4"/>
                </a:solidFill>
              </a:rPr>
              <a:t>185,244 users</a:t>
            </a:r>
            <a:endParaRPr sz="4800">
              <a:solidFill>
                <a:schemeClr val="accent4"/>
              </a:solidFill>
            </a:endParaRPr>
          </a:p>
        </p:txBody>
      </p:sp>
      <p:sp>
        <p:nvSpPr>
          <p:cNvPr id="191" name="Google Shape;191;p27"/>
          <p:cNvSpPr txBox="1"/>
          <p:nvPr>
            <p:ph idx="4294967295" type="subTitle"/>
          </p:nvPr>
        </p:nvSpPr>
        <p:spPr>
          <a:xfrm>
            <a:off x="685800" y="242095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And a lot of users</a:t>
            </a:r>
            <a:endParaRPr/>
          </a:p>
        </p:txBody>
      </p:sp>
      <p:sp>
        <p:nvSpPr>
          <p:cNvPr id="192" name="Google Shape;192;p27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process is easy</a:t>
            </a:r>
            <a:endParaRPr/>
          </a:p>
        </p:txBody>
      </p:sp>
      <p:sp>
        <p:nvSpPr>
          <p:cNvPr id="198" name="Google Shape;198;p28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99" name="Google Shape;199;p28"/>
          <p:cNvGrpSpPr/>
          <p:nvPr/>
        </p:nvGrpSpPr>
        <p:grpSpPr>
          <a:xfrm>
            <a:off x="323513" y="1986800"/>
            <a:ext cx="2952125" cy="1289700"/>
            <a:chOff x="323513" y="1986800"/>
            <a:chExt cx="2952125" cy="1289700"/>
          </a:xfrm>
        </p:grpSpPr>
        <p:sp>
          <p:nvSpPr>
            <p:cNvPr id="200" name="Google Shape;200;p28"/>
            <p:cNvSpPr txBox="1"/>
            <p:nvPr/>
          </p:nvSpPr>
          <p:spPr>
            <a:xfrm>
              <a:off x="323513" y="198680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" sz="12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Vestibulum congue tempus</a:t>
              </a:r>
              <a:endPara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t/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r">
                <a:spcBef>
                  <a:spcPts val="0"/>
                </a:spcBef>
                <a:spcAft>
                  <a:spcPts val="1600"/>
                </a:spcAft>
                <a:buSzPts val="1100"/>
                <a:buNone/>
              </a:pPr>
              <a:r>
                <a:rPr lang="en" sz="8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Lorem ipsum dolor sit amet, consectetur adipiscing elit, sed do eiusmod tempor. Donec facilisis lacus eget mauris.</a:t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cxnSp>
          <p:nvCxnSpPr>
            <p:cNvPr id="201" name="Google Shape;201;p28"/>
            <p:cNvCxnSpPr/>
            <p:nvPr/>
          </p:nvCxnSpPr>
          <p:spPr>
            <a:xfrm rot="10800000">
              <a:off x="2642038" y="2647950"/>
              <a:ext cx="633600" cy="0"/>
            </a:xfrm>
            <a:prstGeom prst="straightConnector1">
              <a:avLst/>
            </a:prstGeom>
            <a:noFill/>
            <a:ln cap="flat" cmpd="sng" w="9525">
              <a:solidFill>
                <a:srgbClr val="FDDDAA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grpSp>
        <p:nvGrpSpPr>
          <p:cNvPr id="202" name="Google Shape;202;p28"/>
          <p:cNvGrpSpPr/>
          <p:nvPr/>
        </p:nvGrpSpPr>
        <p:grpSpPr>
          <a:xfrm>
            <a:off x="5209838" y="1060350"/>
            <a:ext cx="3610650" cy="1289700"/>
            <a:chOff x="5209838" y="1060350"/>
            <a:chExt cx="3610650" cy="1289700"/>
          </a:xfrm>
        </p:grpSpPr>
        <p:sp>
          <p:nvSpPr>
            <p:cNvPr id="203" name="Google Shape;203;p28"/>
            <p:cNvSpPr txBox="1"/>
            <p:nvPr/>
          </p:nvSpPr>
          <p:spPr>
            <a:xfrm>
              <a:off x="6696488" y="10603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" sz="12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Vestibulum congue tempus</a:t>
              </a:r>
              <a:endPara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t/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1600"/>
                </a:spcAft>
                <a:buSzPts val="1100"/>
                <a:buNone/>
              </a:pPr>
              <a:r>
                <a:rPr lang="en" sz="8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Lorem ipsum dolor sit amet, consectetur adipiscing elit, sed do eiusmod tempor. Donec facilisis lacus eget mauris.</a:t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cxnSp>
          <p:nvCxnSpPr>
            <p:cNvPr id="204" name="Google Shape;204;p28"/>
            <p:cNvCxnSpPr/>
            <p:nvPr/>
          </p:nvCxnSpPr>
          <p:spPr>
            <a:xfrm>
              <a:off x="5209838" y="1705200"/>
              <a:ext cx="1286700" cy="0"/>
            </a:xfrm>
            <a:prstGeom prst="straightConnector1">
              <a:avLst/>
            </a:prstGeom>
            <a:noFill/>
            <a:ln cap="flat" cmpd="sng" w="9525">
              <a:solidFill>
                <a:srgbClr val="CDBCB5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grpSp>
        <p:nvGrpSpPr>
          <p:cNvPr id="205" name="Google Shape;205;p28"/>
          <p:cNvGrpSpPr/>
          <p:nvPr/>
        </p:nvGrpSpPr>
        <p:grpSpPr>
          <a:xfrm>
            <a:off x="5209838" y="3020450"/>
            <a:ext cx="3610650" cy="1289700"/>
            <a:chOff x="5209838" y="3020450"/>
            <a:chExt cx="3610650" cy="1289700"/>
          </a:xfrm>
        </p:grpSpPr>
        <p:sp>
          <p:nvSpPr>
            <p:cNvPr id="206" name="Google Shape;206;p28"/>
            <p:cNvSpPr txBox="1"/>
            <p:nvPr/>
          </p:nvSpPr>
          <p:spPr>
            <a:xfrm>
              <a:off x="6696488" y="30204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" sz="12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Vestibulum congue tempus</a:t>
              </a:r>
              <a:endPara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t/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1600"/>
                </a:spcAft>
                <a:buSzPts val="1100"/>
                <a:buNone/>
              </a:pPr>
              <a:r>
                <a:rPr lang="en" sz="800">
                  <a:solidFill>
                    <a:srgbClr val="7C7F91"/>
                  </a:solidFill>
                  <a:latin typeface="Muli"/>
                  <a:ea typeface="Muli"/>
                  <a:cs typeface="Muli"/>
                  <a:sym typeface="Muli"/>
                </a:rPr>
                <a:t>Lorem ipsum dolor sit amet, consectetur adipiscing elit, sed do eiusmod tempor. Donec facilisis lacus eget mauris.</a:t>
              </a:r>
              <a:endParaRPr sz="8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cxnSp>
          <p:nvCxnSpPr>
            <p:cNvPr id="207" name="Google Shape;207;p28"/>
            <p:cNvCxnSpPr/>
            <p:nvPr/>
          </p:nvCxnSpPr>
          <p:spPr>
            <a:xfrm>
              <a:off x="5209838" y="3648300"/>
              <a:ext cx="1286700" cy="0"/>
            </a:xfrm>
            <a:prstGeom prst="straightConnector1">
              <a:avLst/>
            </a:prstGeom>
            <a:noFill/>
            <a:ln cap="flat" cmpd="sng" w="9525">
              <a:solidFill>
                <a:srgbClr val="F0C3A3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sp>
        <p:nvSpPr>
          <p:cNvPr id="208" name="Google Shape;208;p28"/>
          <p:cNvSpPr/>
          <p:nvPr/>
        </p:nvSpPr>
        <p:spPr>
          <a:xfrm rot="3600185">
            <a:off x="3169983" y="1236631"/>
            <a:ext cx="2774659" cy="2774659"/>
          </a:xfrm>
          <a:prstGeom prst="blockArc">
            <a:avLst>
              <a:gd fmla="val 12622480" name="adj1"/>
              <a:gd fmla="val 19781569" name="adj2"/>
              <a:gd fmla="val 20773" name="adj3"/>
            </a:avLst>
          </a:prstGeom>
          <a:solidFill>
            <a:srgbClr val="CDBCB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8"/>
          <p:cNvSpPr/>
          <p:nvPr/>
        </p:nvSpPr>
        <p:spPr>
          <a:xfrm rot="10800000">
            <a:off x="3183490" y="1215349"/>
            <a:ext cx="2774700" cy="2774700"/>
          </a:xfrm>
          <a:prstGeom prst="blockArc">
            <a:avLst>
              <a:gd fmla="val 12622480" name="adj1"/>
              <a:gd fmla="val 19662822" name="adj2"/>
              <a:gd fmla="val 20729" name="adj3"/>
            </a:avLst>
          </a:prstGeom>
          <a:solidFill>
            <a:srgbClr val="F0C3A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8"/>
          <p:cNvSpPr/>
          <p:nvPr/>
        </p:nvSpPr>
        <p:spPr>
          <a:xfrm rot="-3600185">
            <a:off x="3194618" y="1236234"/>
            <a:ext cx="2774659" cy="2774659"/>
          </a:xfrm>
          <a:prstGeom prst="blockArc">
            <a:avLst>
              <a:gd fmla="val 12622480" name="adj1"/>
              <a:gd fmla="val 19703271" name="adj2"/>
              <a:gd fmla="val 20851" name="adj3"/>
            </a:avLst>
          </a:prstGeom>
          <a:solidFill>
            <a:srgbClr val="FDDD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11" name="Google Shape;211;p28"/>
          <p:cNvGrpSpPr/>
          <p:nvPr/>
        </p:nvGrpSpPr>
        <p:grpSpPr>
          <a:xfrm rot="-7200165">
            <a:off x="3337679" y="2878905"/>
            <a:ext cx="585011" cy="585536"/>
            <a:chOff x="1967628" y="812211"/>
            <a:chExt cx="588000" cy="588000"/>
          </a:xfrm>
        </p:grpSpPr>
        <p:sp>
          <p:nvSpPr>
            <p:cNvPr id="212" name="Google Shape;212;p28"/>
            <p:cNvSpPr/>
            <p:nvPr/>
          </p:nvSpPr>
          <p:spPr>
            <a:xfrm rot="39023">
              <a:off x="1970909" y="815492"/>
              <a:ext cx="581437" cy="581437"/>
            </a:xfrm>
            <a:prstGeom prst="pie">
              <a:avLst>
                <a:gd fmla="val 6190354" name="adj1"/>
                <a:gd fmla="val 14996165" name="adj2"/>
              </a:avLst>
            </a:prstGeom>
            <a:solidFill>
              <a:srgbClr val="FDDDAA"/>
            </a:solidFill>
            <a:ln>
              <a:noFill/>
            </a:ln>
            <a:effectLst>
              <a:outerShdw blurRad="142875" rotWithShape="0" algn="bl">
                <a:srgbClr val="000000">
                  <a:alpha val="43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28"/>
            <p:cNvSpPr/>
            <p:nvPr/>
          </p:nvSpPr>
          <p:spPr>
            <a:xfrm rot="10800000">
              <a:off x="1970875" y="815525"/>
              <a:ext cx="581400" cy="581400"/>
            </a:xfrm>
            <a:prstGeom prst="pie">
              <a:avLst>
                <a:gd fmla="val 4028252" name="adj1"/>
                <a:gd fmla="val 17183677" name="adj2"/>
              </a:avLst>
            </a:prstGeom>
            <a:solidFill>
              <a:srgbClr val="FDDD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4" name="Google Shape;214;p28"/>
          <p:cNvGrpSpPr/>
          <p:nvPr/>
        </p:nvGrpSpPr>
        <p:grpSpPr>
          <a:xfrm>
            <a:off x="4264097" y="1232451"/>
            <a:ext cx="585001" cy="585530"/>
            <a:chOff x="1970048" y="811613"/>
            <a:chExt cx="588000" cy="588000"/>
          </a:xfrm>
        </p:grpSpPr>
        <p:sp>
          <p:nvSpPr>
            <p:cNvPr id="215" name="Google Shape;215;p28"/>
            <p:cNvSpPr/>
            <p:nvPr/>
          </p:nvSpPr>
          <p:spPr>
            <a:xfrm rot="39023">
              <a:off x="1973329" y="814894"/>
              <a:ext cx="581437" cy="581437"/>
            </a:xfrm>
            <a:prstGeom prst="pie">
              <a:avLst>
                <a:gd fmla="val 6190354" name="adj1"/>
                <a:gd fmla="val 14996165" name="adj2"/>
              </a:avLst>
            </a:prstGeom>
            <a:solidFill>
              <a:srgbClr val="CDBCB5"/>
            </a:solidFill>
            <a:ln>
              <a:noFill/>
            </a:ln>
            <a:effectLst>
              <a:outerShdw blurRad="142875" rotWithShape="0" algn="bl">
                <a:srgbClr val="000000">
                  <a:alpha val="43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28"/>
            <p:cNvSpPr/>
            <p:nvPr/>
          </p:nvSpPr>
          <p:spPr>
            <a:xfrm rot="10800000">
              <a:off x="1973295" y="814927"/>
              <a:ext cx="581400" cy="581400"/>
            </a:xfrm>
            <a:prstGeom prst="pie">
              <a:avLst>
                <a:gd fmla="val 4028252" name="adj1"/>
                <a:gd fmla="val 17183677" name="adj2"/>
              </a:avLst>
            </a:prstGeom>
            <a:solidFill>
              <a:srgbClr val="CDBCB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7" name="Google Shape;217;p28"/>
          <p:cNvGrpSpPr/>
          <p:nvPr/>
        </p:nvGrpSpPr>
        <p:grpSpPr>
          <a:xfrm rot="7200165">
            <a:off x="5229930" y="2856836"/>
            <a:ext cx="585011" cy="585536"/>
            <a:chOff x="1977085" y="811649"/>
            <a:chExt cx="588000" cy="588000"/>
          </a:xfrm>
        </p:grpSpPr>
        <p:sp>
          <p:nvSpPr>
            <p:cNvPr id="218" name="Google Shape;218;p28"/>
            <p:cNvSpPr/>
            <p:nvPr/>
          </p:nvSpPr>
          <p:spPr>
            <a:xfrm rot="39023">
              <a:off x="1980366" y="814930"/>
              <a:ext cx="581437" cy="581437"/>
            </a:xfrm>
            <a:prstGeom prst="pie">
              <a:avLst>
                <a:gd fmla="val 6190354" name="adj1"/>
                <a:gd fmla="val 14996165" name="adj2"/>
              </a:avLst>
            </a:prstGeom>
            <a:solidFill>
              <a:srgbClr val="F0C3A3"/>
            </a:solidFill>
            <a:ln>
              <a:noFill/>
            </a:ln>
            <a:effectLst>
              <a:outerShdw blurRad="142875" rotWithShape="0" algn="bl">
                <a:srgbClr val="000000">
                  <a:alpha val="43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28"/>
            <p:cNvSpPr/>
            <p:nvPr/>
          </p:nvSpPr>
          <p:spPr>
            <a:xfrm rot="10800000">
              <a:off x="1980332" y="814963"/>
              <a:ext cx="581400" cy="581400"/>
            </a:xfrm>
            <a:prstGeom prst="pie">
              <a:avLst>
                <a:gd fmla="val 4028252" name="adj1"/>
                <a:gd fmla="val 17183677" name="adj2"/>
              </a:avLst>
            </a:prstGeom>
            <a:solidFill>
              <a:srgbClr val="F0C3A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0" name="Google Shape;220;p28"/>
          <p:cNvSpPr txBox="1"/>
          <p:nvPr/>
        </p:nvSpPr>
        <p:spPr>
          <a:xfrm>
            <a:off x="4334550" y="1307432"/>
            <a:ext cx="509100" cy="2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03 </a:t>
            </a:r>
            <a:endParaRPr b="1" sz="16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3351136" y="2909985"/>
            <a:ext cx="509100" cy="2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01 </a:t>
            </a:r>
            <a:endParaRPr b="1" sz="16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22" name="Google Shape;222;p28"/>
          <p:cNvSpPr txBox="1"/>
          <p:nvPr/>
        </p:nvSpPr>
        <p:spPr>
          <a:xfrm>
            <a:off x="5281877" y="2909985"/>
            <a:ext cx="509100" cy="2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02 </a:t>
            </a:r>
            <a:endParaRPr b="1" sz="16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review some concepts</a:t>
            </a:r>
            <a:endParaRPr/>
          </a:p>
        </p:txBody>
      </p:sp>
      <p:sp>
        <p:nvSpPr>
          <p:cNvPr id="228" name="Google Shape;228;p29"/>
          <p:cNvSpPr txBox="1"/>
          <p:nvPr>
            <p:ph idx="1" type="body"/>
          </p:nvPr>
        </p:nvSpPr>
        <p:spPr>
          <a:xfrm>
            <a:off x="826025" y="12001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29" name="Google Shape;229;p29"/>
          <p:cNvSpPr txBox="1"/>
          <p:nvPr>
            <p:ph idx="2" type="body"/>
          </p:nvPr>
        </p:nvSpPr>
        <p:spPr>
          <a:xfrm>
            <a:off x="3342839" y="12001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30" name="Google Shape;230;p29"/>
          <p:cNvSpPr txBox="1"/>
          <p:nvPr>
            <p:ph idx="3" type="body"/>
          </p:nvPr>
        </p:nvSpPr>
        <p:spPr>
          <a:xfrm>
            <a:off x="5859654" y="12001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31" name="Google Shape;231;p29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2" name="Google Shape;232;p29"/>
          <p:cNvSpPr txBox="1"/>
          <p:nvPr>
            <p:ph idx="1" type="body"/>
          </p:nvPr>
        </p:nvSpPr>
        <p:spPr>
          <a:xfrm>
            <a:off x="826025" y="28003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33" name="Google Shape;233;p29"/>
          <p:cNvSpPr txBox="1"/>
          <p:nvPr>
            <p:ph idx="2" type="body"/>
          </p:nvPr>
        </p:nvSpPr>
        <p:spPr>
          <a:xfrm>
            <a:off x="3342839" y="28003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34" name="Google Shape;234;p29"/>
          <p:cNvSpPr txBox="1"/>
          <p:nvPr>
            <p:ph idx="3" type="body"/>
          </p:nvPr>
        </p:nvSpPr>
        <p:spPr>
          <a:xfrm>
            <a:off x="5859654" y="2800350"/>
            <a:ext cx="2394000" cy="15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35" name="Google Shape;235;p29"/>
          <p:cNvSpPr/>
          <p:nvPr/>
        </p:nvSpPr>
        <p:spPr>
          <a:xfrm>
            <a:off x="6459922" y="1208880"/>
            <a:ext cx="365350" cy="336633"/>
          </a:xfrm>
          <a:custGeom>
            <a:rect b="b" l="l" r="r" t="t"/>
            <a:pathLst>
              <a:path extrusionOk="0" h="15403" w="16717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9"/>
          <p:cNvSpPr/>
          <p:nvPr/>
        </p:nvSpPr>
        <p:spPr>
          <a:xfrm>
            <a:off x="1561428" y="2800354"/>
            <a:ext cx="365350" cy="366945"/>
          </a:xfrm>
          <a:custGeom>
            <a:rect b="b" l="l" r="r" t="t"/>
            <a:pathLst>
              <a:path extrusionOk="0" h="16790" w="16717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9"/>
          <p:cNvSpPr/>
          <p:nvPr/>
        </p:nvSpPr>
        <p:spPr>
          <a:xfrm>
            <a:off x="1602370" y="1200095"/>
            <a:ext cx="324416" cy="354204"/>
          </a:xfrm>
          <a:custGeom>
            <a:rect b="b" l="l" r="r" t="t"/>
            <a:pathLst>
              <a:path extrusionOk="0" h="16207" w="14844">
                <a:moveTo>
                  <a:pt x="7836" y="2337"/>
                </a:moveTo>
                <a:lnTo>
                  <a:pt x="7519" y="2385"/>
                </a:lnTo>
                <a:lnTo>
                  <a:pt x="7081" y="2410"/>
                </a:lnTo>
                <a:lnTo>
                  <a:pt x="6619" y="2434"/>
                </a:lnTo>
                <a:lnTo>
                  <a:pt x="6327" y="2434"/>
                </a:lnTo>
                <a:lnTo>
                  <a:pt x="6181" y="2458"/>
                </a:lnTo>
                <a:lnTo>
                  <a:pt x="6035" y="2507"/>
                </a:lnTo>
                <a:lnTo>
                  <a:pt x="5986" y="2556"/>
                </a:lnTo>
                <a:lnTo>
                  <a:pt x="5962" y="2604"/>
                </a:lnTo>
                <a:lnTo>
                  <a:pt x="5962" y="2653"/>
                </a:lnTo>
                <a:lnTo>
                  <a:pt x="5962" y="2726"/>
                </a:lnTo>
                <a:lnTo>
                  <a:pt x="6059" y="2848"/>
                </a:lnTo>
                <a:lnTo>
                  <a:pt x="6181" y="2921"/>
                </a:lnTo>
                <a:lnTo>
                  <a:pt x="6303" y="2969"/>
                </a:lnTo>
                <a:lnTo>
                  <a:pt x="6449" y="3018"/>
                </a:lnTo>
                <a:lnTo>
                  <a:pt x="7057" y="3018"/>
                </a:lnTo>
                <a:lnTo>
                  <a:pt x="7519" y="2994"/>
                </a:lnTo>
                <a:lnTo>
                  <a:pt x="7957" y="2945"/>
                </a:lnTo>
                <a:lnTo>
                  <a:pt x="8152" y="2945"/>
                </a:lnTo>
                <a:lnTo>
                  <a:pt x="8347" y="2969"/>
                </a:lnTo>
                <a:lnTo>
                  <a:pt x="8833" y="2969"/>
                </a:lnTo>
                <a:lnTo>
                  <a:pt x="8906" y="2921"/>
                </a:lnTo>
                <a:lnTo>
                  <a:pt x="8955" y="2848"/>
                </a:lnTo>
                <a:lnTo>
                  <a:pt x="8979" y="2775"/>
                </a:lnTo>
                <a:lnTo>
                  <a:pt x="9003" y="2702"/>
                </a:lnTo>
                <a:lnTo>
                  <a:pt x="8979" y="2629"/>
                </a:lnTo>
                <a:lnTo>
                  <a:pt x="8930" y="2556"/>
                </a:lnTo>
                <a:lnTo>
                  <a:pt x="8857" y="2483"/>
                </a:lnTo>
                <a:lnTo>
                  <a:pt x="8711" y="2410"/>
                </a:lnTo>
                <a:lnTo>
                  <a:pt x="8566" y="2361"/>
                </a:lnTo>
                <a:lnTo>
                  <a:pt x="8395" y="2337"/>
                </a:lnTo>
                <a:close/>
                <a:moveTo>
                  <a:pt x="7130" y="5768"/>
                </a:moveTo>
                <a:lnTo>
                  <a:pt x="7154" y="5792"/>
                </a:lnTo>
                <a:lnTo>
                  <a:pt x="7179" y="5816"/>
                </a:lnTo>
                <a:lnTo>
                  <a:pt x="7203" y="5841"/>
                </a:lnTo>
                <a:lnTo>
                  <a:pt x="7227" y="5889"/>
                </a:lnTo>
                <a:lnTo>
                  <a:pt x="7227" y="5987"/>
                </a:lnTo>
                <a:lnTo>
                  <a:pt x="7203" y="6084"/>
                </a:lnTo>
                <a:lnTo>
                  <a:pt x="7179" y="6157"/>
                </a:lnTo>
                <a:lnTo>
                  <a:pt x="7106" y="6206"/>
                </a:lnTo>
                <a:lnTo>
                  <a:pt x="6960" y="6254"/>
                </a:lnTo>
                <a:lnTo>
                  <a:pt x="6814" y="6230"/>
                </a:lnTo>
                <a:lnTo>
                  <a:pt x="6741" y="6206"/>
                </a:lnTo>
                <a:lnTo>
                  <a:pt x="6692" y="6157"/>
                </a:lnTo>
                <a:lnTo>
                  <a:pt x="6668" y="6084"/>
                </a:lnTo>
                <a:lnTo>
                  <a:pt x="6643" y="6011"/>
                </a:lnTo>
                <a:lnTo>
                  <a:pt x="6668" y="5938"/>
                </a:lnTo>
                <a:lnTo>
                  <a:pt x="6692" y="5865"/>
                </a:lnTo>
                <a:lnTo>
                  <a:pt x="6741" y="5816"/>
                </a:lnTo>
                <a:lnTo>
                  <a:pt x="6789" y="5768"/>
                </a:lnTo>
                <a:lnTo>
                  <a:pt x="6838" y="5816"/>
                </a:lnTo>
                <a:lnTo>
                  <a:pt x="6911" y="5841"/>
                </a:lnTo>
                <a:lnTo>
                  <a:pt x="7008" y="5816"/>
                </a:lnTo>
                <a:lnTo>
                  <a:pt x="7081" y="5816"/>
                </a:lnTo>
                <a:lnTo>
                  <a:pt x="7130" y="5768"/>
                </a:lnTo>
                <a:close/>
                <a:moveTo>
                  <a:pt x="6911" y="5232"/>
                </a:moveTo>
                <a:lnTo>
                  <a:pt x="6741" y="5257"/>
                </a:lnTo>
                <a:lnTo>
                  <a:pt x="6595" y="5305"/>
                </a:lnTo>
                <a:lnTo>
                  <a:pt x="6473" y="5427"/>
                </a:lnTo>
                <a:lnTo>
                  <a:pt x="6351" y="5549"/>
                </a:lnTo>
                <a:lnTo>
                  <a:pt x="6254" y="5695"/>
                </a:lnTo>
                <a:lnTo>
                  <a:pt x="6181" y="5865"/>
                </a:lnTo>
                <a:lnTo>
                  <a:pt x="6157" y="6011"/>
                </a:lnTo>
                <a:lnTo>
                  <a:pt x="6157" y="6108"/>
                </a:lnTo>
                <a:lnTo>
                  <a:pt x="6157" y="6206"/>
                </a:lnTo>
                <a:lnTo>
                  <a:pt x="6181" y="6303"/>
                </a:lnTo>
                <a:lnTo>
                  <a:pt x="6230" y="6376"/>
                </a:lnTo>
                <a:lnTo>
                  <a:pt x="6351" y="6522"/>
                </a:lnTo>
                <a:lnTo>
                  <a:pt x="6497" y="6644"/>
                </a:lnTo>
                <a:lnTo>
                  <a:pt x="6668" y="6717"/>
                </a:lnTo>
                <a:lnTo>
                  <a:pt x="6862" y="6741"/>
                </a:lnTo>
                <a:lnTo>
                  <a:pt x="7057" y="6741"/>
                </a:lnTo>
                <a:lnTo>
                  <a:pt x="7252" y="6692"/>
                </a:lnTo>
                <a:lnTo>
                  <a:pt x="7373" y="6644"/>
                </a:lnTo>
                <a:lnTo>
                  <a:pt x="7495" y="6546"/>
                </a:lnTo>
                <a:lnTo>
                  <a:pt x="7592" y="6449"/>
                </a:lnTo>
                <a:lnTo>
                  <a:pt x="7665" y="6327"/>
                </a:lnTo>
                <a:lnTo>
                  <a:pt x="7714" y="6181"/>
                </a:lnTo>
                <a:lnTo>
                  <a:pt x="7738" y="6035"/>
                </a:lnTo>
                <a:lnTo>
                  <a:pt x="7738" y="5889"/>
                </a:lnTo>
                <a:lnTo>
                  <a:pt x="7714" y="5743"/>
                </a:lnTo>
                <a:lnTo>
                  <a:pt x="7665" y="5622"/>
                </a:lnTo>
                <a:lnTo>
                  <a:pt x="7617" y="5524"/>
                </a:lnTo>
                <a:lnTo>
                  <a:pt x="7544" y="5451"/>
                </a:lnTo>
                <a:lnTo>
                  <a:pt x="7471" y="5378"/>
                </a:lnTo>
                <a:lnTo>
                  <a:pt x="7373" y="5330"/>
                </a:lnTo>
                <a:lnTo>
                  <a:pt x="7276" y="5281"/>
                </a:lnTo>
                <a:lnTo>
                  <a:pt x="7081" y="5281"/>
                </a:lnTo>
                <a:lnTo>
                  <a:pt x="6984" y="5257"/>
                </a:lnTo>
                <a:lnTo>
                  <a:pt x="6911" y="5232"/>
                </a:lnTo>
                <a:close/>
                <a:moveTo>
                  <a:pt x="7982" y="7276"/>
                </a:moveTo>
                <a:lnTo>
                  <a:pt x="7884" y="7301"/>
                </a:lnTo>
                <a:lnTo>
                  <a:pt x="7787" y="7325"/>
                </a:lnTo>
                <a:lnTo>
                  <a:pt x="7738" y="7374"/>
                </a:lnTo>
                <a:lnTo>
                  <a:pt x="7617" y="7495"/>
                </a:lnTo>
                <a:lnTo>
                  <a:pt x="7568" y="7617"/>
                </a:lnTo>
                <a:lnTo>
                  <a:pt x="7544" y="7739"/>
                </a:lnTo>
                <a:lnTo>
                  <a:pt x="7568" y="7885"/>
                </a:lnTo>
                <a:lnTo>
                  <a:pt x="7617" y="8006"/>
                </a:lnTo>
                <a:lnTo>
                  <a:pt x="7665" y="8104"/>
                </a:lnTo>
                <a:lnTo>
                  <a:pt x="7714" y="8177"/>
                </a:lnTo>
                <a:lnTo>
                  <a:pt x="7860" y="8250"/>
                </a:lnTo>
                <a:lnTo>
                  <a:pt x="8030" y="8298"/>
                </a:lnTo>
                <a:lnTo>
                  <a:pt x="8103" y="8298"/>
                </a:lnTo>
                <a:lnTo>
                  <a:pt x="8176" y="8274"/>
                </a:lnTo>
                <a:lnTo>
                  <a:pt x="8298" y="8225"/>
                </a:lnTo>
                <a:lnTo>
                  <a:pt x="8444" y="8104"/>
                </a:lnTo>
                <a:lnTo>
                  <a:pt x="8566" y="7958"/>
                </a:lnTo>
                <a:lnTo>
                  <a:pt x="8590" y="7885"/>
                </a:lnTo>
                <a:lnTo>
                  <a:pt x="8590" y="7812"/>
                </a:lnTo>
                <a:lnTo>
                  <a:pt x="8590" y="7739"/>
                </a:lnTo>
                <a:lnTo>
                  <a:pt x="8566" y="7666"/>
                </a:lnTo>
                <a:lnTo>
                  <a:pt x="8468" y="7520"/>
                </a:lnTo>
                <a:lnTo>
                  <a:pt x="8347" y="7422"/>
                </a:lnTo>
                <a:lnTo>
                  <a:pt x="8225" y="7398"/>
                </a:lnTo>
                <a:lnTo>
                  <a:pt x="8152" y="7325"/>
                </a:lnTo>
                <a:lnTo>
                  <a:pt x="8079" y="7301"/>
                </a:lnTo>
                <a:lnTo>
                  <a:pt x="7982" y="7276"/>
                </a:lnTo>
                <a:close/>
                <a:moveTo>
                  <a:pt x="5889" y="488"/>
                </a:moveTo>
                <a:lnTo>
                  <a:pt x="6205" y="512"/>
                </a:lnTo>
                <a:lnTo>
                  <a:pt x="6716" y="561"/>
                </a:lnTo>
                <a:lnTo>
                  <a:pt x="7373" y="609"/>
                </a:lnTo>
                <a:lnTo>
                  <a:pt x="8055" y="634"/>
                </a:lnTo>
                <a:lnTo>
                  <a:pt x="8736" y="634"/>
                </a:lnTo>
                <a:lnTo>
                  <a:pt x="9393" y="682"/>
                </a:lnTo>
                <a:lnTo>
                  <a:pt x="9587" y="707"/>
                </a:lnTo>
                <a:lnTo>
                  <a:pt x="9782" y="731"/>
                </a:lnTo>
                <a:lnTo>
                  <a:pt x="10001" y="804"/>
                </a:lnTo>
                <a:lnTo>
                  <a:pt x="10196" y="877"/>
                </a:lnTo>
                <a:lnTo>
                  <a:pt x="10366" y="974"/>
                </a:lnTo>
                <a:lnTo>
                  <a:pt x="10439" y="1047"/>
                </a:lnTo>
                <a:lnTo>
                  <a:pt x="10512" y="1120"/>
                </a:lnTo>
                <a:lnTo>
                  <a:pt x="10536" y="1193"/>
                </a:lnTo>
                <a:lnTo>
                  <a:pt x="10585" y="1291"/>
                </a:lnTo>
                <a:lnTo>
                  <a:pt x="10585" y="1388"/>
                </a:lnTo>
                <a:lnTo>
                  <a:pt x="10585" y="1485"/>
                </a:lnTo>
                <a:lnTo>
                  <a:pt x="10536" y="1631"/>
                </a:lnTo>
                <a:lnTo>
                  <a:pt x="10439" y="1777"/>
                </a:lnTo>
                <a:lnTo>
                  <a:pt x="10317" y="1923"/>
                </a:lnTo>
                <a:lnTo>
                  <a:pt x="10196" y="2045"/>
                </a:lnTo>
                <a:lnTo>
                  <a:pt x="9904" y="2288"/>
                </a:lnTo>
                <a:lnTo>
                  <a:pt x="9660" y="2507"/>
                </a:lnTo>
                <a:lnTo>
                  <a:pt x="9587" y="2604"/>
                </a:lnTo>
                <a:lnTo>
                  <a:pt x="9587" y="2677"/>
                </a:lnTo>
                <a:lnTo>
                  <a:pt x="9587" y="2775"/>
                </a:lnTo>
                <a:lnTo>
                  <a:pt x="9636" y="2848"/>
                </a:lnTo>
                <a:lnTo>
                  <a:pt x="9587" y="3091"/>
                </a:lnTo>
                <a:lnTo>
                  <a:pt x="9563" y="3334"/>
                </a:lnTo>
                <a:lnTo>
                  <a:pt x="9563" y="3845"/>
                </a:lnTo>
                <a:lnTo>
                  <a:pt x="9587" y="4381"/>
                </a:lnTo>
                <a:lnTo>
                  <a:pt x="9612" y="4867"/>
                </a:lnTo>
                <a:lnTo>
                  <a:pt x="9612" y="5816"/>
                </a:lnTo>
                <a:lnTo>
                  <a:pt x="9612" y="6060"/>
                </a:lnTo>
                <a:lnTo>
                  <a:pt x="9563" y="6303"/>
                </a:lnTo>
                <a:lnTo>
                  <a:pt x="9563" y="6546"/>
                </a:lnTo>
                <a:lnTo>
                  <a:pt x="9587" y="6765"/>
                </a:lnTo>
                <a:lnTo>
                  <a:pt x="9612" y="6838"/>
                </a:lnTo>
                <a:lnTo>
                  <a:pt x="9660" y="6887"/>
                </a:lnTo>
                <a:lnTo>
                  <a:pt x="9660" y="6936"/>
                </a:lnTo>
                <a:lnTo>
                  <a:pt x="9685" y="6984"/>
                </a:lnTo>
                <a:lnTo>
                  <a:pt x="10269" y="7787"/>
                </a:lnTo>
                <a:lnTo>
                  <a:pt x="10828" y="8639"/>
                </a:lnTo>
                <a:lnTo>
                  <a:pt x="10512" y="8615"/>
                </a:lnTo>
                <a:lnTo>
                  <a:pt x="10171" y="8639"/>
                </a:lnTo>
                <a:lnTo>
                  <a:pt x="9514" y="8663"/>
                </a:lnTo>
                <a:lnTo>
                  <a:pt x="8395" y="8688"/>
                </a:lnTo>
                <a:lnTo>
                  <a:pt x="7300" y="8712"/>
                </a:lnTo>
                <a:lnTo>
                  <a:pt x="6765" y="8736"/>
                </a:lnTo>
                <a:lnTo>
                  <a:pt x="6254" y="8736"/>
                </a:lnTo>
                <a:lnTo>
                  <a:pt x="5208" y="8712"/>
                </a:lnTo>
                <a:lnTo>
                  <a:pt x="4599" y="8712"/>
                </a:lnTo>
                <a:lnTo>
                  <a:pt x="4283" y="8736"/>
                </a:lnTo>
                <a:lnTo>
                  <a:pt x="4137" y="8761"/>
                </a:lnTo>
                <a:lnTo>
                  <a:pt x="3991" y="8809"/>
                </a:lnTo>
                <a:lnTo>
                  <a:pt x="4599" y="8006"/>
                </a:lnTo>
                <a:lnTo>
                  <a:pt x="4940" y="7520"/>
                </a:lnTo>
                <a:lnTo>
                  <a:pt x="5135" y="7276"/>
                </a:lnTo>
                <a:lnTo>
                  <a:pt x="5305" y="7082"/>
                </a:lnTo>
                <a:lnTo>
                  <a:pt x="5354" y="7009"/>
                </a:lnTo>
                <a:lnTo>
                  <a:pt x="5378" y="6911"/>
                </a:lnTo>
                <a:lnTo>
                  <a:pt x="5354" y="6838"/>
                </a:lnTo>
                <a:lnTo>
                  <a:pt x="5329" y="6741"/>
                </a:lnTo>
                <a:lnTo>
                  <a:pt x="5329" y="6717"/>
                </a:lnTo>
                <a:lnTo>
                  <a:pt x="5354" y="6084"/>
                </a:lnTo>
                <a:lnTo>
                  <a:pt x="5354" y="5451"/>
                </a:lnTo>
                <a:lnTo>
                  <a:pt x="5354" y="4794"/>
                </a:lnTo>
                <a:lnTo>
                  <a:pt x="5378" y="4162"/>
                </a:lnTo>
                <a:lnTo>
                  <a:pt x="5402" y="3821"/>
                </a:lnTo>
                <a:lnTo>
                  <a:pt x="5427" y="3432"/>
                </a:lnTo>
                <a:lnTo>
                  <a:pt x="5402" y="3237"/>
                </a:lnTo>
                <a:lnTo>
                  <a:pt x="5378" y="3042"/>
                </a:lnTo>
                <a:lnTo>
                  <a:pt x="5329" y="2872"/>
                </a:lnTo>
                <a:lnTo>
                  <a:pt x="5256" y="2726"/>
                </a:lnTo>
                <a:lnTo>
                  <a:pt x="5256" y="2653"/>
                </a:lnTo>
                <a:lnTo>
                  <a:pt x="5256" y="2604"/>
                </a:lnTo>
                <a:lnTo>
                  <a:pt x="5232" y="2556"/>
                </a:lnTo>
                <a:lnTo>
                  <a:pt x="5183" y="2507"/>
                </a:lnTo>
                <a:lnTo>
                  <a:pt x="4989" y="2385"/>
                </a:lnTo>
                <a:lnTo>
                  <a:pt x="4794" y="2215"/>
                </a:lnTo>
                <a:lnTo>
                  <a:pt x="4648" y="1996"/>
                </a:lnTo>
                <a:lnTo>
                  <a:pt x="4502" y="1777"/>
                </a:lnTo>
                <a:lnTo>
                  <a:pt x="4405" y="1534"/>
                </a:lnTo>
                <a:lnTo>
                  <a:pt x="4380" y="1412"/>
                </a:lnTo>
                <a:lnTo>
                  <a:pt x="4380" y="1291"/>
                </a:lnTo>
                <a:lnTo>
                  <a:pt x="4380" y="1169"/>
                </a:lnTo>
                <a:lnTo>
                  <a:pt x="4429" y="1047"/>
                </a:lnTo>
                <a:lnTo>
                  <a:pt x="4478" y="926"/>
                </a:lnTo>
                <a:lnTo>
                  <a:pt x="4551" y="828"/>
                </a:lnTo>
                <a:lnTo>
                  <a:pt x="4624" y="755"/>
                </a:lnTo>
                <a:lnTo>
                  <a:pt x="4721" y="682"/>
                </a:lnTo>
                <a:lnTo>
                  <a:pt x="4843" y="609"/>
                </a:lnTo>
                <a:lnTo>
                  <a:pt x="4989" y="561"/>
                </a:lnTo>
                <a:lnTo>
                  <a:pt x="5256" y="512"/>
                </a:lnTo>
                <a:lnTo>
                  <a:pt x="5573" y="488"/>
                </a:lnTo>
                <a:close/>
                <a:moveTo>
                  <a:pt x="7446" y="9199"/>
                </a:moveTo>
                <a:lnTo>
                  <a:pt x="7106" y="9612"/>
                </a:lnTo>
                <a:lnTo>
                  <a:pt x="7033" y="9588"/>
                </a:lnTo>
                <a:lnTo>
                  <a:pt x="6960" y="9563"/>
                </a:lnTo>
                <a:lnTo>
                  <a:pt x="6789" y="9563"/>
                </a:lnTo>
                <a:lnTo>
                  <a:pt x="6595" y="9588"/>
                </a:lnTo>
                <a:lnTo>
                  <a:pt x="6424" y="9636"/>
                </a:lnTo>
                <a:lnTo>
                  <a:pt x="6595" y="9466"/>
                </a:lnTo>
                <a:lnTo>
                  <a:pt x="6643" y="9369"/>
                </a:lnTo>
                <a:lnTo>
                  <a:pt x="6692" y="9272"/>
                </a:lnTo>
                <a:lnTo>
                  <a:pt x="6692" y="9223"/>
                </a:lnTo>
                <a:lnTo>
                  <a:pt x="7300" y="9199"/>
                </a:lnTo>
                <a:close/>
                <a:moveTo>
                  <a:pt x="8566" y="9174"/>
                </a:moveTo>
                <a:lnTo>
                  <a:pt x="8347" y="9418"/>
                </a:lnTo>
                <a:lnTo>
                  <a:pt x="8176" y="9661"/>
                </a:lnTo>
                <a:lnTo>
                  <a:pt x="7860" y="10196"/>
                </a:lnTo>
                <a:lnTo>
                  <a:pt x="7836" y="10147"/>
                </a:lnTo>
                <a:lnTo>
                  <a:pt x="7787" y="10050"/>
                </a:lnTo>
                <a:lnTo>
                  <a:pt x="7714" y="9953"/>
                </a:lnTo>
                <a:lnTo>
                  <a:pt x="7617" y="9855"/>
                </a:lnTo>
                <a:lnTo>
                  <a:pt x="7519" y="9782"/>
                </a:lnTo>
                <a:lnTo>
                  <a:pt x="7982" y="9223"/>
                </a:lnTo>
                <a:lnTo>
                  <a:pt x="8030" y="9174"/>
                </a:lnTo>
                <a:close/>
                <a:moveTo>
                  <a:pt x="6765" y="10099"/>
                </a:moveTo>
                <a:lnTo>
                  <a:pt x="6935" y="10172"/>
                </a:lnTo>
                <a:lnTo>
                  <a:pt x="7081" y="10220"/>
                </a:lnTo>
                <a:lnTo>
                  <a:pt x="7227" y="10293"/>
                </a:lnTo>
                <a:lnTo>
                  <a:pt x="7276" y="10366"/>
                </a:lnTo>
                <a:lnTo>
                  <a:pt x="7325" y="10439"/>
                </a:lnTo>
                <a:lnTo>
                  <a:pt x="7373" y="10610"/>
                </a:lnTo>
                <a:lnTo>
                  <a:pt x="7398" y="10780"/>
                </a:lnTo>
                <a:lnTo>
                  <a:pt x="7373" y="10950"/>
                </a:lnTo>
                <a:lnTo>
                  <a:pt x="7325" y="11121"/>
                </a:lnTo>
                <a:lnTo>
                  <a:pt x="7300" y="11242"/>
                </a:lnTo>
                <a:lnTo>
                  <a:pt x="7227" y="11340"/>
                </a:lnTo>
                <a:lnTo>
                  <a:pt x="7154" y="11413"/>
                </a:lnTo>
                <a:lnTo>
                  <a:pt x="7081" y="11510"/>
                </a:lnTo>
                <a:lnTo>
                  <a:pt x="6984" y="11559"/>
                </a:lnTo>
                <a:lnTo>
                  <a:pt x="6887" y="11607"/>
                </a:lnTo>
                <a:lnTo>
                  <a:pt x="6692" y="11680"/>
                </a:lnTo>
                <a:lnTo>
                  <a:pt x="6351" y="11680"/>
                </a:lnTo>
                <a:lnTo>
                  <a:pt x="6254" y="11632"/>
                </a:lnTo>
                <a:lnTo>
                  <a:pt x="6157" y="11607"/>
                </a:lnTo>
                <a:lnTo>
                  <a:pt x="6059" y="11534"/>
                </a:lnTo>
                <a:lnTo>
                  <a:pt x="5986" y="11461"/>
                </a:lnTo>
                <a:lnTo>
                  <a:pt x="5913" y="11364"/>
                </a:lnTo>
                <a:lnTo>
                  <a:pt x="5840" y="11218"/>
                </a:lnTo>
                <a:lnTo>
                  <a:pt x="5816" y="11096"/>
                </a:lnTo>
                <a:lnTo>
                  <a:pt x="5816" y="10950"/>
                </a:lnTo>
                <a:lnTo>
                  <a:pt x="5840" y="10829"/>
                </a:lnTo>
                <a:lnTo>
                  <a:pt x="5889" y="10683"/>
                </a:lnTo>
                <a:lnTo>
                  <a:pt x="5986" y="10585"/>
                </a:lnTo>
                <a:lnTo>
                  <a:pt x="6084" y="10464"/>
                </a:lnTo>
                <a:lnTo>
                  <a:pt x="6181" y="10366"/>
                </a:lnTo>
                <a:lnTo>
                  <a:pt x="6424" y="10220"/>
                </a:lnTo>
                <a:lnTo>
                  <a:pt x="6668" y="10123"/>
                </a:lnTo>
                <a:lnTo>
                  <a:pt x="6741" y="10099"/>
                </a:lnTo>
                <a:close/>
                <a:moveTo>
                  <a:pt x="10926" y="9174"/>
                </a:moveTo>
                <a:lnTo>
                  <a:pt x="10707" y="9539"/>
                </a:lnTo>
                <a:lnTo>
                  <a:pt x="10536" y="9855"/>
                </a:lnTo>
                <a:lnTo>
                  <a:pt x="10244" y="10366"/>
                </a:lnTo>
                <a:lnTo>
                  <a:pt x="9977" y="10877"/>
                </a:lnTo>
                <a:lnTo>
                  <a:pt x="9685" y="11388"/>
                </a:lnTo>
                <a:lnTo>
                  <a:pt x="9393" y="11899"/>
                </a:lnTo>
                <a:lnTo>
                  <a:pt x="9271" y="12118"/>
                </a:lnTo>
                <a:lnTo>
                  <a:pt x="9174" y="12021"/>
                </a:lnTo>
                <a:lnTo>
                  <a:pt x="9101" y="11948"/>
                </a:lnTo>
                <a:lnTo>
                  <a:pt x="8979" y="11899"/>
                </a:lnTo>
                <a:lnTo>
                  <a:pt x="8882" y="11875"/>
                </a:lnTo>
                <a:lnTo>
                  <a:pt x="8760" y="11851"/>
                </a:lnTo>
                <a:lnTo>
                  <a:pt x="8639" y="11851"/>
                </a:lnTo>
                <a:lnTo>
                  <a:pt x="8517" y="11875"/>
                </a:lnTo>
                <a:lnTo>
                  <a:pt x="8420" y="11924"/>
                </a:lnTo>
                <a:lnTo>
                  <a:pt x="8420" y="11924"/>
                </a:lnTo>
                <a:lnTo>
                  <a:pt x="8857" y="11218"/>
                </a:lnTo>
                <a:lnTo>
                  <a:pt x="9320" y="10512"/>
                </a:lnTo>
                <a:lnTo>
                  <a:pt x="9806" y="9831"/>
                </a:lnTo>
                <a:lnTo>
                  <a:pt x="10050" y="9515"/>
                </a:lnTo>
                <a:lnTo>
                  <a:pt x="10317" y="9199"/>
                </a:lnTo>
                <a:lnTo>
                  <a:pt x="10634" y="9199"/>
                </a:lnTo>
                <a:lnTo>
                  <a:pt x="10926" y="9174"/>
                </a:lnTo>
                <a:close/>
                <a:moveTo>
                  <a:pt x="8809" y="12386"/>
                </a:moveTo>
                <a:lnTo>
                  <a:pt x="8833" y="12410"/>
                </a:lnTo>
                <a:lnTo>
                  <a:pt x="8857" y="12459"/>
                </a:lnTo>
                <a:lnTo>
                  <a:pt x="8882" y="12508"/>
                </a:lnTo>
                <a:lnTo>
                  <a:pt x="8882" y="12581"/>
                </a:lnTo>
                <a:lnTo>
                  <a:pt x="8906" y="12654"/>
                </a:lnTo>
                <a:lnTo>
                  <a:pt x="8906" y="12751"/>
                </a:lnTo>
                <a:lnTo>
                  <a:pt x="8882" y="12800"/>
                </a:lnTo>
                <a:lnTo>
                  <a:pt x="8857" y="12897"/>
                </a:lnTo>
                <a:lnTo>
                  <a:pt x="8857" y="12970"/>
                </a:lnTo>
                <a:lnTo>
                  <a:pt x="8809" y="13043"/>
                </a:lnTo>
                <a:lnTo>
                  <a:pt x="8784" y="13092"/>
                </a:lnTo>
                <a:lnTo>
                  <a:pt x="8736" y="13116"/>
                </a:lnTo>
                <a:lnTo>
                  <a:pt x="8711" y="13140"/>
                </a:lnTo>
                <a:lnTo>
                  <a:pt x="8687" y="13140"/>
                </a:lnTo>
                <a:lnTo>
                  <a:pt x="8614" y="13116"/>
                </a:lnTo>
                <a:lnTo>
                  <a:pt x="8517" y="13067"/>
                </a:lnTo>
                <a:lnTo>
                  <a:pt x="8444" y="12970"/>
                </a:lnTo>
                <a:lnTo>
                  <a:pt x="8395" y="12873"/>
                </a:lnTo>
                <a:lnTo>
                  <a:pt x="8395" y="12751"/>
                </a:lnTo>
                <a:lnTo>
                  <a:pt x="8420" y="12629"/>
                </a:lnTo>
                <a:lnTo>
                  <a:pt x="8444" y="12508"/>
                </a:lnTo>
                <a:lnTo>
                  <a:pt x="8614" y="12410"/>
                </a:lnTo>
                <a:lnTo>
                  <a:pt x="8760" y="12386"/>
                </a:lnTo>
                <a:close/>
                <a:moveTo>
                  <a:pt x="7884" y="12702"/>
                </a:moveTo>
                <a:lnTo>
                  <a:pt x="7884" y="12897"/>
                </a:lnTo>
                <a:lnTo>
                  <a:pt x="7909" y="13067"/>
                </a:lnTo>
                <a:lnTo>
                  <a:pt x="7957" y="13189"/>
                </a:lnTo>
                <a:lnTo>
                  <a:pt x="8030" y="13311"/>
                </a:lnTo>
                <a:lnTo>
                  <a:pt x="8128" y="13408"/>
                </a:lnTo>
                <a:lnTo>
                  <a:pt x="8225" y="13481"/>
                </a:lnTo>
                <a:lnTo>
                  <a:pt x="7811" y="13968"/>
                </a:lnTo>
                <a:lnTo>
                  <a:pt x="7568" y="14260"/>
                </a:lnTo>
                <a:lnTo>
                  <a:pt x="7568" y="14065"/>
                </a:lnTo>
                <a:lnTo>
                  <a:pt x="7568" y="13895"/>
                </a:lnTo>
                <a:lnTo>
                  <a:pt x="7544" y="13773"/>
                </a:lnTo>
                <a:lnTo>
                  <a:pt x="7495" y="13676"/>
                </a:lnTo>
                <a:lnTo>
                  <a:pt x="7422" y="13578"/>
                </a:lnTo>
                <a:lnTo>
                  <a:pt x="7349" y="13481"/>
                </a:lnTo>
                <a:lnTo>
                  <a:pt x="7763" y="12873"/>
                </a:lnTo>
                <a:lnTo>
                  <a:pt x="7884" y="12702"/>
                </a:lnTo>
                <a:close/>
                <a:moveTo>
                  <a:pt x="3699" y="9174"/>
                </a:moveTo>
                <a:lnTo>
                  <a:pt x="3869" y="9199"/>
                </a:lnTo>
                <a:lnTo>
                  <a:pt x="4015" y="9223"/>
                </a:lnTo>
                <a:lnTo>
                  <a:pt x="4307" y="9199"/>
                </a:lnTo>
                <a:lnTo>
                  <a:pt x="3310" y="10683"/>
                </a:lnTo>
                <a:lnTo>
                  <a:pt x="2774" y="11437"/>
                </a:lnTo>
                <a:lnTo>
                  <a:pt x="2239" y="12143"/>
                </a:lnTo>
                <a:lnTo>
                  <a:pt x="1996" y="12459"/>
                </a:lnTo>
                <a:lnTo>
                  <a:pt x="1752" y="12775"/>
                </a:lnTo>
                <a:lnTo>
                  <a:pt x="1241" y="13384"/>
                </a:lnTo>
                <a:lnTo>
                  <a:pt x="1071" y="13627"/>
                </a:lnTo>
                <a:lnTo>
                  <a:pt x="876" y="13870"/>
                </a:lnTo>
                <a:lnTo>
                  <a:pt x="731" y="14138"/>
                </a:lnTo>
                <a:lnTo>
                  <a:pt x="682" y="14284"/>
                </a:lnTo>
                <a:lnTo>
                  <a:pt x="633" y="14406"/>
                </a:lnTo>
                <a:lnTo>
                  <a:pt x="585" y="14284"/>
                </a:lnTo>
                <a:lnTo>
                  <a:pt x="536" y="14065"/>
                </a:lnTo>
                <a:lnTo>
                  <a:pt x="512" y="13870"/>
                </a:lnTo>
                <a:lnTo>
                  <a:pt x="560" y="13676"/>
                </a:lnTo>
                <a:lnTo>
                  <a:pt x="633" y="13481"/>
                </a:lnTo>
                <a:lnTo>
                  <a:pt x="706" y="13311"/>
                </a:lnTo>
                <a:lnTo>
                  <a:pt x="779" y="13165"/>
                </a:lnTo>
                <a:lnTo>
                  <a:pt x="779" y="13116"/>
                </a:lnTo>
                <a:lnTo>
                  <a:pt x="949" y="12994"/>
                </a:lnTo>
                <a:lnTo>
                  <a:pt x="1120" y="12848"/>
                </a:lnTo>
                <a:lnTo>
                  <a:pt x="1266" y="12678"/>
                </a:lnTo>
                <a:lnTo>
                  <a:pt x="1412" y="12508"/>
                </a:lnTo>
                <a:lnTo>
                  <a:pt x="1679" y="12118"/>
                </a:lnTo>
                <a:lnTo>
                  <a:pt x="1923" y="11778"/>
                </a:lnTo>
                <a:lnTo>
                  <a:pt x="2288" y="11291"/>
                </a:lnTo>
                <a:lnTo>
                  <a:pt x="2604" y="10780"/>
                </a:lnTo>
                <a:lnTo>
                  <a:pt x="3285" y="9758"/>
                </a:lnTo>
                <a:lnTo>
                  <a:pt x="3699" y="9174"/>
                </a:lnTo>
                <a:close/>
                <a:moveTo>
                  <a:pt x="6984" y="13797"/>
                </a:moveTo>
                <a:lnTo>
                  <a:pt x="7057" y="13846"/>
                </a:lnTo>
                <a:lnTo>
                  <a:pt x="7106" y="13968"/>
                </a:lnTo>
                <a:lnTo>
                  <a:pt x="7130" y="14089"/>
                </a:lnTo>
                <a:lnTo>
                  <a:pt x="7106" y="14211"/>
                </a:lnTo>
                <a:lnTo>
                  <a:pt x="7057" y="14308"/>
                </a:lnTo>
                <a:lnTo>
                  <a:pt x="6984" y="14406"/>
                </a:lnTo>
                <a:lnTo>
                  <a:pt x="6935" y="14430"/>
                </a:lnTo>
                <a:lnTo>
                  <a:pt x="6862" y="14430"/>
                </a:lnTo>
                <a:lnTo>
                  <a:pt x="6692" y="14406"/>
                </a:lnTo>
                <a:lnTo>
                  <a:pt x="6619" y="14381"/>
                </a:lnTo>
                <a:lnTo>
                  <a:pt x="6570" y="14333"/>
                </a:lnTo>
                <a:lnTo>
                  <a:pt x="6546" y="14284"/>
                </a:lnTo>
                <a:lnTo>
                  <a:pt x="6522" y="14211"/>
                </a:lnTo>
                <a:lnTo>
                  <a:pt x="6546" y="14138"/>
                </a:lnTo>
                <a:lnTo>
                  <a:pt x="6595" y="14065"/>
                </a:lnTo>
                <a:lnTo>
                  <a:pt x="6692" y="13919"/>
                </a:lnTo>
                <a:lnTo>
                  <a:pt x="6741" y="13895"/>
                </a:lnTo>
                <a:lnTo>
                  <a:pt x="6814" y="13870"/>
                </a:lnTo>
                <a:lnTo>
                  <a:pt x="6935" y="13846"/>
                </a:lnTo>
                <a:lnTo>
                  <a:pt x="6984" y="13797"/>
                </a:lnTo>
                <a:close/>
                <a:moveTo>
                  <a:pt x="4770" y="9174"/>
                </a:moveTo>
                <a:lnTo>
                  <a:pt x="5281" y="9199"/>
                </a:lnTo>
                <a:lnTo>
                  <a:pt x="5110" y="9393"/>
                </a:lnTo>
                <a:lnTo>
                  <a:pt x="4989" y="9636"/>
                </a:lnTo>
                <a:lnTo>
                  <a:pt x="4745" y="10099"/>
                </a:lnTo>
                <a:lnTo>
                  <a:pt x="4478" y="10561"/>
                </a:lnTo>
                <a:lnTo>
                  <a:pt x="4186" y="11023"/>
                </a:lnTo>
                <a:lnTo>
                  <a:pt x="3869" y="11437"/>
                </a:lnTo>
                <a:lnTo>
                  <a:pt x="3529" y="11851"/>
                </a:lnTo>
                <a:lnTo>
                  <a:pt x="2823" y="12678"/>
                </a:lnTo>
                <a:lnTo>
                  <a:pt x="2117" y="13505"/>
                </a:lnTo>
                <a:lnTo>
                  <a:pt x="1777" y="13846"/>
                </a:lnTo>
                <a:lnTo>
                  <a:pt x="1460" y="14235"/>
                </a:lnTo>
                <a:lnTo>
                  <a:pt x="1144" y="14600"/>
                </a:lnTo>
                <a:lnTo>
                  <a:pt x="998" y="14795"/>
                </a:lnTo>
                <a:lnTo>
                  <a:pt x="876" y="15014"/>
                </a:lnTo>
                <a:lnTo>
                  <a:pt x="779" y="14819"/>
                </a:lnTo>
                <a:lnTo>
                  <a:pt x="706" y="14600"/>
                </a:lnTo>
                <a:lnTo>
                  <a:pt x="925" y="14333"/>
                </a:lnTo>
                <a:lnTo>
                  <a:pt x="1144" y="14041"/>
                </a:lnTo>
                <a:lnTo>
                  <a:pt x="1363" y="13749"/>
                </a:lnTo>
                <a:lnTo>
                  <a:pt x="1582" y="13457"/>
                </a:lnTo>
                <a:lnTo>
                  <a:pt x="2069" y="12897"/>
                </a:lnTo>
                <a:lnTo>
                  <a:pt x="2555" y="12337"/>
                </a:lnTo>
                <a:lnTo>
                  <a:pt x="3091" y="11607"/>
                </a:lnTo>
                <a:lnTo>
                  <a:pt x="3626" y="10853"/>
                </a:lnTo>
                <a:lnTo>
                  <a:pt x="4648" y="9345"/>
                </a:lnTo>
                <a:lnTo>
                  <a:pt x="4697" y="9296"/>
                </a:lnTo>
                <a:lnTo>
                  <a:pt x="4697" y="9272"/>
                </a:lnTo>
                <a:lnTo>
                  <a:pt x="4745" y="9199"/>
                </a:lnTo>
                <a:lnTo>
                  <a:pt x="4770" y="9174"/>
                </a:lnTo>
                <a:close/>
                <a:moveTo>
                  <a:pt x="12094" y="10634"/>
                </a:moveTo>
                <a:lnTo>
                  <a:pt x="12386" y="11072"/>
                </a:lnTo>
                <a:lnTo>
                  <a:pt x="11923" y="11632"/>
                </a:lnTo>
                <a:lnTo>
                  <a:pt x="11461" y="12216"/>
                </a:lnTo>
                <a:lnTo>
                  <a:pt x="10585" y="13359"/>
                </a:lnTo>
                <a:lnTo>
                  <a:pt x="9685" y="14503"/>
                </a:lnTo>
                <a:lnTo>
                  <a:pt x="9295" y="14990"/>
                </a:lnTo>
                <a:lnTo>
                  <a:pt x="9125" y="15257"/>
                </a:lnTo>
                <a:lnTo>
                  <a:pt x="8979" y="15525"/>
                </a:lnTo>
                <a:lnTo>
                  <a:pt x="8152" y="15525"/>
                </a:lnTo>
                <a:lnTo>
                  <a:pt x="8322" y="15379"/>
                </a:lnTo>
                <a:lnTo>
                  <a:pt x="8468" y="15184"/>
                </a:lnTo>
                <a:lnTo>
                  <a:pt x="8736" y="14819"/>
                </a:lnTo>
                <a:lnTo>
                  <a:pt x="9295" y="14065"/>
                </a:lnTo>
                <a:lnTo>
                  <a:pt x="9855" y="13311"/>
                </a:lnTo>
                <a:lnTo>
                  <a:pt x="10098" y="12946"/>
                </a:lnTo>
                <a:lnTo>
                  <a:pt x="10366" y="12605"/>
                </a:lnTo>
                <a:lnTo>
                  <a:pt x="10926" y="11924"/>
                </a:lnTo>
                <a:lnTo>
                  <a:pt x="12094" y="10634"/>
                </a:lnTo>
                <a:close/>
                <a:moveTo>
                  <a:pt x="11364" y="9466"/>
                </a:moveTo>
                <a:lnTo>
                  <a:pt x="11850" y="10220"/>
                </a:lnTo>
                <a:lnTo>
                  <a:pt x="10707" y="11486"/>
                </a:lnTo>
                <a:lnTo>
                  <a:pt x="10171" y="12118"/>
                </a:lnTo>
                <a:lnTo>
                  <a:pt x="9660" y="12800"/>
                </a:lnTo>
                <a:lnTo>
                  <a:pt x="9174" y="13505"/>
                </a:lnTo>
                <a:lnTo>
                  <a:pt x="8711" y="14211"/>
                </a:lnTo>
                <a:lnTo>
                  <a:pt x="8468" y="14503"/>
                </a:lnTo>
                <a:lnTo>
                  <a:pt x="8201" y="14844"/>
                </a:lnTo>
                <a:lnTo>
                  <a:pt x="8079" y="15014"/>
                </a:lnTo>
                <a:lnTo>
                  <a:pt x="7957" y="15184"/>
                </a:lnTo>
                <a:lnTo>
                  <a:pt x="7860" y="15355"/>
                </a:lnTo>
                <a:lnTo>
                  <a:pt x="7811" y="15525"/>
                </a:lnTo>
                <a:lnTo>
                  <a:pt x="6838" y="15549"/>
                </a:lnTo>
                <a:lnTo>
                  <a:pt x="7130" y="15306"/>
                </a:lnTo>
                <a:lnTo>
                  <a:pt x="7422" y="15038"/>
                </a:lnTo>
                <a:lnTo>
                  <a:pt x="7884" y="14503"/>
                </a:lnTo>
                <a:lnTo>
                  <a:pt x="8274" y="14089"/>
                </a:lnTo>
                <a:lnTo>
                  <a:pt x="8639" y="13651"/>
                </a:lnTo>
                <a:lnTo>
                  <a:pt x="8784" y="13651"/>
                </a:lnTo>
                <a:lnTo>
                  <a:pt x="8906" y="13603"/>
                </a:lnTo>
                <a:lnTo>
                  <a:pt x="9028" y="13554"/>
                </a:lnTo>
                <a:lnTo>
                  <a:pt x="9149" y="13457"/>
                </a:lnTo>
                <a:lnTo>
                  <a:pt x="9271" y="13286"/>
                </a:lnTo>
                <a:lnTo>
                  <a:pt x="9368" y="13092"/>
                </a:lnTo>
                <a:lnTo>
                  <a:pt x="9417" y="12873"/>
                </a:lnTo>
                <a:lnTo>
                  <a:pt x="9441" y="12654"/>
                </a:lnTo>
                <a:lnTo>
                  <a:pt x="9514" y="12556"/>
                </a:lnTo>
                <a:lnTo>
                  <a:pt x="9709" y="12289"/>
                </a:lnTo>
                <a:lnTo>
                  <a:pt x="9855" y="12045"/>
                </a:lnTo>
                <a:lnTo>
                  <a:pt x="10171" y="11510"/>
                </a:lnTo>
                <a:lnTo>
                  <a:pt x="10439" y="10975"/>
                </a:lnTo>
                <a:lnTo>
                  <a:pt x="10731" y="10439"/>
                </a:lnTo>
                <a:lnTo>
                  <a:pt x="11047" y="9953"/>
                </a:lnTo>
                <a:lnTo>
                  <a:pt x="11364" y="9466"/>
                </a:lnTo>
                <a:close/>
                <a:moveTo>
                  <a:pt x="12605" y="11437"/>
                </a:moveTo>
                <a:lnTo>
                  <a:pt x="12945" y="11972"/>
                </a:lnTo>
                <a:lnTo>
                  <a:pt x="12678" y="12386"/>
                </a:lnTo>
                <a:lnTo>
                  <a:pt x="12361" y="12800"/>
                </a:lnTo>
                <a:lnTo>
                  <a:pt x="11753" y="13603"/>
                </a:lnTo>
                <a:lnTo>
                  <a:pt x="11583" y="13822"/>
                </a:lnTo>
                <a:lnTo>
                  <a:pt x="11388" y="14065"/>
                </a:lnTo>
                <a:lnTo>
                  <a:pt x="10950" y="14527"/>
                </a:lnTo>
                <a:lnTo>
                  <a:pt x="10755" y="14795"/>
                </a:lnTo>
                <a:lnTo>
                  <a:pt x="10585" y="15038"/>
                </a:lnTo>
                <a:lnTo>
                  <a:pt x="10439" y="15306"/>
                </a:lnTo>
                <a:lnTo>
                  <a:pt x="10317" y="15574"/>
                </a:lnTo>
                <a:lnTo>
                  <a:pt x="9368" y="15549"/>
                </a:lnTo>
                <a:lnTo>
                  <a:pt x="9539" y="15379"/>
                </a:lnTo>
                <a:lnTo>
                  <a:pt x="9685" y="15184"/>
                </a:lnTo>
                <a:lnTo>
                  <a:pt x="9977" y="14795"/>
                </a:lnTo>
                <a:lnTo>
                  <a:pt x="10999" y="13505"/>
                </a:lnTo>
                <a:lnTo>
                  <a:pt x="11802" y="12483"/>
                </a:lnTo>
                <a:lnTo>
                  <a:pt x="12605" y="11437"/>
                </a:lnTo>
                <a:close/>
                <a:moveTo>
                  <a:pt x="5865" y="9199"/>
                </a:moveTo>
                <a:lnTo>
                  <a:pt x="6230" y="9223"/>
                </a:lnTo>
                <a:lnTo>
                  <a:pt x="6084" y="9369"/>
                </a:lnTo>
                <a:lnTo>
                  <a:pt x="5962" y="9539"/>
                </a:lnTo>
                <a:lnTo>
                  <a:pt x="5767" y="9855"/>
                </a:lnTo>
                <a:lnTo>
                  <a:pt x="5548" y="10196"/>
                </a:lnTo>
                <a:lnTo>
                  <a:pt x="5451" y="10318"/>
                </a:lnTo>
                <a:lnTo>
                  <a:pt x="5378" y="10464"/>
                </a:lnTo>
                <a:lnTo>
                  <a:pt x="4891" y="11194"/>
                </a:lnTo>
                <a:lnTo>
                  <a:pt x="4380" y="11924"/>
                </a:lnTo>
                <a:lnTo>
                  <a:pt x="3991" y="12435"/>
                </a:lnTo>
                <a:lnTo>
                  <a:pt x="3577" y="12921"/>
                </a:lnTo>
                <a:lnTo>
                  <a:pt x="2750" y="13895"/>
                </a:lnTo>
                <a:lnTo>
                  <a:pt x="2409" y="14235"/>
                </a:lnTo>
                <a:lnTo>
                  <a:pt x="2069" y="14673"/>
                </a:lnTo>
                <a:lnTo>
                  <a:pt x="1898" y="14917"/>
                </a:lnTo>
                <a:lnTo>
                  <a:pt x="1752" y="15136"/>
                </a:lnTo>
                <a:lnTo>
                  <a:pt x="1655" y="15379"/>
                </a:lnTo>
                <a:lnTo>
                  <a:pt x="1631" y="15476"/>
                </a:lnTo>
                <a:lnTo>
                  <a:pt x="1631" y="15598"/>
                </a:lnTo>
                <a:lnTo>
                  <a:pt x="1363" y="15501"/>
                </a:lnTo>
                <a:lnTo>
                  <a:pt x="1266" y="15452"/>
                </a:lnTo>
                <a:lnTo>
                  <a:pt x="1193" y="15403"/>
                </a:lnTo>
                <a:lnTo>
                  <a:pt x="1047" y="15233"/>
                </a:lnTo>
                <a:lnTo>
                  <a:pt x="1217" y="15111"/>
                </a:lnTo>
                <a:lnTo>
                  <a:pt x="1387" y="14965"/>
                </a:lnTo>
                <a:lnTo>
                  <a:pt x="1704" y="14625"/>
                </a:lnTo>
                <a:lnTo>
                  <a:pt x="2263" y="13943"/>
                </a:lnTo>
                <a:lnTo>
                  <a:pt x="2993" y="13092"/>
                </a:lnTo>
                <a:lnTo>
                  <a:pt x="3723" y="12264"/>
                </a:lnTo>
                <a:lnTo>
                  <a:pt x="4040" y="11924"/>
                </a:lnTo>
                <a:lnTo>
                  <a:pt x="4332" y="11559"/>
                </a:lnTo>
                <a:lnTo>
                  <a:pt x="4599" y="11169"/>
                </a:lnTo>
                <a:lnTo>
                  <a:pt x="4867" y="10756"/>
                </a:lnTo>
                <a:lnTo>
                  <a:pt x="5086" y="10366"/>
                </a:lnTo>
                <a:lnTo>
                  <a:pt x="5281" y="9953"/>
                </a:lnTo>
                <a:lnTo>
                  <a:pt x="5402" y="9734"/>
                </a:lnTo>
                <a:lnTo>
                  <a:pt x="5524" y="9563"/>
                </a:lnTo>
                <a:lnTo>
                  <a:pt x="5670" y="9369"/>
                </a:lnTo>
                <a:lnTo>
                  <a:pt x="5840" y="9223"/>
                </a:lnTo>
                <a:lnTo>
                  <a:pt x="5865" y="9199"/>
                </a:lnTo>
                <a:close/>
                <a:moveTo>
                  <a:pt x="6351" y="14746"/>
                </a:moveTo>
                <a:lnTo>
                  <a:pt x="6497" y="14819"/>
                </a:lnTo>
                <a:lnTo>
                  <a:pt x="6643" y="14868"/>
                </a:lnTo>
                <a:lnTo>
                  <a:pt x="6814" y="14892"/>
                </a:lnTo>
                <a:lnTo>
                  <a:pt x="6984" y="14868"/>
                </a:lnTo>
                <a:lnTo>
                  <a:pt x="6911" y="14941"/>
                </a:lnTo>
                <a:lnTo>
                  <a:pt x="6619" y="15233"/>
                </a:lnTo>
                <a:lnTo>
                  <a:pt x="6497" y="15379"/>
                </a:lnTo>
                <a:lnTo>
                  <a:pt x="6376" y="15549"/>
                </a:lnTo>
                <a:lnTo>
                  <a:pt x="5475" y="15598"/>
                </a:lnTo>
                <a:lnTo>
                  <a:pt x="5719" y="15403"/>
                </a:lnTo>
                <a:lnTo>
                  <a:pt x="5938" y="15184"/>
                </a:lnTo>
                <a:lnTo>
                  <a:pt x="6351" y="14746"/>
                </a:lnTo>
                <a:close/>
                <a:moveTo>
                  <a:pt x="13164" y="12264"/>
                </a:moveTo>
                <a:lnTo>
                  <a:pt x="13432" y="12605"/>
                </a:lnTo>
                <a:lnTo>
                  <a:pt x="13189" y="12873"/>
                </a:lnTo>
                <a:lnTo>
                  <a:pt x="12994" y="13189"/>
                </a:lnTo>
                <a:lnTo>
                  <a:pt x="12629" y="13797"/>
                </a:lnTo>
                <a:lnTo>
                  <a:pt x="12361" y="14235"/>
                </a:lnTo>
                <a:lnTo>
                  <a:pt x="12069" y="14673"/>
                </a:lnTo>
                <a:lnTo>
                  <a:pt x="11777" y="15136"/>
                </a:lnTo>
                <a:lnTo>
                  <a:pt x="11656" y="15355"/>
                </a:lnTo>
                <a:lnTo>
                  <a:pt x="11534" y="15598"/>
                </a:lnTo>
                <a:lnTo>
                  <a:pt x="10828" y="15598"/>
                </a:lnTo>
                <a:lnTo>
                  <a:pt x="10609" y="15574"/>
                </a:lnTo>
                <a:lnTo>
                  <a:pt x="10901" y="15209"/>
                </a:lnTo>
                <a:lnTo>
                  <a:pt x="11169" y="14844"/>
                </a:lnTo>
                <a:lnTo>
                  <a:pt x="11558" y="14357"/>
                </a:lnTo>
                <a:lnTo>
                  <a:pt x="11923" y="13895"/>
                </a:lnTo>
                <a:lnTo>
                  <a:pt x="12556" y="13092"/>
                </a:lnTo>
                <a:lnTo>
                  <a:pt x="12872" y="12702"/>
                </a:lnTo>
                <a:lnTo>
                  <a:pt x="13164" y="12264"/>
                </a:lnTo>
                <a:close/>
                <a:moveTo>
                  <a:pt x="9344" y="9150"/>
                </a:moveTo>
                <a:lnTo>
                  <a:pt x="9782" y="9174"/>
                </a:lnTo>
                <a:lnTo>
                  <a:pt x="9490" y="9539"/>
                </a:lnTo>
                <a:lnTo>
                  <a:pt x="9222" y="9928"/>
                </a:lnTo>
                <a:lnTo>
                  <a:pt x="8711" y="10707"/>
                </a:lnTo>
                <a:lnTo>
                  <a:pt x="8201" y="11510"/>
                </a:lnTo>
                <a:lnTo>
                  <a:pt x="7957" y="11899"/>
                </a:lnTo>
                <a:lnTo>
                  <a:pt x="7690" y="12289"/>
                </a:lnTo>
                <a:lnTo>
                  <a:pt x="6935" y="13311"/>
                </a:lnTo>
                <a:lnTo>
                  <a:pt x="6789" y="13335"/>
                </a:lnTo>
                <a:lnTo>
                  <a:pt x="6668" y="13384"/>
                </a:lnTo>
                <a:lnTo>
                  <a:pt x="6595" y="13432"/>
                </a:lnTo>
                <a:lnTo>
                  <a:pt x="6570" y="13505"/>
                </a:lnTo>
                <a:lnTo>
                  <a:pt x="6473" y="13554"/>
                </a:lnTo>
                <a:lnTo>
                  <a:pt x="6351" y="13651"/>
                </a:lnTo>
                <a:lnTo>
                  <a:pt x="6230" y="13773"/>
                </a:lnTo>
                <a:lnTo>
                  <a:pt x="6157" y="13943"/>
                </a:lnTo>
                <a:lnTo>
                  <a:pt x="6108" y="14089"/>
                </a:lnTo>
                <a:lnTo>
                  <a:pt x="6084" y="14260"/>
                </a:lnTo>
                <a:lnTo>
                  <a:pt x="6108" y="14406"/>
                </a:lnTo>
                <a:lnTo>
                  <a:pt x="5548" y="14990"/>
                </a:lnTo>
                <a:lnTo>
                  <a:pt x="5281" y="15306"/>
                </a:lnTo>
                <a:lnTo>
                  <a:pt x="5037" y="15598"/>
                </a:lnTo>
                <a:lnTo>
                  <a:pt x="4697" y="15622"/>
                </a:lnTo>
                <a:lnTo>
                  <a:pt x="4113" y="15647"/>
                </a:lnTo>
                <a:lnTo>
                  <a:pt x="4356" y="15452"/>
                </a:lnTo>
                <a:lnTo>
                  <a:pt x="4575" y="15233"/>
                </a:lnTo>
                <a:lnTo>
                  <a:pt x="4770" y="15014"/>
                </a:lnTo>
                <a:lnTo>
                  <a:pt x="4940" y="14795"/>
                </a:lnTo>
                <a:lnTo>
                  <a:pt x="5256" y="14333"/>
                </a:lnTo>
                <a:lnTo>
                  <a:pt x="5548" y="13870"/>
                </a:lnTo>
                <a:lnTo>
                  <a:pt x="5840" y="13408"/>
                </a:lnTo>
                <a:lnTo>
                  <a:pt x="6132" y="12946"/>
                </a:lnTo>
                <a:lnTo>
                  <a:pt x="6400" y="12605"/>
                </a:lnTo>
                <a:lnTo>
                  <a:pt x="6692" y="12264"/>
                </a:lnTo>
                <a:lnTo>
                  <a:pt x="6887" y="12216"/>
                </a:lnTo>
                <a:lnTo>
                  <a:pt x="7057" y="12167"/>
                </a:lnTo>
                <a:lnTo>
                  <a:pt x="7227" y="12070"/>
                </a:lnTo>
                <a:lnTo>
                  <a:pt x="7398" y="11972"/>
                </a:lnTo>
                <a:lnTo>
                  <a:pt x="7544" y="11851"/>
                </a:lnTo>
                <a:lnTo>
                  <a:pt x="7665" y="11705"/>
                </a:lnTo>
                <a:lnTo>
                  <a:pt x="7787" y="11534"/>
                </a:lnTo>
                <a:lnTo>
                  <a:pt x="7884" y="11340"/>
                </a:lnTo>
                <a:lnTo>
                  <a:pt x="7933" y="11145"/>
                </a:lnTo>
                <a:lnTo>
                  <a:pt x="7982" y="10902"/>
                </a:lnTo>
                <a:lnTo>
                  <a:pt x="8249" y="10488"/>
                </a:lnTo>
                <a:lnTo>
                  <a:pt x="8493" y="10074"/>
                </a:lnTo>
                <a:lnTo>
                  <a:pt x="8760" y="9661"/>
                </a:lnTo>
                <a:lnTo>
                  <a:pt x="9052" y="9247"/>
                </a:lnTo>
                <a:lnTo>
                  <a:pt x="9101" y="9150"/>
                </a:lnTo>
                <a:close/>
                <a:moveTo>
                  <a:pt x="13700" y="12946"/>
                </a:moveTo>
                <a:lnTo>
                  <a:pt x="13797" y="13067"/>
                </a:lnTo>
                <a:lnTo>
                  <a:pt x="14065" y="13384"/>
                </a:lnTo>
                <a:lnTo>
                  <a:pt x="13967" y="13481"/>
                </a:lnTo>
                <a:lnTo>
                  <a:pt x="13870" y="13603"/>
                </a:lnTo>
                <a:lnTo>
                  <a:pt x="13724" y="13895"/>
                </a:lnTo>
                <a:lnTo>
                  <a:pt x="13578" y="14187"/>
                </a:lnTo>
                <a:lnTo>
                  <a:pt x="13432" y="14430"/>
                </a:lnTo>
                <a:lnTo>
                  <a:pt x="13213" y="14771"/>
                </a:lnTo>
                <a:lnTo>
                  <a:pt x="12970" y="15063"/>
                </a:lnTo>
                <a:lnTo>
                  <a:pt x="12483" y="15647"/>
                </a:lnTo>
                <a:lnTo>
                  <a:pt x="12240" y="15622"/>
                </a:lnTo>
                <a:lnTo>
                  <a:pt x="12021" y="15647"/>
                </a:lnTo>
                <a:lnTo>
                  <a:pt x="11923" y="15622"/>
                </a:lnTo>
                <a:lnTo>
                  <a:pt x="12045" y="15476"/>
                </a:lnTo>
                <a:lnTo>
                  <a:pt x="12191" y="15330"/>
                </a:lnTo>
                <a:lnTo>
                  <a:pt x="12410" y="14990"/>
                </a:lnTo>
                <a:lnTo>
                  <a:pt x="12824" y="14284"/>
                </a:lnTo>
                <a:lnTo>
                  <a:pt x="13335" y="13457"/>
                </a:lnTo>
                <a:lnTo>
                  <a:pt x="13700" y="12946"/>
                </a:lnTo>
                <a:close/>
                <a:moveTo>
                  <a:pt x="14284" y="13870"/>
                </a:moveTo>
                <a:lnTo>
                  <a:pt x="14284" y="14016"/>
                </a:lnTo>
                <a:lnTo>
                  <a:pt x="14284" y="14162"/>
                </a:lnTo>
                <a:lnTo>
                  <a:pt x="14259" y="14333"/>
                </a:lnTo>
                <a:lnTo>
                  <a:pt x="14186" y="14527"/>
                </a:lnTo>
                <a:lnTo>
                  <a:pt x="14065" y="14771"/>
                </a:lnTo>
                <a:lnTo>
                  <a:pt x="13919" y="15063"/>
                </a:lnTo>
                <a:lnTo>
                  <a:pt x="13724" y="15306"/>
                </a:lnTo>
                <a:lnTo>
                  <a:pt x="13627" y="15428"/>
                </a:lnTo>
                <a:lnTo>
                  <a:pt x="13529" y="15501"/>
                </a:lnTo>
                <a:lnTo>
                  <a:pt x="13408" y="15574"/>
                </a:lnTo>
                <a:lnTo>
                  <a:pt x="13286" y="15622"/>
                </a:lnTo>
                <a:lnTo>
                  <a:pt x="13164" y="15647"/>
                </a:lnTo>
                <a:lnTo>
                  <a:pt x="13018" y="15647"/>
                </a:lnTo>
                <a:lnTo>
                  <a:pt x="13189" y="15476"/>
                </a:lnTo>
                <a:lnTo>
                  <a:pt x="13359" y="15257"/>
                </a:lnTo>
                <a:lnTo>
                  <a:pt x="13651" y="14868"/>
                </a:lnTo>
                <a:lnTo>
                  <a:pt x="13967" y="14381"/>
                </a:lnTo>
                <a:lnTo>
                  <a:pt x="14138" y="14138"/>
                </a:lnTo>
                <a:lnTo>
                  <a:pt x="14284" y="13870"/>
                </a:lnTo>
                <a:close/>
                <a:moveTo>
                  <a:pt x="5865" y="12094"/>
                </a:moveTo>
                <a:lnTo>
                  <a:pt x="5986" y="12167"/>
                </a:lnTo>
                <a:lnTo>
                  <a:pt x="6108" y="12216"/>
                </a:lnTo>
                <a:lnTo>
                  <a:pt x="5962" y="12386"/>
                </a:lnTo>
                <a:lnTo>
                  <a:pt x="5670" y="12800"/>
                </a:lnTo>
                <a:lnTo>
                  <a:pt x="5402" y="13238"/>
                </a:lnTo>
                <a:lnTo>
                  <a:pt x="4867" y="14114"/>
                </a:lnTo>
                <a:lnTo>
                  <a:pt x="4526" y="14600"/>
                </a:lnTo>
                <a:lnTo>
                  <a:pt x="4356" y="14819"/>
                </a:lnTo>
                <a:lnTo>
                  <a:pt x="4161" y="15038"/>
                </a:lnTo>
                <a:lnTo>
                  <a:pt x="4015" y="15209"/>
                </a:lnTo>
                <a:lnTo>
                  <a:pt x="3845" y="15355"/>
                </a:lnTo>
                <a:lnTo>
                  <a:pt x="3675" y="15525"/>
                </a:lnTo>
                <a:lnTo>
                  <a:pt x="3529" y="15671"/>
                </a:lnTo>
                <a:lnTo>
                  <a:pt x="2847" y="15695"/>
                </a:lnTo>
                <a:lnTo>
                  <a:pt x="2847" y="15695"/>
                </a:lnTo>
                <a:lnTo>
                  <a:pt x="3018" y="15501"/>
                </a:lnTo>
                <a:lnTo>
                  <a:pt x="3796" y="14625"/>
                </a:lnTo>
                <a:lnTo>
                  <a:pt x="4575" y="13797"/>
                </a:lnTo>
                <a:lnTo>
                  <a:pt x="4940" y="13359"/>
                </a:lnTo>
                <a:lnTo>
                  <a:pt x="5281" y="12921"/>
                </a:lnTo>
                <a:lnTo>
                  <a:pt x="5865" y="12094"/>
                </a:lnTo>
                <a:close/>
                <a:moveTo>
                  <a:pt x="5281" y="11364"/>
                </a:moveTo>
                <a:lnTo>
                  <a:pt x="5378" y="11607"/>
                </a:lnTo>
                <a:lnTo>
                  <a:pt x="5451" y="11729"/>
                </a:lnTo>
                <a:lnTo>
                  <a:pt x="5548" y="11851"/>
                </a:lnTo>
                <a:lnTo>
                  <a:pt x="5232" y="12289"/>
                </a:lnTo>
                <a:lnTo>
                  <a:pt x="4867" y="12800"/>
                </a:lnTo>
                <a:lnTo>
                  <a:pt x="4478" y="13286"/>
                </a:lnTo>
                <a:lnTo>
                  <a:pt x="3650" y="14211"/>
                </a:lnTo>
                <a:lnTo>
                  <a:pt x="3334" y="14576"/>
                </a:lnTo>
                <a:lnTo>
                  <a:pt x="2993" y="14941"/>
                </a:lnTo>
                <a:lnTo>
                  <a:pt x="2750" y="15330"/>
                </a:lnTo>
                <a:lnTo>
                  <a:pt x="2507" y="15720"/>
                </a:lnTo>
                <a:lnTo>
                  <a:pt x="2166" y="15695"/>
                </a:lnTo>
                <a:lnTo>
                  <a:pt x="1825" y="15647"/>
                </a:lnTo>
                <a:lnTo>
                  <a:pt x="1947" y="15525"/>
                </a:lnTo>
                <a:lnTo>
                  <a:pt x="2044" y="15403"/>
                </a:lnTo>
                <a:lnTo>
                  <a:pt x="2239" y="15111"/>
                </a:lnTo>
                <a:lnTo>
                  <a:pt x="2604" y="14625"/>
                </a:lnTo>
                <a:lnTo>
                  <a:pt x="3018" y="14162"/>
                </a:lnTo>
                <a:lnTo>
                  <a:pt x="3748" y="13311"/>
                </a:lnTo>
                <a:lnTo>
                  <a:pt x="4113" y="12897"/>
                </a:lnTo>
                <a:lnTo>
                  <a:pt x="4478" y="12459"/>
                </a:lnTo>
                <a:lnTo>
                  <a:pt x="4867" y="11924"/>
                </a:lnTo>
                <a:lnTo>
                  <a:pt x="5281" y="11364"/>
                </a:lnTo>
                <a:close/>
                <a:moveTo>
                  <a:pt x="5500" y="1"/>
                </a:moveTo>
                <a:lnTo>
                  <a:pt x="5086" y="50"/>
                </a:lnTo>
                <a:lnTo>
                  <a:pt x="4916" y="98"/>
                </a:lnTo>
                <a:lnTo>
                  <a:pt x="4721" y="147"/>
                </a:lnTo>
                <a:lnTo>
                  <a:pt x="4551" y="220"/>
                </a:lnTo>
                <a:lnTo>
                  <a:pt x="4405" y="293"/>
                </a:lnTo>
                <a:lnTo>
                  <a:pt x="4259" y="415"/>
                </a:lnTo>
                <a:lnTo>
                  <a:pt x="4137" y="512"/>
                </a:lnTo>
                <a:lnTo>
                  <a:pt x="4040" y="658"/>
                </a:lnTo>
                <a:lnTo>
                  <a:pt x="3991" y="828"/>
                </a:lnTo>
                <a:lnTo>
                  <a:pt x="3942" y="1072"/>
                </a:lnTo>
                <a:lnTo>
                  <a:pt x="3942" y="1388"/>
                </a:lnTo>
                <a:lnTo>
                  <a:pt x="3967" y="1704"/>
                </a:lnTo>
                <a:lnTo>
                  <a:pt x="4064" y="2020"/>
                </a:lnTo>
                <a:lnTo>
                  <a:pt x="4210" y="2288"/>
                </a:lnTo>
                <a:lnTo>
                  <a:pt x="4283" y="2434"/>
                </a:lnTo>
                <a:lnTo>
                  <a:pt x="4380" y="2556"/>
                </a:lnTo>
                <a:lnTo>
                  <a:pt x="4502" y="2653"/>
                </a:lnTo>
                <a:lnTo>
                  <a:pt x="4599" y="2726"/>
                </a:lnTo>
                <a:lnTo>
                  <a:pt x="4745" y="2799"/>
                </a:lnTo>
                <a:lnTo>
                  <a:pt x="4867" y="2823"/>
                </a:lnTo>
                <a:lnTo>
                  <a:pt x="4891" y="3213"/>
                </a:lnTo>
                <a:lnTo>
                  <a:pt x="4891" y="3578"/>
                </a:lnTo>
                <a:lnTo>
                  <a:pt x="4843" y="4332"/>
                </a:lnTo>
                <a:lnTo>
                  <a:pt x="4843" y="4965"/>
                </a:lnTo>
                <a:lnTo>
                  <a:pt x="4843" y="5622"/>
                </a:lnTo>
                <a:lnTo>
                  <a:pt x="4843" y="5914"/>
                </a:lnTo>
                <a:lnTo>
                  <a:pt x="4818" y="6206"/>
                </a:lnTo>
                <a:lnTo>
                  <a:pt x="4794" y="6473"/>
                </a:lnTo>
                <a:lnTo>
                  <a:pt x="4818" y="6619"/>
                </a:lnTo>
                <a:lnTo>
                  <a:pt x="4843" y="6765"/>
                </a:lnTo>
                <a:lnTo>
                  <a:pt x="4697" y="6911"/>
                </a:lnTo>
                <a:lnTo>
                  <a:pt x="4551" y="7082"/>
                </a:lnTo>
                <a:lnTo>
                  <a:pt x="4332" y="7447"/>
                </a:lnTo>
                <a:lnTo>
                  <a:pt x="3723" y="8250"/>
                </a:lnTo>
                <a:lnTo>
                  <a:pt x="3115" y="9077"/>
                </a:lnTo>
                <a:lnTo>
                  <a:pt x="2434" y="10074"/>
                </a:lnTo>
                <a:lnTo>
                  <a:pt x="1728" y="11072"/>
                </a:lnTo>
                <a:lnTo>
                  <a:pt x="1047" y="12045"/>
                </a:lnTo>
                <a:lnTo>
                  <a:pt x="706" y="12483"/>
                </a:lnTo>
                <a:lnTo>
                  <a:pt x="560" y="12702"/>
                </a:lnTo>
                <a:lnTo>
                  <a:pt x="487" y="12824"/>
                </a:lnTo>
                <a:lnTo>
                  <a:pt x="463" y="12946"/>
                </a:lnTo>
                <a:lnTo>
                  <a:pt x="366" y="13043"/>
                </a:lnTo>
                <a:lnTo>
                  <a:pt x="293" y="13116"/>
                </a:lnTo>
                <a:lnTo>
                  <a:pt x="147" y="13335"/>
                </a:lnTo>
                <a:lnTo>
                  <a:pt x="74" y="13578"/>
                </a:lnTo>
                <a:lnTo>
                  <a:pt x="1" y="13773"/>
                </a:lnTo>
                <a:lnTo>
                  <a:pt x="1" y="13968"/>
                </a:lnTo>
                <a:lnTo>
                  <a:pt x="25" y="14138"/>
                </a:lnTo>
                <a:lnTo>
                  <a:pt x="49" y="14333"/>
                </a:lnTo>
                <a:lnTo>
                  <a:pt x="122" y="14503"/>
                </a:lnTo>
                <a:lnTo>
                  <a:pt x="268" y="14868"/>
                </a:lnTo>
                <a:lnTo>
                  <a:pt x="414" y="15184"/>
                </a:lnTo>
                <a:lnTo>
                  <a:pt x="512" y="15355"/>
                </a:lnTo>
                <a:lnTo>
                  <a:pt x="633" y="15501"/>
                </a:lnTo>
                <a:lnTo>
                  <a:pt x="755" y="15647"/>
                </a:lnTo>
                <a:lnTo>
                  <a:pt x="876" y="15744"/>
                </a:lnTo>
                <a:lnTo>
                  <a:pt x="998" y="15841"/>
                </a:lnTo>
                <a:lnTo>
                  <a:pt x="1144" y="15939"/>
                </a:lnTo>
                <a:lnTo>
                  <a:pt x="1290" y="15987"/>
                </a:lnTo>
                <a:lnTo>
                  <a:pt x="1460" y="16060"/>
                </a:lnTo>
                <a:lnTo>
                  <a:pt x="1777" y="16133"/>
                </a:lnTo>
                <a:lnTo>
                  <a:pt x="2117" y="16182"/>
                </a:lnTo>
                <a:lnTo>
                  <a:pt x="2482" y="16182"/>
                </a:lnTo>
                <a:lnTo>
                  <a:pt x="2847" y="16158"/>
                </a:lnTo>
                <a:lnTo>
                  <a:pt x="5208" y="16060"/>
                </a:lnTo>
                <a:lnTo>
                  <a:pt x="6400" y="16012"/>
                </a:lnTo>
                <a:lnTo>
                  <a:pt x="7568" y="15987"/>
                </a:lnTo>
                <a:lnTo>
                  <a:pt x="8711" y="15987"/>
                </a:lnTo>
                <a:lnTo>
                  <a:pt x="9879" y="16036"/>
                </a:lnTo>
                <a:lnTo>
                  <a:pt x="10828" y="16036"/>
                </a:lnTo>
                <a:lnTo>
                  <a:pt x="11339" y="16060"/>
                </a:lnTo>
                <a:lnTo>
                  <a:pt x="11826" y="16109"/>
                </a:lnTo>
                <a:lnTo>
                  <a:pt x="11850" y="16158"/>
                </a:lnTo>
                <a:lnTo>
                  <a:pt x="11899" y="16182"/>
                </a:lnTo>
                <a:lnTo>
                  <a:pt x="11972" y="16206"/>
                </a:lnTo>
                <a:lnTo>
                  <a:pt x="12045" y="16206"/>
                </a:lnTo>
                <a:lnTo>
                  <a:pt x="12459" y="16182"/>
                </a:lnTo>
                <a:lnTo>
                  <a:pt x="13067" y="16182"/>
                </a:lnTo>
                <a:lnTo>
                  <a:pt x="13262" y="16158"/>
                </a:lnTo>
                <a:lnTo>
                  <a:pt x="13456" y="16109"/>
                </a:lnTo>
                <a:lnTo>
                  <a:pt x="13651" y="16060"/>
                </a:lnTo>
                <a:lnTo>
                  <a:pt x="13773" y="15987"/>
                </a:lnTo>
                <a:lnTo>
                  <a:pt x="13870" y="15914"/>
                </a:lnTo>
                <a:lnTo>
                  <a:pt x="14065" y="15744"/>
                </a:lnTo>
                <a:lnTo>
                  <a:pt x="14211" y="15549"/>
                </a:lnTo>
                <a:lnTo>
                  <a:pt x="14357" y="15330"/>
                </a:lnTo>
                <a:lnTo>
                  <a:pt x="14527" y="14990"/>
                </a:lnTo>
                <a:lnTo>
                  <a:pt x="14697" y="14673"/>
                </a:lnTo>
                <a:lnTo>
                  <a:pt x="14770" y="14503"/>
                </a:lnTo>
                <a:lnTo>
                  <a:pt x="14795" y="14308"/>
                </a:lnTo>
                <a:lnTo>
                  <a:pt x="14843" y="14138"/>
                </a:lnTo>
                <a:lnTo>
                  <a:pt x="14843" y="13943"/>
                </a:lnTo>
                <a:lnTo>
                  <a:pt x="14819" y="13749"/>
                </a:lnTo>
                <a:lnTo>
                  <a:pt x="14770" y="13578"/>
                </a:lnTo>
                <a:lnTo>
                  <a:pt x="14697" y="13408"/>
                </a:lnTo>
                <a:lnTo>
                  <a:pt x="14624" y="13262"/>
                </a:lnTo>
                <a:lnTo>
                  <a:pt x="14405" y="12970"/>
                </a:lnTo>
                <a:lnTo>
                  <a:pt x="14162" y="12702"/>
                </a:lnTo>
                <a:lnTo>
                  <a:pt x="13773" y="12240"/>
                </a:lnTo>
                <a:lnTo>
                  <a:pt x="13408" y="11753"/>
                </a:lnTo>
                <a:lnTo>
                  <a:pt x="13408" y="11705"/>
                </a:lnTo>
                <a:lnTo>
                  <a:pt x="13359" y="11680"/>
                </a:lnTo>
                <a:lnTo>
                  <a:pt x="13018" y="11145"/>
                </a:lnTo>
                <a:lnTo>
                  <a:pt x="12702" y="10610"/>
                </a:lnTo>
                <a:lnTo>
                  <a:pt x="12410" y="10074"/>
                </a:lnTo>
                <a:lnTo>
                  <a:pt x="12094" y="9563"/>
                </a:lnTo>
                <a:lnTo>
                  <a:pt x="11534" y="8736"/>
                </a:lnTo>
                <a:lnTo>
                  <a:pt x="10974" y="7909"/>
                </a:lnTo>
                <a:lnTo>
                  <a:pt x="10755" y="7593"/>
                </a:lnTo>
                <a:lnTo>
                  <a:pt x="10536" y="7276"/>
                </a:lnTo>
                <a:lnTo>
                  <a:pt x="10415" y="7130"/>
                </a:lnTo>
                <a:lnTo>
                  <a:pt x="10293" y="6984"/>
                </a:lnTo>
                <a:lnTo>
                  <a:pt x="10147" y="6863"/>
                </a:lnTo>
                <a:lnTo>
                  <a:pt x="10001" y="6765"/>
                </a:lnTo>
                <a:lnTo>
                  <a:pt x="10074" y="6595"/>
                </a:lnTo>
                <a:lnTo>
                  <a:pt x="10123" y="6400"/>
                </a:lnTo>
                <a:lnTo>
                  <a:pt x="10147" y="6206"/>
                </a:lnTo>
                <a:lnTo>
                  <a:pt x="10171" y="5987"/>
                </a:lnTo>
                <a:lnTo>
                  <a:pt x="10171" y="5573"/>
                </a:lnTo>
                <a:lnTo>
                  <a:pt x="10147" y="5184"/>
                </a:lnTo>
                <a:lnTo>
                  <a:pt x="10147" y="4016"/>
                </a:lnTo>
                <a:lnTo>
                  <a:pt x="10147" y="3724"/>
                </a:lnTo>
                <a:lnTo>
                  <a:pt x="10123" y="3432"/>
                </a:lnTo>
                <a:lnTo>
                  <a:pt x="10074" y="3140"/>
                </a:lnTo>
                <a:lnTo>
                  <a:pt x="10025" y="2848"/>
                </a:lnTo>
                <a:lnTo>
                  <a:pt x="10317" y="2580"/>
                </a:lnTo>
                <a:lnTo>
                  <a:pt x="10609" y="2288"/>
                </a:lnTo>
                <a:lnTo>
                  <a:pt x="10755" y="2142"/>
                </a:lnTo>
                <a:lnTo>
                  <a:pt x="10877" y="1996"/>
                </a:lnTo>
                <a:lnTo>
                  <a:pt x="10974" y="1826"/>
                </a:lnTo>
                <a:lnTo>
                  <a:pt x="11072" y="1631"/>
                </a:lnTo>
                <a:lnTo>
                  <a:pt x="11096" y="1436"/>
                </a:lnTo>
                <a:lnTo>
                  <a:pt x="11096" y="1266"/>
                </a:lnTo>
                <a:lnTo>
                  <a:pt x="11047" y="1096"/>
                </a:lnTo>
                <a:lnTo>
                  <a:pt x="10974" y="950"/>
                </a:lnTo>
                <a:lnTo>
                  <a:pt x="10877" y="804"/>
                </a:lnTo>
                <a:lnTo>
                  <a:pt x="10755" y="682"/>
                </a:lnTo>
                <a:lnTo>
                  <a:pt x="10609" y="561"/>
                </a:lnTo>
                <a:lnTo>
                  <a:pt x="10463" y="463"/>
                </a:lnTo>
                <a:lnTo>
                  <a:pt x="10269" y="366"/>
                </a:lnTo>
                <a:lnTo>
                  <a:pt x="10074" y="293"/>
                </a:lnTo>
                <a:lnTo>
                  <a:pt x="9855" y="244"/>
                </a:lnTo>
                <a:lnTo>
                  <a:pt x="9636" y="196"/>
                </a:lnTo>
                <a:lnTo>
                  <a:pt x="9198" y="171"/>
                </a:lnTo>
                <a:lnTo>
                  <a:pt x="8784" y="147"/>
                </a:lnTo>
                <a:lnTo>
                  <a:pt x="7665" y="123"/>
                </a:lnTo>
                <a:lnTo>
                  <a:pt x="7106" y="98"/>
                </a:lnTo>
                <a:lnTo>
                  <a:pt x="6546" y="50"/>
                </a:lnTo>
                <a:lnTo>
                  <a:pt x="623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9"/>
          <p:cNvSpPr/>
          <p:nvPr/>
        </p:nvSpPr>
        <p:spPr>
          <a:xfrm>
            <a:off x="3941215" y="1228056"/>
            <a:ext cx="346227" cy="348325"/>
          </a:xfrm>
          <a:custGeom>
            <a:rect b="b" l="l" r="r" t="t"/>
            <a:pathLst>
              <a:path extrusionOk="0" h="15938" w="15842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9"/>
          <p:cNvSpPr/>
          <p:nvPr/>
        </p:nvSpPr>
        <p:spPr>
          <a:xfrm>
            <a:off x="6469752" y="2776413"/>
            <a:ext cx="345681" cy="414830"/>
          </a:xfrm>
          <a:custGeom>
            <a:rect b="b" l="l" r="r" t="t"/>
            <a:pathLst>
              <a:path extrusionOk="0" h="18981" w="15817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9"/>
          <p:cNvSpPr/>
          <p:nvPr/>
        </p:nvSpPr>
        <p:spPr>
          <a:xfrm>
            <a:off x="3942298" y="2775624"/>
            <a:ext cx="344085" cy="416403"/>
          </a:xfrm>
          <a:custGeom>
            <a:rect b="b" l="l" r="r" t="t"/>
            <a:pathLst>
              <a:path extrusionOk="0" h="19053" w="15744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/>
          <p:nvPr>
            <p:ph idx="1" type="body"/>
          </p:nvPr>
        </p:nvSpPr>
        <p:spPr>
          <a:xfrm>
            <a:off x="457200" y="41015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"/>
              <a:t>You can insert graphs from Excel or Google Sheets</a:t>
            </a:r>
            <a:endParaRPr/>
          </a:p>
        </p:txBody>
      </p:sp>
      <p:sp>
        <p:nvSpPr>
          <p:cNvPr id="246" name="Google Shape;246;p3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47" name="Google Shape;247;p30"/>
          <p:cNvCxnSpPr/>
          <p:nvPr/>
        </p:nvCxnSpPr>
        <p:spPr>
          <a:xfrm>
            <a:off x="952500" y="1074701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8" name="Google Shape;248;p30"/>
          <p:cNvCxnSpPr/>
          <p:nvPr/>
        </p:nvCxnSpPr>
        <p:spPr>
          <a:xfrm>
            <a:off x="952500" y="1784183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9" name="Google Shape;249;p30"/>
          <p:cNvCxnSpPr/>
          <p:nvPr/>
        </p:nvCxnSpPr>
        <p:spPr>
          <a:xfrm>
            <a:off x="952500" y="2493664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30"/>
          <p:cNvCxnSpPr/>
          <p:nvPr/>
        </p:nvCxnSpPr>
        <p:spPr>
          <a:xfrm>
            <a:off x="952500" y="320314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30"/>
          <p:cNvCxnSpPr/>
          <p:nvPr/>
        </p:nvCxnSpPr>
        <p:spPr>
          <a:xfrm>
            <a:off x="952500" y="393452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2" name="Google Shape;252;p30"/>
          <p:cNvSpPr txBox="1"/>
          <p:nvPr/>
        </p:nvSpPr>
        <p:spPr>
          <a:xfrm>
            <a:off x="952500" y="915950"/>
            <a:ext cx="364500" cy="30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4000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3000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2000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1000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0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53" name="Google Shape;253;p30"/>
          <p:cNvSpPr/>
          <p:nvPr/>
        </p:nvSpPr>
        <p:spPr>
          <a:xfrm>
            <a:off x="1572782" y="2380937"/>
            <a:ext cx="2337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0"/>
          <p:cNvSpPr/>
          <p:nvPr/>
        </p:nvSpPr>
        <p:spPr>
          <a:xfrm>
            <a:off x="1887026" y="1986874"/>
            <a:ext cx="2337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30"/>
          <p:cNvSpPr/>
          <p:nvPr/>
        </p:nvSpPr>
        <p:spPr>
          <a:xfrm>
            <a:off x="2201270" y="2493664"/>
            <a:ext cx="2337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0"/>
          <p:cNvSpPr/>
          <p:nvPr/>
        </p:nvSpPr>
        <p:spPr>
          <a:xfrm>
            <a:off x="3325786" y="2694727"/>
            <a:ext cx="2337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30"/>
          <p:cNvSpPr/>
          <p:nvPr/>
        </p:nvSpPr>
        <p:spPr>
          <a:xfrm>
            <a:off x="3640031" y="2096344"/>
            <a:ext cx="2337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0"/>
          <p:cNvSpPr/>
          <p:nvPr/>
        </p:nvSpPr>
        <p:spPr>
          <a:xfrm>
            <a:off x="3954275" y="1229025"/>
            <a:ext cx="2337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0"/>
          <p:cNvSpPr/>
          <p:nvPr/>
        </p:nvSpPr>
        <p:spPr>
          <a:xfrm>
            <a:off x="5078791" y="2140120"/>
            <a:ext cx="2337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0"/>
          <p:cNvSpPr/>
          <p:nvPr/>
        </p:nvSpPr>
        <p:spPr>
          <a:xfrm>
            <a:off x="5393035" y="1074577"/>
            <a:ext cx="2337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30"/>
          <p:cNvSpPr/>
          <p:nvPr/>
        </p:nvSpPr>
        <p:spPr>
          <a:xfrm>
            <a:off x="5707280" y="2322562"/>
            <a:ext cx="2337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0"/>
          <p:cNvSpPr/>
          <p:nvPr/>
        </p:nvSpPr>
        <p:spPr>
          <a:xfrm>
            <a:off x="6831796" y="2753101"/>
            <a:ext cx="2337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30"/>
          <p:cNvSpPr/>
          <p:nvPr/>
        </p:nvSpPr>
        <p:spPr>
          <a:xfrm>
            <a:off x="7146040" y="1293620"/>
            <a:ext cx="2337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0"/>
          <p:cNvSpPr/>
          <p:nvPr/>
        </p:nvSpPr>
        <p:spPr>
          <a:xfrm>
            <a:off x="7460284" y="1607410"/>
            <a:ext cx="2337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Instructions for use</a:t>
            </a:r>
            <a:endParaRPr/>
          </a:p>
        </p:txBody>
      </p:sp>
      <p:sp>
        <p:nvSpPr>
          <p:cNvPr id="66" name="Google Shape;66;p13"/>
          <p:cNvSpPr txBox="1"/>
          <p:nvPr>
            <p:ph idx="2" type="body"/>
          </p:nvPr>
        </p:nvSpPr>
        <p:spPr>
          <a:xfrm>
            <a:off x="4893212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7C7F91"/>
                </a:solidFill>
              </a:rPr>
              <a:t>EDIT IN POWERPOINT®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C7F91"/>
                </a:solidFill>
              </a:rPr>
              <a:t>Click on the button under the presentation preview that says </a:t>
            </a:r>
            <a:r>
              <a:rPr b="1" lang="en" sz="1200">
                <a:solidFill>
                  <a:srgbClr val="7C7F91"/>
                </a:solidFill>
              </a:rPr>
              <a:t>"Download as PowerPoint template"</a:t>
            </a:r>
            <a:r>
              <a:rPr lang="en" sz="1200">
                <a:solidFill>
                  <a:srgbClr val="7C7F91"/>
                </a:solidFill>
              </a:rPr>
              <a:t>. You will get a .pptx file that you can edit in PowerPoint. 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C7F91"/>
                </a:solidFill>
              </a:rPr>
              <a:t>Remember to download and install the fonts used in this presentation (you’ll find the links to the font files needed in the </a:t>
            </a:r>
            <a:r>
              <a:rPr lang="en" sz="1200" u="sng">
                <a:solidFill>
                  <a:srgbClr val="7C7F91"/>
                </a:solidFill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Presentation design slide</a:t>
            </a:r>
            <a:r>
              <a:rPr lang="en" sz="1200">
                <a:solidFill>
                  <a:srgbClr val="7C7F91"/>
                </a:solidFill>
              </a:rPr>
              <a:t>)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7C7F91"/>
              </a:solidFill>
            </a:endParaRPr>
          </a:p>
        </p:txBody>
      </p:sp>
      <p:sp>
        <p:nvSpPr>
          <p:cNvPr id="67" name="Google Shape;67;p13"/>
          <p:cNvSpPr txBox="1"/>
          <p:nvPr>
            <p:ph idx="1" type="body"/>
          </p:nvPr>
        </p:nvSpPr>
        <p:spPr>
          <a:xfrm>
            <a:off x="890300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7C7F91"/>
                </a:solidFill>
              </a:rPr>
              <a:t>EDIT IN GOOGLE SLIDES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7C7F91"/>
                </a:solidFill>
              </a:rPr>
              <a:t>Click on the button under the presentation preview that says </a:t>
            </a:r>
            <a:r>
              <a:rPr b="1" lang="en" sz="1200">
                <a:solidFill>
                  <a:srgbClr val="7C7F91"/>
                </a:solidFill>
              </a:rPr>
              <a:t>"Use as Google Slides Theme"</a:t>
            </a:r>
            <a:r>
              <a:rPr lang="en" sz="1200">
                <a:solidFill>
                  <a:srgbClr val="7C7F91"/>
                </a:solidFill>
              </a:rPr>
              <a:t>.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7C7F91"/>
                </a:solidFill>
              </a:rPr>
              <a:t>You will get a copy of this document on your Google Drive and will be able to edit, add or delete slides.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7C7F91"/>
                </a:solidFill>
              </a:rPr>
              <a:t>You have to be signed in to your Google account.</a:t>
            </a:r>
            <a:endParaRPr>
              <a:solidFill>
                <a:srgbClr val="7C7F91"/>
              </a:solidFill>
            </a:endParaRPr>
          </a:p>
        </p:txBody>
      </p:sp>
      <p:sp>
        <p:nvSpPr>
          <p:cNvPr id="68" name="Google Shape;68;p13"/>
          <p:cNvSpPr txBox="1"/>
          <p:nvPr>
            <p:ph idx="2" type="body"/>
          </p:nvPr>
        </p:nvSpPr>
        <p:spPr>
          <a:xfrm>
            <a:off x="890300" y="3448725"/>
            <a:ext cx="7363500" cy="11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7C7F91"/>
                </a:solidFill>
              </a:rPr>
              <a:t>More info on how to use this template at </a:t>
            </a:r>
            <a:r>
              <a:rPr b="1" lang="en" sz="1200" u="sng">
                <a:solidFill>
                  <a:srgbClr val="7C7F9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www.slidescarnival.com/help-use-presentation-template</a:t>
            </a:r>
            <a:endParaRPr b="1"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7C7F91"/>
                </a:solidFill>
              </a:rPr>
              <a:t>This template is free to use under </a:t>
            </a:r>
            <a:r>
              <a:rPr lang="en" sz="1200" u="sng">
                <a:solidFill>
                  <a:srgbClr val="7C7F9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 license</a:t>
            </a:r>
            <a:r>
              <a:rPr lang="en" sz="1200">
                <a:solidFill>
                  <a:srgbClr val="7C7F91"/>
                </a:solidFill>
              </a:rPr>
              <a:t>. You can keep the Credits slide or mention SlidesCarnival and other resources used in a slide footer.</a:t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7C7F9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rgbClr val="7C7F91"/>
              </a:solidFill>
            </a:endParaRPr>
          </a:p>
        </p:txBody>
      </p:sp>
      <p:sp>
        <p:nvSpPr>
          <p:cNvPr id="69" name="Google Shape;69;p1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3CED9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70" name="Google Shape;270;p31"/>
          <p:cNvSpPr txBox="1"/>
          <p:nvPr>
            <p:ph idx="4294967295" type="body"/>
          </p:nvPr>
        </p:nvSpPr>
        <p:spPr>
          <a:xfrm>
            <a:off x="5726725" y="489900"/>
            <a:ext cx="2833200" cy="41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Mobile</a:t>
            </a: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project</a:t>
            </a:r>
            <a:endParaRPr sz="3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grpSp>
        <p:nvGrpSpPr>
          <p:cNvPr id="271" name="Google Shape;271;p31"/>
          <p:cNvGrpSpPr/>
          <p:nvPr/>
        </p:nvGrpSpPr>
        <p:grpSpPr>
          <a:xfrm>
            <a:off x="1951925" y="373572"/>
            <a:ext cx="2119546" cy="4396359"/>
            <a:chOff x="2547150" y="238125"/>
            <a:chExt cx="2525675" cy="5238750"/>
          </a:xfrm>
        </p:grpSpPr>
        <p:sp>
          <p:nvSpPr>
            <p:cNvPr id="272" name="Google Shape;272;p31"/>
            <p:cNvSpPr/>
            <p:nvPr/>
          </p:nvSpPr>
          <p:spPr>
            <a:xfrm>
              <a:off x="2547150" y="238125"/>
              <a:ext cx="2525675" cy="5238750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31"/>
            <p:cNvSpPr/>
            <p:nvPr/>
          </p:nvSpPr>
          <p:spPr>
            <a:xfrm>
              <a:off x="3557025" y="5147100"/>
              <a:ext cx="504050" cy="179900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31"/>
            <p:cNvSpPr/>
            <p:nvPr/>
          </p:nvSpPr>
          <p:spPr>
            <a:xfrm>
              <a:off x="3008050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31"/>
            <p:cNvSpPr/>
            <p:nvPr/>
          </p:nvSpPr>
          <p:spPr>
            <a:xfrm>
              <a:off x="3566400" y="434850"/>
              <a:ext cx="487175" cy="76850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76" name="Google Shape;276;p31"/>
          <p:cNvPicPr preferRelativeResize="0"/>
          <p:nvPr/>
        </p:nvPicPr>
        <p:blipFill rotWithShape="1">
          <a:blip r:embed="rId3">
            <a:alphaModFix/>
          </a:blip>
          <a:srcRect b="23786" l="0" r="0" t="0"/>
          <a:stretch/>
        </p:blipFill>
        <p:spPr>
          <a:xfrm>
            <a:off x="1998250" y="756087"/>
            <a:ext cx="2025525" cy="363175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3CED9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82" name="Google Shape;282;p32"/>
          <p:cNvSpPr txBox="1"/>
          <p:nvPr>
            <p:ph idx="4294967295" type="body"/>
          </p:nvPr>
        </p:nvSpPr>
        <p:spPr>
          <a:xfrm>
            <a:off x="5726725" y="489900"/>
            <a:ext cx="2833200" cy="41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Tablet</a:t>
            </a: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project</a:t>
            </a:r>
            <a:endParaRPr sz="3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grpSp>
        <p:nvGrpSpPr>
          <p:cNvPr id="283" name="Google Shape;283;p32"/>
          <p:cNvGrpSpPr/>
          <p:nvPr/>
        </p:nvGrpSpPr>
        <p:grpSpPr>
          <a:xfrm>
            <a:off x="1714302" y="465959"/>
            <a:ext cx="2736410" cy="4222433"/>
            <a:chOff x="2112475" y="238125"/>
            <a:chExt cx="3395050" cy="5238750"/>
          </a:xfrm>
        </p:grpSpPr>
        <p:sp>
          <p:nvSpPr>
            <p:cNvPr id="284" name="Google Shape;284;p32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32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32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32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88" name="Google Shape;28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888" y="839688"/>
            <a:ext cx="2597800" cy="3463726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3CED9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94" name="Google Shape;294;p33"/>
          <p:cNvSpPr txBox="1"/>
          <p:nvPr>
            <p:ph idx="4294967295" type="body"/>
          </p:nvPr>
        </p:nvSpPr>
        <p:spPr>
          <a:xfrm>
            <a:off x="5726725" y="489900"/>
            <a:ext cx="2833200" cy="41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Desktop</a:t>
            </a:r>
            <a:r>
              <a:rPr lang="en" sz="3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project</a:t>
            </a:r>
            <a:endParaRPr sz="3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grpSp>
        <p:nvGrpSpPr>
          <p:cNvPr id="295" name="Google Shape;295;p33"/>
          <p:cNvGrpSpPr/>
          <p:nvPr/>
        </p:nvGrpSpPr>
        <p:grpSpPr>
          <a:xfrm>
            <a:off x="835018" y="1455858"/>
            <a:ext cx="4845924" cy="2839169"/>
            <a:chOff x="1177450" y="241631"/>
            <a:chExt cx="6173152" cy="3616776"/>
          </a:xfrm>
        </p:grpSpPr>
        <p:sp>
          <p:nvSpPr>
            <p:cNvPr id="296" name="Google Shape;296;p33"/>
            <p:cNvSpPr/>
            <p:nvPr/>
          </p:nvSpPr>
          <p:spPr>
            <a:xfrm>
              <a:off x="1682275" y="241631"/>
              <a:ext cx="5161606" cy="3454973"/>
            </a:xfrm>
            <a:custGeom>
              <a:rect b="b" l="l" r="r" t="t"/>
              <a:pathLst>
                <a:path extrusionOk="0" h="3454973" w="5161606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33"/>
            <p:cNvSpPr/>
            <p:nvPr/>
          </p:nvSpPr>
          <p:spPr>
            <a:xfrm>
              <a:off x="1177450" y="3763229"/>
              <a:ext cx="6173152" cy="95178"/>
            </a:xfrm>
            <a:custGeom>
              <a:rect b="b" l="l" r="r" t="t"/>
              <a:pathLst>
                <a:path extrusionOk="0" h="95178" w="6173152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1177450" y="3687086"/>
              <a:ext cx="6172200" cy="76142"/>
            </a:xfrm>
            <a:custGeom>
              <a:rect b="b" l="l" r="r" t="t"/>
              <a:pathLst>
                <a:path extrusionOk="0" h="76142" w="617220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33"/>
            <p:cNvSpPr/>
            <p:nvPr/>
          </p:nvSpPr>
          <p:spPr>
            <a:xfrm>
              <a:off x="3806350" y="3687086"/>
              <a:ext cx="903922" cy="47589"/>
            </a:xfrm>
            <a:custGeom>
              <a:rect b="b" l="l" r="r" t="t"/>
              <a:pathLst>
                <a:path extrusionOk="0" h="47589" w="903922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0" name="Google Shape;300;p33"/>
          <p:cNvPicPr preferRelativeResize="0"/>
          <p:nvPr/>
        </p:nvPicPr>
        <p:blipFill rotWithShape="1">
          <a:blip r:embed="rId3">
            <a:alphaModFix/>
          </a:blip>
          <a:srcRect b="6620" l="0" r="0" t="0"/>
          <a:stretch/>
        </p:blipFill>
        <p:spPr>
          <a:xfrm>
            <a:off x="1376039" y="1612375"/>
            <a:ext cx="3766450" cy="2392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4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6" name="Google Shape;306;p34"/>
          <p:cNvSpPr txBox="1"/>
          <p:nvPr>
            <p:ph idx="4294967295" type="ctrTitle"/>
          </p:nvPr>
        </p:nvSpPr>
        <p:spPr>
          <a:xfrm>
            <a:off x="1275150" y="2432850"/>
            <a:ext cx="6593700" cy="74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C3CED9"/>
                </a:solidFill>
              </a:rPr>
              <a:t>THANKS</a:t>
            </a:r>
            <a:r>
              <a:rPr lang="en" sz="3600">
                <a:solidFill>
                  <a:srgbClr val="C3CED9"/>
                </a:solidFill>
              </a:rPr>
              <a:t>!</a:t>
            </a:r>
            <a:endParaRPr sz="3600">
              <a:solidFill>
                <a:srgbClr val="C3CED9"/>
              </a:solidFill>
            </a:endParaRPr>
          </a:p>
        </p:txBody>
      </p:sp>
      <p:sp>
        <p:nvSpPr>
          <p:cNvPr id="307" name="Google Shape;307;p34"/>
          <p:cNvSpPr txBox="1"/>
          <p:nvPr>
            <p:ph idx="4294967295" type="subTitle"/>
          </p:nvPr>
        </p:nvSpPr>
        <p:spPr>
          <a:xfrm>
            <a:off x="1275150" y="3028052"/>
            <a:ext cx="6593700" cy="138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Any questions?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me at @username &amp; user@mail.me</a:t>
            </a:r>
            <a:endParaRPr/>
          </a:p>
        </p:txBody>
      </p:sp>
      <p:sp>
        <p:nvSpPr>
          <p:cNvPr id="308" name="Google Shape;308;p34"/>
          <p:cNvSpPr/>
          <p:nvPr/>
        </p:nvSpPr>
        <p:spPr>
          <a:xfrm>
            <a:off x="3759751" y="879350"/>
            <a:ext cx="1624516" cy="1496748"/>
          </a:xfrm>
          <a:custGeom>
            <a:rect b="b" l="l" r="r" t="t"/>
            <a:pathLst>
              <a:path extrusionOk="0" h="15403" w="16717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rgbClr val="C3CE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5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314" name="Google Shape;314;p35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Special thanks to all the people who made and released these awesome resources for free: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Char char="‐"/>
            </a:pPr>
            <a:r>
              <a:rPr lang="en" sz="2400"/>
              <a:t>Presentation template by </a:t>
            </a:r>
            <a:r>
              <a:rPr lang="en" sz="2400" u="sng">
                <a:solidFill>
                  <a:srgbClr val="7C7F9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SlidesCarnival</a:t>
            </a:r>
            <a:endParaRPr sz="2400">
              <a:solidFill>
                <a:srgbClr val="7C7F91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‐"/>
            </a:pPr>
            <a:r>
              <a:rPr lang="en" sz="2400"/>
              <a:t>Photographs by </a:t>
            </a:r>
            <a:r>
              <a:rPr lang="en" sz="2400" u="sng">
                <a:solidFill>
                  <a:srgbClr val="7C7F9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sz="2400">
              <a:solidFill>
                <a:srgbClr val="7C7F91"/>
              </a:solidFill>
            </a:endParaRPr>
          </a:p>
        </p:txBody>
      </p:sp>
      <p:sp>
        <p:nvSpPr>
          <p:cNvPr id="315" name="Google Shape;315;p35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6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design</a:t>
            </a:r>
            <a:endParaRPr/>
          </a:p>
        </p:txBody>
      </p:sp>
      <p:sp>
        <p:nvSpPr>
          <p:cNvPr id="321" name="Google Shape;321;p36"/>
          <p:cNvSpPr txBox="1"/>
          <p:nvPr>
            <p:ph idx="1" type="body"/>
          </p:nvPr>
        </p:nvSpPr>
        <p:spPr>
          <a:xfrm>
            <a:off x="890200" y="1200150"/>
            <a:ext cx="7363500" cy="266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This presentation uses the following typographies:</a:t>
            </a:r>
            <a:endParaRPr sz="1400"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‐"/>
            </a:pPr>
            <a:r>
              <a:rPr lang="en" sz="1400"/>
              <a:t>Titles: Amatic SC</a:t>
            </a:r>
            <a:endParaRPr sz="1400"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‐"/>
            </a:pPr>
            <a:r>
              <a:rPr lang="en" sz="1400"/>
              <a:t>Body copy: Muli Light</a:t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Download for free at:</a:t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rgbClr val="7C7F9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https://www.fontsquirrel.com/fonts/amatic</a:t>
            </a:r>
            <a:endParaRPr sz="1400">
              <a:solidFill>
                <a:srgbClr val="7C7F9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rgbClr val="7C7F9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https://www.fontsquirrel.com/fonts/muli</a:t>
            </a:r>
            <a:endParaRPr b="1" sz="1400">
              <a:solidFill>
                <a:srgbClr val="C3CED9"/>
              </a:solidFill>
            </a:endParaRPr>
          </a:p>
        </p:txBody>
      </p:sp>
      <p:sp>
        <p:nvSpPr>
          <p:cNvPr id="322" name="Google Shape;322;p36"/>
          <p:cNvSpPr txBox="1"/>
          <p:nvPr/>
        </p:nvSpPr>
        <p:spPr>
          <a:xfrm>
            <a:off x="896625" y="3943050"/>
            <a:ext cx="7363500" cy="53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  <a:endParaRPr sz="12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23" name="Google Shape;323;p36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7"/>
          <p:cNvSpPr txBox="1"/>
          <p:nvPr>
            <p:ph type="ctrTitle"/>
          </p:nvPr>
        </p:nvSpPr>
        <p:spPr>
          <a:xfrm>
            <a:off x="1215000" y="1659550"/>
            <a:ext cx="67140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</a:t>
            </a:r>
            <a:br>
              <a:rPr lang="en"/>
            </a:br>
            <a:r>
              <a:rPr lang="en"/>
              <a:t>Extra Resources</a:t>
            </a:r>
            <a:endParaRPr/>
          </a:p>
        </p:txBody>
      </p:sp>
      <p:sp>
        <p:nvSpPr>
          <p:cNvPr id="329" name="Google Shape;329;p37"/>
          <p:cNvSpPr txBox="1"/>
          <p:nvPr>
            <p:ph idx="1" type="subTitle"/>
          </p:nvPr>
        </p:nvSpPr>
        <p:spPr>
          <a:xfrm>
            <a:off x="1215000" y="3144854"/>
            <a:ext cx="6714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Business Plans, Marketing Plans, Project Proposals, Lessons, etc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8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Timeline</a:t>
            </a:r>
            <a:endParaRPr/>
          </a:p>
        </p:txBody>
      </p:sp>
      <p:sp>
        <p:nvSpPr>
          <p:cNvPr id="335" name="Google Shape;335;p38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6" name="Google Shape;336;p38"/>
          <p:cNvSpPr/>
          <p:nvPr/>
        </p:nvSpPr>
        <p:spPr>
          <a:xfrm>
            <a:off x="7735208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DEC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37" name="Google Shape;337;p38"/>
          <p:cNvSpPr/>
          <p:nvPr/>
        </p:nvSpPr>
        <p:spPr>
          <a:xfrm>
            <a:off x="7075124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NOV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38" name="Google Shape;338;p38"/>
          <p:cNvSpPr/>
          <p:nvPr/>
        </p:nvSpPr>
        <p:spPr>
          <a:xfrm>
            <a:off x="6415040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OCT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39" name="Google Shape;339;p38"/>
          <p:cNvSpPr/>
          <p:nvPr/>
        </p:nvSpPr>
        <p:spPr>
          <a:xfrm>
            <a:off x="5754956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SEP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0" name="Google Shape;340;p38"/>
          <p:cNvSpPr/>
          <p:nvPr/>
        </p:nvSpPr>
        <p:spPr>
          <a:xfrm>
            <a:off x="5094872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AUG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1" name="Google Shape;341;p38"/>
          <p:cNvSpPr/>
          <p:nvPr/>
        </p:nvSpPr>
        <p:spPr>
          <a:xfrm>
            <a:off x="4434788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JUL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2" name="Google Shape;342;p38"/>
          <p:cNvSpPr/>
          <p:nvPr/>
        </p:nvSpPr>
        <p:spPr>
          <a:xfrm>
            <a:off x="3774704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JUN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3" name="Google Shape;343;p38"/>
          <p:cNvSpPr/>
          <p:nvPr/>
        </p:nvSpPr>
        <p:spPr>
          <a:xfrm>
            <a:off x="3114619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MAY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4" name="Google Shape;344;p38"/>
          <p:cNvSpPr/>
          <p:nvPr/>
        </p:nvSpPr>
        <p:spPr>
          <a:xfrm>
            <a:off x="2454535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APR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5" name="Google Shape;345;p38"/>
          <p:cNvSpPr/>
          <p:nvPr/>
        </p:nvSpPr>
        <p:spPr>
          <a:xfrm>
            <a:off x="1794451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MAR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6" name="Google Shape;346;p38"/>
          <p:cNvSpPr/>
          <p:nvPr/>
        </p:nvSpPr>
        <p:spPr>
          <a:xfrm>
            <a:off x="1134367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FEB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7" name="Google Shape;347;p38"/>
          <p:cNvSpPr/>
          <p:nvPr/>
        </p:nvSpPr>
        <p:spPr>
          <a:xfrm>
            <a:off x="474283" y="24511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JAN</a:t>
            </a:r>
            <a:endParaRPr sz="10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8" name="Google Shape;348;p38"/>
          <p:cNvSpPr/>
          <p:nvPr/>
        </p:nvSpPr>
        <p:spPr>
          <a:xfrm>
            <a:off x="0" y="2451150"/>
            <a:ext cx="637200" cy="393600"/>
          </a:xfrm>
          <a:prstGeom prst="homePlate">
            <a:avLst>
              <a:gd fmla="val 32030" name="adj"/>
            </a:avLst>
          </a:prstGeom>
          <a:solidFill>
            <a:schemeClr val="l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</p:txBody>
      </p:sp>
      <p:cxnSp>
        <p:nvCxnSpPr>
          <p:cNvPr id="349" name="Google Shape;349;p38"/>
          <p:cNvCxnSpPr/>
          <p:nvPr/>
        </p:nvCxnSpPr>
        <p:spPr>
          <a:xfrm rot="10800000">
            <a:off x="768923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0" name="Google Shape;350;p38"/>
          <p:cNvSpPr txBox="1"/>
          <p:nvPr/>
        </p:nvSpPr>
        <p:spPr>
          <a:xfrm>
            <a:off x="727900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51" name="Google Shape;351;p38"/>
          <p:cNvCxnSpPr/>
          <p:nvPr/>
        </p:nvCxnSpPr>
        <p:spPr>
          <a:xfrm rot="10800000">
            <a:off x="2090158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2" name="Google Shape;352;p38"/>
          <p:cNvSpPr txBox="1"/>
          <p:nvPr/>
        </p:nvSpPr>
        <p:spPr>
          <a:xfrm>
            <a:off x="2050642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Red is the colour of danger and courage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53" name="Google Shape;353;p38"/>
          <p:cNvCxnSpPr/>
          <p:nvPr/>
        </p:nvCxnSpPr>
        <p:spPr>
          <a:xfrm rot="10800000">
            <a:off x="3411393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4" name="Google Shape;354;p38"/>
          <p:cNvSpPr txBox="1"/>
          <p:nvPr/>
        </p:nvSpPr>
        <p:spPr>
          <a:xfrm>
            <a:off x="3373384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55" name="Google Shape;355;p38"/>
          <p:cNvCxnSpPr/>
          <p:nvPr/>
        </p:nvCxnSpPr>
        <p:spPr>
          <a:xfrm rot="10800000">
            <a:off x="4732628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6" name="Google Shape;356;p38"/>
          <p:cNvSpPr txBox="1"/>
          <p:nvPr/>
        </p:nvSpPr>
        <p:spPr>
          <a:xfrm>
            <a:off x="4696126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57" name="Google Shape;357;p38"/>
          <p:cNvCxnSpPr/>
          <p:nvPr/>
        </p:nvCxnSpPr>
        <p:spPr>
          <a:xfrm rot="10800000">
            <a:off x="6053863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8" name="Google Shape;358;p38"/>
          <p:cNvSpPr txBox="1"/>
          <p:nvPr/>
        </p:nvSpPr>
        <p:spPr>
          <a:xfrm>
            <a:off x="6018868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59" name="Google Shape;359;p38"/>
          <p:cNvCxnSpPr/>
          <p:nvPr/>
        </p:nvCxnSpPr>
        <p:spPr>
          <a:xfrm rot="10800000">
            <a:off x="7375098" y="19771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0" name="Google Shape;360;p38"/>
          <p:cNvSpPr txBox="1"/>
          <p:nvPr/>
        </p:nvSpPr>
        <p:spPr>
          <a:xfrm>
            <a:off x="7341610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61" name="Google Shape;361;p38"/>
          <p:cNvCxnSpPr/>
          <p:nvPr/>
        </p:nvCxnSpPr>
        <p:spPr>
          <a:xfrm rot="10800000">
            <a:off x="1439687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2" name="Google Shape;362;p38"/>
          <p:cNvSpPr txBox="1"/>
          <p:nvPr/>
        </p:nvSpPr>
        <p:spPr>
          <a:xfrm>
            <a:off x="1369548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63" name="Google Shape;363;p38"/>
          <p:cNvCxnSpPr/>
          <p:nvPr/>
        </p:nvCxnSpPr>
        <p:spPr>
          <a:xfrm rot="10800000">
            <a:off x="2760922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4" name="Google Shape;364;p38"/>
          <p:cNvSpPr txBox="1"/>
          <p:nvPr/>
        </p:nvSpPr>
        <p:spPr>
          <a:xfrm>
            <a:off x="2699944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65" name="Google Shape;365;p38"/>
          <p:cNvCxnSpPr/>
          <p:nvPr/>
        </p:nvCxnSpPr>
        <p:spPr>
          <a:xfrm rot="10800000">
            <a:off x="4082157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6" name="Google Shape;366;p38"/>
          <p:cNvSpPr txBox="1"/>
          <p:nvPr/>
        </p:nvSpPr>
        <p:spPr>
          <a:xfrm>
            <a:off x="4030339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67" name="Google Shape;367;p38"/>
          <p:cNvCxnSpPr/>
          <p:nvPr/>
        </p:nvCxnSpPr>
        <p:spPr>
          <a:xfrm rot="10800000">
            <a:off x="5403392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8" name="Google Shape;368;p38"/>
          <p:cNvSpPr txBox="1"/>
          <p:nvPr/>
        </p:nvSpPr>
        <p:spPr>
          <a:xfrm>
            <a:off x="5360735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Red is the colour of danger and courage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69" name="Google Shape;369;p38"/>
          <p:cNvCxnSpPr/>
          <p:nvPr/>
        </p:nvCxnSpPr>
        <p:spPr>
          <a:xfrm rot="10800000">
            <a:off x="6724627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70" name="Google Shape;370;p38"/>
          <p:cNvSpPr txBox="1"/>
          <p:nvPr/>
        </p:nvSpPr>
        <p:spPr>
          <a:xfrm>
            <a:off x="6691131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371" name="Google Shape;371;p38"/>
          <p:cNvCxnSpPr/>
          <p:nvPr/>
        </p:nvCxnSpPr>
        <p:spPr>
          <a:xfrm rot="10800000">
            <a:off x="8045862" y="28201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72" name="Google Shape;372;p38"/>
          <p:cNvSpPr txBox="1"/>
          <p:nvPr/>
        </p:nvSpPr>
        <p:spPr>
          <a:xfrm>
            <a:off x="8008073" y="3343350"/>
            <a:ext cx="1034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9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Roadmap</a:t>
            </a:r>
            <a:endParaRPr/>
          </a:p>
        </p:txBody>
      </p:sp>
      <p:sp>
        <p:nvSpPr>
          <p:cNvPr id="378" name="Google Shape;378;p39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9" name="Google Shape;379;p39"/>
          <p:cNvSpPr/>
          <p:nvPr/>
        </p:nvSpPr>
        <p:spPr>
          <a:xfrm>
            <a:off x="0" y="22186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2286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9"/>
          <p:cNvSpPr/>
          <p:nvPr/>
        </p:nvSpPr>
        <p:spPr>
          <a:xfrm>
            <a:off x="0" y="22186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1" name="Google Shape;381;p39"/>
          <p:cNvGrpSpPr/>
          <p:nvPr/>
        </p:nvGrpSpPr>
        <p:grpSpPr>
          <a:xfrm>
            <a:off x="1786339" y="1551001"/>
            <a:ext cx="473400" cy="473400"/>
            <a:chOff x="1786339" y="1703401"/>
            <a:chExt cx="473400" cy="473400"/>
          </a:xfrm>
        </p:grpSpPr>
        <p:sp>
          <p:nvSpPr>
            <p:cNvPr id="382" name="Google Shape;382;p39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83" name="Google Shape;383;p39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1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grpSp>
        <p:nvGrpSpPr>
          <p:cNvPr id="384" name="Google Shape;384;p39"/>
          <p:cNvGrpSpPr/>
          <p:nvPr/>
        </p:nvGrpSpPr>
        <p:grpSpPr>
          <a:xfrm>
            <a:off x="3814414" y="1551001"/>
            <a:ext cx="473400" cy="473400"/>
            <a:chOff x="3814414" y="1703401"/>
            <a:chExt cx="473400" cy="473400"/>
          </a:xfrm>
        </p:grpSpPr>
        <p:sp>
          <p:nvSpPr>
            <p:cNvPr id="385" name="Google Shape;385;p39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86" name="Google Shape;386;p39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3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grpSp>
        <p:nvGrpSpPr>
          <p:cNvPr id="387" name="Google Shape;387;p39"/>
          <p:cNvGrpSpPr/>
          <p:nvPr/>
        </p:nvGrpSpPr>
        <p:grpSpPr>
          <a:xfrm>
            <a:off x="5842489" y="1551001"/>
            <a:ext cx="473400" cy="473400"/>
            <a:chOff x="5842489" y="1703401"/>
            <a:chExt cx="473400" cy="473400"/>
          </a:xfrm>
        </p:grpSpPr>
        <p:sp>
          <p:nvSpPr>
            <p:cNvPr id="388" name="Google Shape;388;p39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89" name="Google Shape;389;p39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5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grpSp>
        <p:nvGrpSpPr>
          <p:cNvPr id="390" name="Google Shape;390;p39"/>
          <p:cNvGrpSpPr/>
          <p:nvPr/>
        </p:nvGrpSpPr>
        <p:grpSpPr>
          <a:xfrm>
            <a:off x="6880814" y="3423900"/>
            <a:ext cx="473400" cy="473400"/>
            <a:chOff x="6880814" y="3576300"/>
            <a:chExt cx="473400" cy="473400"/>
          </a:xfrm>
        </p:grpSpPr>
        <p:sp>
          <p:nvSpPr>
            <p:cNvPr id="391" name="Google Shape;391;p39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92" name="Google Shape;392;p39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6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grpSp>
        <p:nvGrpSpPr>
          <p:cNvPr id="393" name="Google Shape;393;p39"/>
          <p:cNvGrpSpPr/>
          <p:nvPr/>
        </p:nvGrpSpPr>
        <p:grpSpPr>
          <a:xfrm>
            <a:off x="4852739" y="3423900"/>
            <a:ext cx="473400" cy="473400"/>
            <a:chOff x="4852739" y="3576300"/>
            <a:chExt cx="473400" cy="473400"/>
          </a:xfrm>
        </p:grpSpPr>
        <p:sp>
          <p:nvSpPr>
            <p:cNvPr id="394" name="Google Shape;394;p39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95" name="Google Shape;395;p39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4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grpSp>
        <p:nvGrpSpPr>
          <p:cNvPr id="396" name="Google Shape;396;p39"/>
          <p:cNvGrpSpPr/>
          <p:nvPr/>
        </p:nvGrpSpPr>
        <p:grpSpPr>
          <a:xfrm>
            <a:off x="2824664" y="3423900"/>
            <a:ext cx="473400" cy="473400"/>
            <a:chOff x="2824664" y="3576300"/>
            <a:chExt cx="473400" cy="473400"/>
          </a:xfrm>
        </p:grpSpPr>
        <p:sp>
          <p:nvSpPr>
            <p:cNvPr id="397" name="Google Shape;397;p39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398" name="Google Shape;398;p39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Muli"/>
                  <a:ea typeface="Muli"/>
                  <a:cs typeface="Muli"/>
                  <a:sym typeface="Muli"/>
                </a:rPr>
                <a:t>2</a:t>
              </a:r>
              <a:endParaRPr sz="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sp>
        <p:nvSpPr>
          <p:cNvPr id="399" name="Google Shape;399;p39"/>
          <p:cNvSpPr txBox="1"/>
          <p:nvPr/>
        </p:nvSpPr>
        <p:spPr>
          <a:xfrm>
            <a:off x="1379850" y="1003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0" name="Google Shape;400;p39"/>
          <p:cNvSpPr txBox="1"/>
          <p:nvPr/>
        </p:nvSpPr>
        <p:spPr>
          <a:xfrm>
            <a:off x="3377205" y="1003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Red is the colour of danger and courage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1" name="Google Shape;401;p39"/>
          <p:cNvSpPr txBox="1"/>
          <p:nvPr/>
        </p:nvSpPr>
        <p:spPr>
          <a:xfrm>
            <a:off x="5436010" y="1003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2" name="Google Shape;402;p39"/>
          <p:cNvSpPr txBox="1"/>
          <p:nvPr/>
        </p:nvSpPr>
        <p:spPr>
          <a:xfrm>
            <a:off x="2418175" y="3911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3" name="Google Shape;403;p39"/>
          <p:cNvSpPr txBox="1"/>
          <p:nvPr/>
        </p:nvSpPr>
        <p:spPr>
          <a:xfrm>
            <a:off x="4446255" y="3911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4" name="Google Shape;404;p39"/>
          <p:cNvSpPr txBox="1"/>
          <p:nvPr/>
        </p:nvSpPr>
        <p:spPr>
          <a:xfrm>
            <a:off x="6474335" y="3911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0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Gantt chart</a:t>
            </a:r>
            <a:endParaRPr/>
          </a:p>
        </p:txBody>
      </p:sp>
      <p:sp>
        <p:nvSpPr>
          <p:cNvPr id="410" name="Google Shape;410;p4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411" name="Google Shape;411;p40"/>
          <p:cNvGraphicFramePr/>
          <p:nvPr/>
        </p:nvGraphicFramePr>
        <p:xfrm>
          <a:off x="392525" y="135323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{AD27F9E2-CE4C-4771-8B41-0BD88AF23A9D}</a:tableStyleId>
              </a:tblPr>
              <a:tblGrid>
                <a:gridCol w="144350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  <a:gridCol w="495650"/>
              </a:tblGrid>
              <a:tr h="3409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Week 1</a:t>
                      </a:r>
                      <a:endParaRPr b="1"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Week 2</a:t>
                      </a:r>
                      <a:endParaRPr b="1"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3409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3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4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6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7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8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9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11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12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13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14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1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2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3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4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6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7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409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 8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ctrTitle"/>
          </p:nvPr>
        </p:nvSpPr>
        <p:spPr>
          <a:xfrm>
            <a:off x="1215000" y="1659550"/>
            <a:ext cx="67140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Transition headline</a:t>
            </a:r>
            <a:endParaRPr/>
          </a:p>
        </p:txBody>
      </p:sp>
      <p:sp>
        <p:nvSpPr>
          <p:cNvPr id="75" name="Google Shape;75;p14"/>
          <p:cNvSpPr txBox="1"/>
          <p:nvPr>
            <p:ph idx="1" type="subTitle"/>
          </p:nvPr>
        </p:nvSpPr>
        <p:spPr>
          <a:xfrm>
            <a:off x="1215000" y="3144854"/>
            <a:ext cx="6714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the first set of slides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SWOT Analysis</a:t>
            </a:r>
            <a:endParaRPr/>
          </a:p>
        </p:txBody>
      </p:sp>
      <p:sp>
        <p:nvSpPr>
          <p:cNvPr id="417" name="Google Shape;417;p4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8" name="Google Shape;418;p41"/>
          <p:cNvSpPr/>
          <p:nvPr/>
        </p:nvSpPr>
        <p:spPr>
          <a:xfrm>
            <a:off x="286775" y="1363400"/>
            <a:ext cx="4206300" cy="158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STRENGTHS</a:t>
            </a:r>
            <a:endParaRPr b="1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9" name="Google Shape;419;p41"/>
          <p:cNvSpPr/>
          <p:nvPr/>
        </p:nvSpPr>
        <p:spPr>
          <a:xfrm>
            <a:off x="4667075" y="1363400"/>
            <a:ext cx="4206300" cy="158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WEAKNESSES</a:t>
            </a:r>
            <a:endParaRPr b="1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Yellow is the color of gold, butter and ripe lemons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0" name="Google Shape;420;p41"/>
          <p:cNvSpPr/>
          <p:nvPr/>
        </p:nvSpPr>
        <p:spPr>
          <a:xfrm>
            <a:off x="286775" y="3121900"/>
            <a:ext cx="4206300" cy="158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b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Black is the color of ebony and of outer space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OPPORTUNITIES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1" name="Google Shape;421;p41"/>
          <p:cNvSpPr/>
          <p:nvPr/>
        </p:nvSpPr>
        <p:spPr>
          <a:xfrm>
            <a:off x="4667075" y="3121900"/>
            <a:ext cx="4206300" cy="158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b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White is the color of milk and fresh snow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b="1" lang="en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THREATS</a:t>
            </a:r>
            <a:endParaRPr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2" name="Google Shape;422;p41"/>
          <p:cNvSpPr/>
          <p:nvPr/>
        </p:nvSpPr>
        <p:spPr>
          <a:xfrm>
            <a:off x="3285625" y="1738389"/>
            <a:ext cx="2417100" cy="24171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41"/>
          <p:cNvSpPr/>
          <p:nvPr/>
        </p:nvSpPr>
        <p:spPr>
          <a:xfrm rot="5400000">
            <a:off x="3459879" y="1738389"/>
            <a:ext cx="2417100" cy="24171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41"/>
          <p:cNvSpPr/>
          <p:nvPr/>
        </p:nvSpPr>
        <p:spPr>
          <a:xfrm rot="10800000">
            <a:off x="3459879" y="1914006"/>
            <a:ext cx="2417100" cy="24171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41"/>
          <p:cNvSpPr/>
          <p:nvPr/>
        </p:nvSpPr>
        <p:spPr>
          <a:xfrm rot="-5400000">
            <a:off x="3285625" y="1914006"/>
            <a:ext cx="2417100" cy="24171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41"/>
          <p:cNvSpPr/>
          <p:nvPr/>
        </p:nvSpPr>
        <p:spPr>
          <a:xfrm>
            <a:off x="3994500" y="2242577"/>
            <a:ext cx="132169" cy="48852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matic SC"/>
              </a:rPr>
              <a:t>S</a:t>
            </a:r>
          </a:p>
        </p:txBody>
      </p:sp>
      <p:sp>
        <p:nvSpPr>
          <p:cNvPr id="427" name="Google Shape;427;p41"/>
          <p:cNvSpPr/>
          <p:nvPr/>
        </p:nvSpPr>
        <p:spPr>
          <a:xfrm>
            <a:off x="5010120" y="2250297"/>
            <a:ext cx="255692" cy="48852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matic SC"/>
              </a:rPr>
              <a:t>W</a:t>
            </a:r>
          </a:p>
        </p:txBody>
      </p:sp>
      <p:sp>
        <p:nvSpPr>
          <p:cNvPr id="428" name="Google Shape;428;p41"/>
          <p:cNvSpPr/>
          <p:nvPr/>
        </p:nvSpPr>
        <p:spPr>
          <a:xfrm>
            <a:off x="3959913" y="3348952"/>
            <a:ext cx="159344" cy="49531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matic SC"/>
              </a:rPr>
              <a:t>O</a:t>
            </a:r>
          </a:p>
        </p:txBody>
      </p:sp>
      <p:sp>
        <p:nvSpPr>
          <p:cNvPr id="429" name="Google Shape;429;p41"/>
          <p:cNvSpPr/>
          <p:nvPr/>
        </p:nvSpPr>
        <p:spPr>
          <a:xfrm>
            <a:off x="5124379" y="3356672"/>
            <a:ext cx="133404" cy="471846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matic SC"/>
              </a:rPr>
              <a:t>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2"/>
          <p:cNvSpPr txBox="1"/>
          <p:nvPr>
            <p:ph idx="4294967295" type="title"/>
          </p:nvPr>
        </p:nvSpPr>
        <p:spPr>
          <a:xfrm>
            <a:off x="262200" y="159325"/>
            <a:ext cx="8619600" cy="30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Business Model Canvas</a:t>
            </a:r>
            <a:endParaRPr sz="1200"/>
          </a:p>
        </p:txBody>
      </p:sp>
      <p:sp>
        <p:nvSpPr>
          <p:cNvPr id="435" name="Google Shape;435;p42"/>
          <p:cNvSpPr txBox="1"/>
          <p:nvPr>
            <p:ph idx="12" type="sldNum"/>
          </p:nvPr>
        </p:nvSpPr>
        <p:spPr>
          <a:xfrm>
            <a:off x="0" y="4900700"/>
            <a:ext cx="9144000" cy="2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6" name="Google Shape;436;p42"/>
          <p:cNvSpPr txBox="1"/>
          <p:nvPr/>
        </p:nvSpPr>
        <p:spPr>
          <a:xfrm>
            <a:off x="2104428" y="492037"/>
            <a:ext cx="1644900" cy="1521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Key Activities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7" name="Google Shape;437;p42"/>
          <p:cNvSpPr txBox="1"/>
          <p:nvPr/>
        </p:nvSpPr>
        <p:spPr>
          <a:xfrm>
            <a:off x="2104428" y="2013752"/>
            <a:ext cx="1644900" cy="1521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Key Resources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8" name="Google Shape;438;p42"/>
          <p:cNvSpPr txBox="1"/>
          <p:nvPr/>
        </p:nvSpPr>
        <p:spPr>
          <a:xfrm>
            <a:off x="3749476" y="492037"/>
            <a:ext cx="1644900" cy="3043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Value Propositions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9" name="Google Shape;439;p42"/>
          <p:cNvSpPr txBox="1"/>
          <p:nvPr/>
        </p:nvSpPr>
        <p:spPr>
          <a:xfrm>
            <a:off x="5394524" y="492037"/>
            <a:ext cx="1644900" cy="1521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Customer Relationships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0" name="Google Shape;440;p42"/>
          <p:cNvSpPr txBox="1"/>
          <p:nvPr/>
        </p:nvSpPr>
        <p:spPr>
          <a:xfrm>
            <a:off x="5394524" y="2013752"/>
            <a:ext cx="1644900" cy="1521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Channels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1" name="Google Shape;441;p42"/>
          <p:cNvSpPr txBox="1"/>
          <p:nvPr/>
        </p:nvSpPr>
        <p:spPr>
          <a:xfrm>
            <a:off x="7039572" y="492037"/>
            <a:ext cx="1644900" cy="3043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Customer Segments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2" name="Google Shape;442;p42"/>
          <p:cNvSpPr txBox="1"/>
          <p:nvPr/>
        </p:nvSpPr>
        <p:spPr>
          <a:xfrm>
            <a:off x="459380" y="492037"/>
            <a:ext cx="1644900" cy="3043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Key Partners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3" name="Google Shape;443;p42"/>
          <p:cNvSpPr txBox="1"/>
          <p:nvPr/>
        </p:nvSpPr>
        <p:spPr>
          <a:xfrm>
            <a:off x="459380" y="3535467"/>
            <a:ext cx="4112700" cy="1178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Cost Structure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4" name="Google Shape;444;p42"/>
          <p:cNvSpPr txBox="1"/>
          <p:nvPr/>
        </p:nvSpPr>
        <p:spPr>
          <a:xfrm>
            <a:off x="4572000" y="3535467"/>
            <a:ext cx="4112700" cy="1178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Revenue Streams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b="1"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5" name="Google Shape;445;p42"/>
          <p:cNvSpPr/>
          <p:nvPr/>
        </p:nvSpPr>
        <p:spPr>
          <a:xfrm>
            <a:off x="4309823" y="3608025"/>
            <a:ext cx="189463" cy="191852"/>
          </a:xfrm>
          <a:custGeom>
            <a:rect b="b" l="l" r="r" t="t"/>
            <a:pathLst>
              <a:path extrusionOk="0" h="17593" w="17374">
                <a:moveTo>
                  <a:pt x="13894" y="3310"/>
                </a:moveTo>
                <a:lnTo>
                  <a:pt x="14040" y="3334"/>
                </a:lnTo>
                <a:lnTo>
                  <a:pt x="14113" y="3358"/>
                </a:lnTo>
                <a:lnTo>
                  <a:pt x="14186" y="3407"/>
                </a:lnTo>
                <a:lnTo>
                  <a:pt x="14235" y="3456"/>
                </a:lnTo>
                <a:lnTo>
                  <a:pt x="14308" y="3529"/>
                </a:lnTo>
                <a:lnTo>
                  <a:pt x="14381" y="3675"/>
                </a:lnTo>
                <a:lnTo>
                  <a:pt x="14405" y="3821"/>
                </a:lnTo>
                <a:lnTo>
                  <a:pt x="14429" y="3967"/>
                </a:lnTo>
                <a:lnTo>
                  <a:pt x="14429" y="4137"/>
                </a:lnTo>
                <a:lnTo>
                  <a:pt x="14405" y="4283"/>
                </a:lnTo>
                <a:lnTo>
                  <a:pt x="14356" y="4429"/>
                </a:lnTo>
                <a:lnTo>
                  <a:pt x="14283" y="4575"/>
                </a:lnTo>
                <a:lnTo>
                  <a:pt x="14210" y="4697"/>
                </a:lnTo>
                <a:lnTo>
                  <a:pt x="14137" y="4770"/>
                </a:lnTo>
                <a:lnTo>
                  <a:pt x="14064" y="4843"/>
                </a:lnTo>
                <a:lnTo>
                  <a:pt x="13967" y="4891"/>
                </a:lnTo>
                <a:lnTo>
                  <a:pt x="13870" y="4916"/>
                </a:lnTo>
                <a:lnTo>
                  <a:pt x="13651" y="4940"/>
                </a:lnTo>
                <a:lnTo>
                  <a:pt x="13432" y="4916"/>
                </a:lnTo>
                <a:lnTo>
                  <a:pt x="13237" y="4843"/>
                </a:lnTo>
                <a:lnTo>
                  <a:pt x="13042" y="4745"/>
                </a:lnTo>
                <a:lnTo>
                  <a:pt x="12872" y="4599"/>
                </a:lnTo>
                <a:lnTo>
                  <a:pt x="12823" y="4502"/>
                </a:lnTo>
                <a:lnTo>
                  <a:pt x="12775" y="4429"/>
                </a:lnTo>
                <a:lnTo>
                  <a:pt x="12750" y="4307"/>
                </a:lnTo>
                <a:lnTo>
                  <a:pt x="12750" y="4186"/>
                </a:lnTo>
                <a:lnTo>
                  <a:pt x="12750" y="4088"/>
                </a:lnTo>
                <a:lnTo>
                  <a:pt x="12799" y="3967"/>
                </a:lnTo>
                <a:lnTo>
                  <a:pt x="12921" y="3772"/>
                </a:lnTo>
                <a:lnTo>
                  <a:pt x="13067" y="3602"/>
                </a:lnTo>
                <a:lnTo>
                  <a:pt x="13164" y="3504"/>
                </a:lnTo>
                <a:lnTo>
                  <a:pt x="13310" y="3480"/>
                </a:lnTo>
                <a:lnTo>
                  <a:pt x="13456" y="3456"/>
                </a:lnTo>
                <a:lnTo>
                  <a:pt x="13748" y="3358"/>
                </a:lnTo>
                <a:lnTo>
                  <a:pt x="13894" y="3310"/>
                </a:lnTo>
                <a:close/>
                <a:moveTo>
                  <a:pt x="13991" y="2847"/>
                </a:moveTo>
                <a:lnTo>
                  <a:pt x="13748" y="2872"/>
                </a:lnTo>
                <a:lnTo>
                  <a:pt x="13480" y="2896"/>
                </a:lnTo>
                <a:lnTo>
                  <a:pt x="13310" y="2945"/>
                </a:lnTo>
                <a:lnTo>
                  <a:pt x="13140" y="3018"/>
                </a:lnTo>
                <a:lnTo>
                  <a:pt x="12994" y="3115"/>
                </a:lnTo>
                <a:lnTo>
                  <a:pt x="12872" y="3212"/>
                </a:lnTo>
                <a:lnTo>
                  <a:pt x="12750" y="3334"/>
                </a:lnTo>
                <a:lnTo>
                  <a:pt x="12629" y="3456"/>
                </a:lnTo>
                <a:lnTo>
                  <a:pt x="12531" y="3577"/>
                </a:lnTo>
                <a:lnTo>
                  <a:pt x="12458" y="3723"/>
                </a:lnTo>
                <a:lnTo>
                  <a:pt x="12385" y="3869"/>
                </a:lnTo>
                <a:lnTo>
                  <a:pt x="12337" y="4040"/>
                </a:lnTo>
                <a:lnTo>
                  <a:pt x="12312" y="4186"/>
                </a:lnTo>
                <a:lnTo>
                  <a:pt x="12312" y="4356"/>
                </a:lnTo>
                <a:lnTo>
                  <a:pt x="12361" y="4526"/>
                </a:lnTo>
                <a:lnTo>
                  <a:pt x="12410" y="4672"/>
                </a:lnTo>
                <a:lnTo>
                  <a:pt x="12507" y="4794"/>
                </a:lnTo>
                <a:lnTo>
                  <a:pt x="12604" y="4916"/>
                </a:lnTo>
                <a:lnTo>
                  <a:pt x="12726" y="5037"/>
                </a:lnTo>
                <a:lnTo>
                  <a:pt x="12848" y="5135"/>
                </a:lnTo>
                <a:lnTo>
                  <a:pt x="12994" y="5208"/>
                </a:lnTo>
                <a:lnTo>
                  <a:pt x="13140" y="5281"/>
                </a:lnTo>
                <a:lnTo>
                  <a:pt x="13310" y="5329"/>
                </a:lnTo>
                <a:lnTo>
                  <a:pt x="13480" y="5354"/>
                </a:lnTo>
                <a:lnTo>
                  <a:pt x="13626" y="5378"/>
                </a:lnTo>
                <a:lnTo>
                  <a:pt x="13797" y="5378"/>
                </a:lnTo>
                <a:lnTo>
                  <a:pt x="13967" y="5354"/>
                </a:lnTo>
                <a:lnTo>
                  <a:pt x="14113" y="5305"/>
                </a:lnTo>
                <a:lnTo>
                  <a:pt x="14259" y="5256"/>
                </a:lnTo>
                <a:lnTo>
                  <a:pt x="14381" y="5159"/>
                </a:lnTo>
                <a:lnTo>
                  <a:pt x="14551" y="4989"/>
                </a:lnTo>
                <a:lnTo>
                  <a:pt x="14697" y="4794"/>
                </a:lnTo>
                <a:lnTo>
                  <a:pt x="14794" y="4575"/>
                </a:lnTo>
                <a:lnTo>
                  <a:pt x="14867" y="4332"/>
                </a:lnTo>
                <a:lnTo>
                  <a:pt x="14892" y="4088"/>
                </a:lnTo>
                <a:lnTo>
                  <a:pt x="14867" y="3845"/>
                </a:lnTo>
                <a:lnTo>
                  <a:pt x="14819" y="3602"/>
                </a:lnTo>
                <a:lnTo>
                  <a:pt x="14746" y="3383"/>
                </a:lnTo>
                <a:lnTo>
                  <a:pt x="14673" y="3261"/>
                </a:lnTo>
                <a:lnTo>
                  <a:pt x="14600" y="3164"/>
                </a:lnTo>
                <a:lnTo>
                  <a:pt x="14527" y="3091"/>
                </a:lnTo>
                <a:lnTo>
                  <a:pt x="14429" y="3018"/>
                </a:lnTo>
                <a:lnTo>
                  <a:pt x="14332" y="2969"/>
                </a:lnTo>
                <a:lnTo>
                  <a:pt x="14210" y="2920"/>
                </a:lnTo>
                <a:lnTo>
                  <a:pt x="14113" y="2872"/>
                </a:lnTo>
                <a:lnTo>
                  <a:pt x="13991" y="2847"/>
                </a:lnTo>
                <a:close/>
                <a:moveTo>
                  <a:pt x="12288" y="560"/>
                </a:moveTo>
                <a:lnTo>
                  <a:pt x="12775" y="584"/>
                </a:lnTo>
                <a:lnTo>
                  <a:pt x="13529" y="633"/>
                </a:lnTo>
                <a:lnTo>
                  <a:pt x="14283" y="682"/>
                </a:lnTo>
                <a:lnTo>
                  <a:pt x="14721" y="682"/>
                </a:lnTo>
                <a:lnTo>
                  <a:pt x="15159" y="730"/>
                </a:lnTo>
                <a:lnTo>
                  <a:pt x="15573" y="803"/>
                </a:lnTo>
                <a:lnTo>
                  <a:pt x="15792" y="852"/>
                </a:lnTo>
                <a:lnTo>
                  <a:pt x="15987" y="925"/>
                </a:lnTo>
                <a:lnTo>
                  <a:pt x="16133" y="998"/>
                </a:lnTo>
                <a:lnTo>
                  <a:pt x="16279" y="1095"/>
                </a:lnTo>
                <a:lnTo>
                  <a:pt x="16400" y="1193"/>
                </a:lnTo>
                <a:lnTo>
                  <a:pt x="16498" y="1314"/>
                </a:lnTo>
                <a:lnTo>
                  <a:pt x="16571" y="1436"/>
                </a:lnTo>
                <a:lnTo>
                  <a:pt x="16644" y="1582"/>
                </a:lnTo>
                <a:lnTo>
                  <a:pt x="16741" y="1898"/>
                </a:lnTo>
                <a:lnTo>
                  <a:pt x="16668" y="1923"/>
                </a:lnTo>
                <a:lnTo>
                  <a:pt x="16595" y="1996"/>
                </a:lnTo>
                <a:lnTo>
                  <a:pt x="16546" y="2093"/>
                </a:lnTo>
                <a:lnTo>
                  <a:pt x="16546" y="2117"/>
                </a:lnTo>
                <a:lnTo>
                  <a:pt x="16571" y="2166"/>
                </a:lnTo>
                <a:lnTo>
                  <a:pt x="16595" y="2215"/>
                </a:lnTo>
                <a:lnTo>
                  <a:pt x="16644" y="2239"/>
                </a:lnTo>
                <a:lnTo>
                  <a:pt x="16692" y="2263"/>
                </a:lnTo>
                <a:lnTo>
                  <a:pt x="16741" y="2239"/>
                </a:lnTo>
                <a:lnTo>
                  <a:pt x="16814" y="2239"/>
                </a:lnTo>
                <a:lnTo>
                  <a:pt x="16838" y="2507"/>
                </a:lnTo>
                <a:lnTo>
                  <a:pt x="16765" y="2531"/>
                </a:lnTo>
                <a:lnTo>
                  <a:pt x="16692" y="2531"/>
                </a:lnTo>
                <a:lnTo>
                  <a:pt x="16644" y="2580"/>
                </a:lnTo>
                <a:lnTo>
                  <a:pt x="16595" y="2628"/>
                </a:lnTo>
                <a:lnTo>
                  <a:pt x="16595" y="2653"/>
                </a:lnTo>
                <a:lnTo>
                  <a:pt x="16571" y="2701"/>
                </a:lnTo>
                <a:lnTo>
                  <a:pt x="16571" y="2726"/>
                </a:lnTo>
                <a:lnTo>
                  <a:pt x="16571" y="2774"/>
                </a:lnTo>
                <a:lnTo>
                  <a:pt x="16595" y="2823"/>
                </a:lnTo>
                <a:lnTo>
                  <a:pt x="16644" y="2847"/>
                </a:lnTo>
                <a:lnTo>
                  <a:pt x="16692" y="2872"/>
                </a:lnTo>
                <a:lnTo>
                  <a:pt x="16765" y="2896"/>
                </a:lnTo>
                <a:lnTo>
                  <a:pt x="16838" y="2896"/>
                </a:lnTo>
                <a:lnTo>
                  <a:pt x="16814" y="3237"/>
                </a:lnTo>
                <a:lnTo>
                  <a:pt x="16692" y="3261"/>
                </a:lnTo>
                <a:lnTo>
                  <a:pt x="16571" y="3310"/>
                </a:lnTo>
                <a:lnTo>
                  <a:pt x="16522" y="3358"/>
                </a:lnTo>
                <a:lnTo>
                  <a:pt x="16498" y="3431"/>
                </a:lnTo>
                <a:lnTo>
                  <a:pt x="16522" y="3504"/>
                </a:lnTo>
                <a:lnTo>
                  <a:pt x="16571" y="3553"/>
                </a:lnTo>
                <a:lnTo>
                  <a:pt x="16668" y="3602"/>
                </a:lnTo>
                <a:lnTo>
                  <a:pt x="16790" y="3626"/>
                </a:lnTo>
                <a:lnTo>
                  <a:pt x="16765" y="3869"/>
                </a:lnTo>
                <a:lnTo>
                  <a:pt x="16741" y="3869"/>
                </a:lnTo>
                <a:lnTo>
                  <a:pt x="16619" y="3894"/>
                </a:lnTo>
                <a:lnTo>
                  <a:pt x="16522" y="3942"/>
                </a:lnTo>
                <a:lnTo>
                  <a:pt x="16473" y="3967"/>
                </a:lnTo>
                <a:lnTo>
                  <a:pt x="16449" y="4015"/>
                </a:lnTo>
                <a:lnTo>
                  <a:pt x="16449" y="4064"/>
                </a:lnTo>
                <a:lnTo>
                  <a:pt x="16449" y="4113"/>
                </a:lnTo>
                <a:lnTo>
                  <a:pt x="16498" y="4161"/>
                </a:lnTo>
                <a:lnTo>
                  <a:pt x="16571" y="4186"/>
                </a:lnTo>
                <a:lnTo>
                  <a:pt x="16692" y="4210"/>
                </a:lnTo>
                <a:lnTo>
                  <a:pt x="16765" y="4234"/>
                </a:lnTo>
                <a:lnTo>
                  <a:pt x="16765" y="4307"/>
                </a:lnTo>
                <a:lnTo>
                  <a:pt x="16765" y="4575"/>
                </a:lnTo>
                <a:lnTo>
                  <a:pt x="16668" y="4526"/>
                </a:lnTo>
                <a:lnTo>
                  <a:pt x="16498" y="4526"/>
                </a:lnTo>
                <a:lnTo>
                  <a:pt x="16449" y="4575"/>
                </a:lnTo>
                <a:lnTo>
                  <a:pt x="16425" y="4624"/>
                </a:lnTo>
                <a:lnTo>
                  <a:pt x="16425" y="4672"/>
                </a:lnTo>
                <a:lnTo>
                  <a:pt x="16449" y="4745"/>
                </a:lnTo>
                <a:lnTo>
                  <a:pt x="16498" y="4818"/>
                </a:lnTo>
                <a:lnTo>
                  <a:pt x="16619" y="4916"/>
                </a:lnTo>
                <a:lnTo>
                  <a:pt x="16765" y="5013"/>
                </a:lnTo>
                <a:lnTo>
                  <a:pt x="16790" y="5451"/>
                </a:lnTo>
                <a:lnTo>
                  <a:pt x="16692" y="5402"/>
                </a:lnTo>
                <a:lnTo>
                  <a:pt x="16595" y="5378"/>
                </a:lnTo>
                <a:lnTo>
                  <a:pt x="16498" y="5354"/>
                </a:lnTo>
                <a:lnTo>
                  <a:pt x="16400" y="5378"/>
                </a:lnTo>
                <a:lnTo>
                  <a:pt x="16303" y="5402"/>
                </a:lnTo>
                <a:lnTo>
                  <a:pt x="16279" y="5427"/>
                </a:lnTo>
                <a:lnTo>
                  <a:pt x="16254" y="5451"/>
                </a:lnTo>
                <a:lnTo>
                  <a:pt x="16279" y="5524"/>
                </a:lnTo>
                <a:lnTo>
                  <a:pt x="16327" y="5621"/>
                </a:lnTo>
                <a:lnTo>
                  <a:pt x="16376" y="5670"/>
                </a:lnTo>
                <a:lnTo>
                  <a:pt x="16546" y="5792"/>
                </a:lnTo>
                <a:lnTo>
                  <a:pt x="16790" y="5938"/>
                </a:lnTo>
                <a:lnTo>
                  <a:pt x="16790" y="6278"/>
                </a:lnTo>
                <a:lnTo>
                  <a:pt x="16765" y="6619"/>
                </a:lnTo>
                <a:lnTo>
                  <a:pt x="16692" y="6546"/>
                </a:lnTo>
                <a:lnTo>
                  <a:pt x="16473" y="6327"/>
                </a:lnTo>
                <a:lnTo>
                  <a:pt x="16352" y="6254"/>
                </a:lnTo>
                <a:lnTo>
                  <a:pt x="16230" y="6181"/>
                </a:lnTo>
                <a:lnTo>
                  <a:pt x="16181" y="6157"/>
                </a:lnTo>
                <a:lnTo>
                  <a:pt x="16157" y="6181"/>
                </a:lnTo>
                <a:lnTo>
                  <a:pt x="16133" y="6230"/>
                </a:lnTo>
                <a:lnTo>
                  <a:pt x="16133" y="6278"/>
                </a:lnTo>
                <a:lnTo>
                  <a:pt x="16181" y="6449"/>
                </a:lnTo>
                <a:lnTo>
                  <a:pt x="16254" y="6595"/>
                </a:lnTo>
                <a:lnTo>
                  <a:pt x="16352" y="6765"/>
                </a:lnTo>
                <a:lnTo>
                  <a:pt x="16473" y="6887"/>
                </a:lnTo>
                <a:lnTo>
                  <a:pt x="16571" y="6984"/>
                </a:lnTo>
                <a:lnTo>
                  <a:pt x="16717" y="7057"/>
                </a:lnTo>
                <a:lnTo>
                  <a:pt x="16619" y="7471"/>
                </a:lnTo>
                <a:lnTo>
                  <a:pt x="16546" y="7714"/>
                </a:lnTo>
                <a:lnTo>
                  <a:pt x="16449" y="7665"/>
                </a:lnTo>
                <a:lnTo>
                  <a:pt x="16376" y="7616"/>
                </a:lnTo>
                <a:lnTo>
                  <a:pt x="16254" y="7471"/>
                </a:lnTo>
                <a:lnTo>
                  <a:pt x="16133" y="7349"/>
                </a:lnTo>
                <a:lnTo>
                  <a:pt x="16035" y="7227"/>
                </a:lnTo>
                <a:lnTo>
                  <a:pt x="15962" y="7179"/>
                </a:lnTo>
                <a:lnTo>
                  <a:pt x="15889" y="7130"/>
                </a:lnTo>
                <a:lnTo>
                  <a:pt x="15816" y="7130"/>
                </a:lnTo>
                <a:lnTo>
                  <a:pt x="15768" y="7203"/>
                </a:lnTo>
                <a:lnTo>
                  <a:pt x="15768" y="7276"/>
                </a:lnTo>
                <a:lnTo>
                  <a:pt x="15768" y="7349"/>
                </a:lnTo>
                <a:lnTo>
                  <a:pt x="15816" y="7495"/>
                </a:lnTo>
                <a:lnTo>
                  <a:pt x="15889" y="7641"/>
                </a:lnTo>
                <a:lnTo>
                  <a:pt x="15987" y="7762"/>
                </a:lnTo>
                <a:lnTo>
                  <a:pt x="16060" y="7884"/>
                </a:lnTo>
                <a:lnTo>
                  <a:pt x="16157" y="7957"/>
                </a:lnTo>
                <a:lnTo>
                  <a:pt x="16279" y="8054"/>
                </a:lnTo>
                <a:lnTo>
                  <a:pt x="16400" y="8103"/>
                </a:lnTo>
                <a:lnTo>
                  <a:pt x="16279" y="8371"/>
                </a:lnTo>
                <a:lnTo>
                  <a:pt x="16035" y="8225"/>
                </a:lnTo>
                <a:lnTo>
                  <a:pt x="15768" y="8103"/>
                </a:lnTo>
                <a:lnTo>
                  <a:pt x="15573" y="7981"/>
                </a:lnTo>
                <a:lnTo>
                  <a:pt x="15451" y="7933"/>
                </a:lnTo>
                <a:lnTo>
                  <a:pt x="15403" y="7908"/>
                </a:lnTo>
                <a:lnTo>
                  <a:pt x="15354" y="7933"/>
                </a:lnTo>
                <a:lnTo>
                  <a:pt x="15305" y="7957"/>
                </a:lnTo>
                <a:lnTo>
                  <a:pt x="15281" y="8006"/>
                </a:lnTo>
                <a:lnTo>
                  <a:pt x="15257" y="8079"/>
                </a:lnTo>
                <a:lnTo>
                  <a:pt x="15281" y="8127"/>
                </a:lnTo>
                <a:lnTo>
                  <a:pt x="15354" y="8249"/>
                </a:lnTo>
                <a:lnTo>
                  <a:pt x="15451" y="8346"/>
                </a:lnTo>
                <a:lnTo>
                  <a:pt x="15597" y="8468"/>
                </a:lnTo>
                <a:lnTo>
                  <a:pt x="15768" y="8565"/>
                </a:lnTo>
                <a:lnTo>
                  <a:pt x="16084" y="8711"/>
                </a:lnTo>
                <a:lnTo>
                  <a:pt x="15889" y="9003"/>
                </a:lnTo>
                <a:lnTo>
                  <a:pt x="15695" y="8857"/>
                </a:lnTo>
                <a:lnTo>
                  <a:pt x="15524" y="8736"/>
                </a:lnTo>
                <a:lnTo>
                  <a:pt x="15354" y="8638"/>
                </a:lnTo>
                <a:lnTo>
                  <a:pt x="15135" y="8565"/>
                </a:lnTo>
                <a:lnTo>
                  <a:pt x="14940" y="8565"/>
                </a:lnTo>
                <a:lnTo>
                  <a:pt x="14843" y="8590"/>
                </a:lnTo>
                <a:lnTo>
                  <a:pt x="14770" y="8663"/>
                </a:lnTo>
                <a:lnTo>
                  <a:pt x="14746" y="8687"/>
                </a:lnTo>
                <a:lnTo>
                  <a:pt x="14770" y="8711"/>
                </a:lnTo>
                <a:lnTo>
                  <a:pt x="15111" y="8882"/>
                </a:lnTo>
                <a:lnTo>
                  <a:pt x="15257" y="8979"/>
                </a:lnTo>
                <a:lnTo>
                  <a:pt x="15427" y="9076"/>
                </a:lnTo>
                <a:lnTo>
                  <a:pt x="15646" y="9320"/>
                </a:lnTo>
                <a:lnTo>
                  <a:pt x="15378" y="9660"/>
                </a:lnTo>
                <a:lnTo>
                  <a:pt x="15354" y="9685"/>
                </a:lnTo>
                <a:lnTo>
                  <a:pt x="15232" y="9563"/>
                </a:lnTo>
                <a:lnTo>
                  <a:pt x="15111" y="9466"/>
                </a:lnTo>
                <a:lnTo>
                  <a:pt x="14819" y="9271"/>
                </a:lnTo>
                <a:lnTo>
                  <a:pt x="14673" y="9174"/>
                </a:lnTo>
                <a:lnTo>
                  <a:pt x="14502" y="9101"/>
                </a:lnTo>
                <a:lnTo>
                  <a:pt x="14405" y="9076"/>
                </a:lnTo>
                <a:lnTo>
                  <a:pt x="14210" y="9076"/>
                </a:lnTo>
                <a:lnTo>
                  <a:pt x="14137" y="9125"/>
                </a:lnTo>
                <a:lnTo>
                  <a:pt x="14113" y="9149"/>
                </a:lnTo>
                <a:lnTo>
                  <a:pt x="14089" y="9174"/>
                </a:lnTo>
                <a:lnTo>
                  <a:pt x="14113" y="9222"/>
                </a:lnTo>
                <a:lnTo>
                  <a:pt x="14137" y="9247"/>
                </a:lnTo>
                <a:lnTo>
                  <a:pt x="14283" y="9295"/>
                </a:lnTo>
                <a:lnTo>
                  <a:pt x="14454" y="9417"/>
                </a:lnTo>
                <a:lnTo>
                  <a:pt x="14697" y="9636"/>
                </a:lnTo>
                <a:lnTo>
                  <a:pt x="15062" y="9977"/>
                </a:lnTo>
                <a:lnTo>
                  <a:pt x="14892" y="10147"/>
                </a:lnTo>
                <a:lnTo>
                  <a:pt x="14478" y="9977"/>
                </a:lnTo>
                <a:lnTo>
                  <a:pt x="14089" y="9758"/>
                </a:lnTo>
                <a:lnTo>
                  <a:pt x="13894" y="9685"/>
                </a:lnTo>
                <a:lnTo>
                  <a:pt x="13699" y="9612"/>
                </a:lnTo>
                <a:lnTo>
                  <a:pt x="13505" y="9587"/>
                </a:lnTo>
                <a:lnTo>
                  <a:pt x="13310" y="9587"/>
                </a:lnTo>
                <a:lnTo>
                  <a:pt x="13237" y="9636"/>
                </a:lnTo>
                <a:lnTo>
                  <a:pt x="13213" y="9685"/>
                </a:lnTo>
                <a:lnTo>
                  <a:pt x="13237" y="9758"/>
                </a:lnTo>
                <a:lnTo>
                  <a:pt x="13286" y="9806"/>
                </a:lnTo>
                <a:lnTo>
                  <a:pt x="13699" y="10050"/>
                </a:lnTo>
                <a:lnTo>
                  <a:pt x="14137" y="10293"/>
                </a:lnTo>
                <a:lnTo>
                  <a:pt x="14332" y="10390"/>
                </a:lnTo>
                <a:lnTo>
                  <a:pt x="14527" y="10512"/>
                </a:lnTo>
                <a:lnTo>
                  <a:pt x="14186" y="10853"/>
                </a:lnTo>
                <a:lnTo>
                  <a:pt x="13797" y="10658"/>
                </a:lnTo>
                <a:lnTo>
                  <a:pt x="13407" y="10463"/>
                </a:lnTo>
                <a:lnTo>
                  <a:pt x="13237" y="10390"/>
                </a:lnTo>
                <a:lnTo>
                  <a:pt x="13067" y="10317"/>
                </a:lnTo>
                <a:lnTo>
                  <a:pt x="12969" y="10293"/>
                </a:lnTo>
                <a:lnTo>
                  <a:pt x="12872" y="10269"/>
                </a:lnTo>
                <a:lnTo>
                  <a:pt x="12775" y="10293"/>
                </a:lnTo>
                <a:lnTo>
                  <a:pt x="12677" y="10317"/>
                </a:lnTo>
                <a:lnTo>
                  <a:pt x="12677" y="10342"/>
                </a:lnTo>
                <a:lnTo>
                  <a:pt x="12677" y="10366"/>
                </a:lnTo>
                <a:lnTo>
                  <a:pt x="12823" y="10512"/>
                </a:lnTo>
                <a:lnTo>
                  <a:pt x="13018" y="10658"/>
                </a:lnTo>
                <a:lnTo>
                  <a:pt x="13407" y="10877"/>
                </a:lnTo>
                <a:lnTo>
                  <a:pt x="13845" y="11169"/>
                </a:lnTo>
                <a:lnTo>
                  <a:pt x="13480" y="11510"/>
                </a:lnTo>
                <a:lnTo>
                  <a:pt x="13286" y="11412"/>
                </a:lnTo>
                <a:lnTo>
                  <a:pt x="13067" y="11291"/>
                </a:lnTo>
                <a:lnTo>
                  <a:pt x="12629" y="11047"/>
                </a:lnTo>
                <a:lnTo>
                  <a:pt x="12215" y="10780"/>
                </a:lnTo>
                <a:lnTo>
                  <a:pt x="12142" y="10731"/>
                </a:lnTo>
                <a:lnTo>
                  <a:pt x="12093" y="10731"/>
                </a:lnTo>
                <a:lnTo>
                  <a:pt x="12045" y="10755"/>
                </a:lnTo>
                <a:lnTo>
                  <a:pt x="11996" y="10804"/>
                </a:lnTo>
                <a:lnTo>
                  <a:pt x="11947" y="10853"/>
                </a:lnTo>
                <a:lnTo>
                  <a:pt x="11947" y="10901"/>
                </a:lnTo>
                <a:lnTo>
                  <a:pt x="11947" y="10950"/>
                </a:lnTo>
                <a:lnTo>
                  <a:pt x="11972" y="11023"/>
                </a:lnTo>
                <a:lnTo>
                  <a:pt x="12020" y="11120"/>
                </a:lnTo>
                <a:lnTo>
                  <a:pt x="12093" y="11193"/>
                </a:lnTo>
                <a:lnTo>
                  <a:pt x="12288" y="11364"/>
                </a:lnTo>
                <a:lnTo>
                  <a:pt x="12483" y="11485"/>
                </a:lnTo>
                <a:lnTo>
                  <a:pt x="12677" y="11607"/>
                </a:lnTo>
                <a:lnTo>
                  <a:pt x="13115" y="11875"/>
                </a:lnTo>
                <a:lnTo>
                  <a:pt x="12556" y="12410"/>
                </a:lnTo>
                <a:lnTo>
                  <a:pt x="12580" y="12313"/>
                </a:lnTo>
                <a:lnTo>
                  <a:pt x="12580" y="12240"/>
                </a:lnTo>
                <a:lnTo>
                  <a:pt x="12531" y="12167"/>
                </a:lnTo>
                <a:lnTo>
                  <a:pt x="12483" y="12094"/>
                </a:lnTo>
                <a:lnTo>
                  <a:pt x="12191" y="11972"/>
                </a:lnTo>
                <a:lnTo>
                  <a:pt x="11874" y="11826"/>
                </a:lnTo>
                <a:lnTo>
                  <a:pt x="11753" y="11753"/>
                </a:lnTo>
                <a:lnTo>
                  <a:pt x="11607" y="11656"/>
                </a:lnTo>
                <a:lnTo>
                  <a:pt x="11485" y="11583"/>
                </a:lnTo>
                <a:lnTo>
                  <a:pt x="11363" y="11510"/>
                </a:lnTo>
                <a:lnTo>
                  <a:pt x="11290" y="11485"/>
                </a:lnTo>
                <a:lnTo>
                  <a:pt x="11217" y="11510"/>
                </a:lnTo>
                <a:lnTo>
                  <a:pt x="11193" y="11534"/>
                </a:lnTo>
                <a:lnTo>
                  <a:pt x="11169" y="11607"/>
                </a:lnTo>
                <a:lnTo>
                  <a:pt x="11169" y="11704"/>
                </a:lnTo>
                <a:lnTo>
                  <a:pt x="11193" y="11777"/>
                </a:lnTo>
                <a:lnTo>
                  <a:pt x="11290" y="11948"/>
                </a:lnTo>
                <a:lnTo>
                  <a:pt x="11436" y="12069"/>
                </a:lnTo>
                <a:lnTo>
                  <a:pt x="11582" y="12215"/>
                </a:lnTo>
                <a:lnTo>
                  <a:pt x="11777" y="12313"/>
                </a:lnTo>
                <a:lnTo>
                  <a:pt x="11947" y="12410"/>
                </a:lnTo>
                <a:lnTo>
                  <a:pt x="12288" y="12532"/>
                </a:lnTo>
                <a:lnTo>
                  <a:pt x="12361" y="12556"/>
                </a:lnTo>
                <a:lnTo>
                  <a:pt x="12410" y="12556"/>
                </a:lnTo>
                <a:lnTo>
                  <a:pt x="11826" y="13091"/>
                </a:lnTo>
                <a:lnTo>
                  <a:pt x="11801" y="13018"/>
                </a:lnTo>
                <a:lnTo>
                  <a:pt x="11777" y="12921"/>
                </a:lnTo>
                <a:lnTo>
                  <a:pt x="11655" y="12799"/>
                </a:lnTo>
                <a:lnTo>
                  <a:pt x="11509" y="12678"/>
                </a:lnTo>
                <a:lnTo>
                  <a:pt x="11193" y="12459"/>
                </a:lnTo>
                <a:lnTo>
                  <a:pt x="10439" y="12045"/>
                </a:lnTo>
                <a:lnTo>
                  <a:pt x="10414" y="12021"/>
                </a:lnTo>
                <a:lnTo>
                  <a:pt x="10366" y="12045"/>
                </a:lnTo>
                <a:lnTo>
                  <a:pt x="10341" y="12094"/>
                </a:lnTo>
                <a:lnTo>
                  <a:pt x="10366" y="12118"/>
                </a:lnTo>
                <a:lnTo>
                  <a:pt x="10463" y="12288"/>
                </a:lnTo>
                <a:lnTo>
                  <a:pt x="10585" y="12434"/>
                </a:lnTo>
                <a:lnTo>
                  <a:pt x="10706" y="12580"/>
                </a:lnTo>
                <a:lnTo>
                  <a:pt x="10877" y="12702"/>
                </a:lnTo>
                <a:lnTo>
                  <a:pt x="11193" y="12945"/>
                </a:lnTo>
                <a:lnTo>
                  <a:pt x="11363" y="13067"/>
                </a:lnTo>
                <a:lnTo>
                  <a:pt x="11509" y="13189"/>
                </a:lnTo>
                <a:lnTo>
                  <a:pt x="11582" y="13237"/>
                </a:lnTo>
                <a:lnTo>
                  <a:pt x="11631" y="13262"/>
                </a:lnTo>
                <a:lnTo>
                  <a:pt x="11266" y="13602"/>
                </a:lnTo>
                <a:lnTo>
                  <a:pt x="11217" y="13651"/>
                </a:lnTo>
                <a:lnTo>
                  <a:pt x="11169" y="13554"/>
                </a:lnTo>
                <a:lnTo>
                  <a:pt x="11096" y="13505"/>
                </a:lnTo>
                <a:lnTo>
                  <a:pt x="11023" y="13481"/>
                </a:lnTo>
                <a:lnTo>
                  <a:pt x="10877" y="13408"/>
                </a:lnTo>
                <a:lnTo>
                  <a:pt x="10682" y="13286"/>
                </a:lnTo>
                <a:lnTo>
                  <a:pt x="10487" y="13164"/>
                </a:lnTo>
                <a:lnTo>
                  <a:pt x="10366" y="13018"/>
                </a:lnTo>
                <a:lnTo>
                  <a:pt x="10244" y="12872"/>
                </a:lnTo>
                <a:lnTo>
                  <a:pt x="10025" y="12556"/>
                </a:lnTo>
                <a:lnTo>
                  <a:pt x="9976" y="12507"/>
                </a:lnTo>
                <a:lnTo>
                  <a:pt x="9952" y="12532"/>
                </a:lnTo>
                <a:lnTo>
                  <a:pt x="9928" y="12556"/>
                </a:lnTo>
                <a:lnTo>
                  <a:pt x="9879" y="12653"/>
                </a:lnTo>
                <a:lnTo>
                  <a:pt x="9855" y="12775"/>
                </a:lnTo>
                <a:lnTo>
                  <a:pt x="9855" y="12897"/>
                </a:lnTo>
                <a:lnTo>
                  <a:pt x="9903" y="12994"/>
                </a:lnTo>
                <a:lnTo>
                  <a:pt x="9952" y="13116"/>
                </a:lnTo>
                <a:lnTo>
                  <a:pt x="10025" y="13213"/>
                </a:lnTo>
                <a:lnTo>
                  <a:pt x="10171" y="13408"/>
                </a:lnTo>
                <a:lnTo>
                  <a:pt x="10317" y="13554"/>
                </a:lnTo>
                <a:lnTo>
                  <a:pt x="10512" y="13700"/>
                </a:lnTo>
                <a:lnTo>
                  <a:pt x="10731" y="13821"/>
                </a:lnTo>
                <a:lnTo>
                  <a:pt x="10852" y="13846"/>
                </a:lnTo>
                <a:lnTo>
                  <a:pt x="10950" y="13870"/>
                </a:lnTo>
                <a:lnTo>
                  <a:pt x="10512" y="14259"/>
                </a:lnTo>
                <a:lnTo>
                  <a:pt x="10414" y="14138"/>
                </a:lnTo>
                <a:lnTo>
                  <a:pt x="10293" y="14040"/>
                </a:lnTo>
                <a:lnTo>
                  <a:pt x="10025" y="13846"/>
                </a:lnTo>
                <a:lnTo>
                  <a:pt x="9855" y="13748"/>
                </a:lnTo>
                <a:lnTo>
                  <a:pt x="9684" y="13651"/>
                </a:lnTo>
                <a:lnTo>
                  <a:pt x="9514" y="13529"/>
                </a:lnTo>
                <a:lnTo>
                  <a:pt x="9465" y="13481"/>
                </a:lnTo>
                <a:lnTo>
                  <a:pt x="9417" y="13408"/>
                </a:lnTo>
                <a:lnTo>
                  <a:pt x="9392" y="13383"/>
                </a:lnTo>
                <a:lnTo>
                  <a:pt x="9368" y="13408"/>
                </a:lnTo>
                <a:lnTo>
                  <a:pt x="9417" y="13578"/>
                </a:lnTo>
                <a:lnTo>
                  <a:pt x="9465" y="13748"/>
                </a:lnTo>
                <a:lnTo>
                  <a:pt x="9563" y="13894"/>
                </a:lnTo>
                <a:lnTo>
                  <a:pt x="9660" y="14016"/>
                </a:lnTo>
                <a:lnTo>
                  <a:pt x="9806" y="14162"/>
                </a:lnTo>
                <a:lnTo>
                  <a:pt x="9952" y="14284"/>
                </a:lnTo>
                <a:lnTo>
                  <a:pt x="10098" y="14405"/>
                </a:lnTo>
                <a:lnTo>
                  <a:pt x="10244" y="14527"/>
                </a:lnTo>
                <a:lnTo>
                  <a:pt x="9976" y="14746"/>
                </a:lnTo>
                <a:lnTo>
                  <a:pt x="9806" y="14673"/>
                </a:lnTo>
                <a:lnTo>
                  <a:pt x="9636" y="14624"/>
                </a:lnTo>
                <a:lnTo>
                  <a:pt x="9344" y="14527"/>
                </a:lnTo>
                <a:lnTo>
                  <a:pt x="9052" y="14381"/>
                </a:lnTo>
                <a:lnTo>
                  <a:pt x="8882" y="14259"/>
                </a:lnTo>
                <a:lnTo>
                  <a:pt x="8687" y="14138"/>
                </a:lnTo>
                <a:lnTo>
                  <a:pt x="8468" y="14016"/>
                </a:lnTo>
                <a:lnTo>
                  <a:pt x="8371" y="13967"/>
                </a:lnTo>
                <a:lnTo>
                  <a:pt x="8273" y="13967"/>
                </a:lnTo>
                <a:lnTo>
                  <a:pt x="8225" y="13992"/>
                </a:lnTo>
                <a:lnTo>
                  <a:pt x="8200" y="14040"/>
                </a:lnTo>
                <a:lnTo>
                  <a:pt x="8225" y="14162"/>
                </a:lnTo>
                <a:lnTo>
                  <a:pt x="8273" y="14259"/>
                </a:lnTo>
                <a:lnTo>
                  <a:pt x="8346" y="14357"/>
                </a:lnTo>
                <a:lnTo>
                  <a:pt x="8444" y="14454"/>
                </a:lnTo>
                <a:lnTo>
                  <a:pt x="8663" y="14600"/>
                </a:lnTo>
                <a:lnTo>
                  <a:pt x="8857" y="14746"/>
                </a:lnTo>
                <a:lnTo>
                  <a:pt x="9198" y="14941"/>
                </a:lnTo>
                <a:lnTo>
                  <a:pt x="9392" y="15014"/>
                </a:lnTo>
                <a:lnTo>
                  <a:pt x="9611" y="15087"/>
                </a:lnTo>
                <a:lnTo>
                  <a:pt x="9198" y="15476"/>
                </a:lnTo>
                <a:lnTo>
                  <a:pt x="8346" y="14941"/>
                </a:lnTo>
                <a:lnTo>
                  <a:pt x="8176" y="14819"/>
                </a:lnTo>
                <a:lnTo>
                  <a:pt x="7981" y="14697"/>
                </a:lnTo>
                <a:lnTo>
                  <a:pt x="7787" y="14624"/>
                </a:lnTo>
                <a:lnTo>
                  <a:pt x="7689" y="14600"/>
                </a:lnTo>
                <a:lnTo>
                  <a:pt x="7592" y="14600"/>
                </a:lnTo>
                <a:lnTo>
                  <a:pt x="7568" y="14624"/>
                </a:lnTo>
                <a:lnTo>
                  <a:pt x="7568" y="14722"/>
                </a:lnTo>
                <a:lnTo>
                  <a:pt x="7616" y="14819"/>
                </a:lnTo>
                <a:lnTo>
                  <a:pt x="7665" y="14892"/>
                </a:lnTo>
                <a:lnTo>
                  <a:pt x="7738" y="14965"/>
                </a:lnTo>
                <a:lnTo>
                  <a:pt x="7908" y="15111"/>
                </a:lnTo>
                <a:lnTo>
                  <a:pt x="8054" y="15233"/>
                </a:lnTo>
                <a:lnTo>
                  <a:pt x="8444" y="15525"/>
                </a:lnTo>
                <a:lnTo>
                  <a:pt x="8857" y="15768"/>
                </a:lnTo>
                <a:lnTo>
                  <a:pt x="8492" y="16133"/>
                </a:lnTo>
                <a:lnTo>
                  <a:pt x="8371" y="16035"/>
                </a:lnTo>
                <a:lnTo>
                  <a:pt x="8273" y="15938"/>
                </a:lnTo>
                <a:lnTo>
                  <a:pt x="8030" y="15768"/>
                </a:lnTo>
                <a:lnTo>
                  <a:pt x="7543" y="15476"/>
                </a:lnTo>
                <a:lnTo>
                  <a:pt x="7324" y="15330"/>
                </a:lnTo>
                <a:lnTo>
                  <a:pt x="7105" y="15160"/>
                </a:lnTo>
                <a:lnTo>
                  <a:pt x="7057" y="15135"/>
                </a:lnTo>
                <a:lnTo>
                  <a:pt x="7032" y="15160"/>
                </a:lnTo>
                <a:lnTo>
                  <a:pt x="6984" y="15184"/>
                </a:lnTo>
                <a:lnTo>
                  <a:pt x="6984" y="15233"/>
                </a:lnTo>
                <a:lnTo>
                  <a:pt x="7032" y="15330"/>
                </a:lnTo>
                <a:lnTo>
                  <a:pt x="7081" y="15452"/>
                </a:lnTo>
                <a:lnTo>
                  <a:pt x="7203" y="15622"/>
                </a:lnTo>
                <a:lnTo>
                  <a:pt x="7373" y="15792"/>
                </a:lnTo>
                <a:lnTo>
                  <a:pt x="7568" y="15938"/>
                </a:lnTo>
                <a:lnTo>
                  <a:pt x="7762" y="16084"/>
                </a:lnTo>
                <a:lnTo>
                  <a:pt x="7981" y="16230"/>
                </a:lnTo>
                <a:lnTo>
                  <a:pt x="8079" y="16327"/>
                </a:lnTo>
                <a:lnTo>
                  <a:pt x="8176" y="16449"/>
                </a:lnTo>
                <a:lnTo>
                  <a:pt x="7835" y="16765"/>
                </a:lnTo>
                <a:lnTo>
                  <a:pt x="7689" y="16936"/>
                </a:lnTo>
                <a:lnTo>
                  <a:pt x="7543" y="17106"/>
                </a:lnTo>
                <a:lnTo>
                  <a:pt x="7470" y="16936"/>
                </a:lnTo>
                <a:lnTo>
                  <a:pt x="7349" y="16765"/>
                </a:lnTo>
                <a:lnTo>
                  <a:pt x="7227" y="16619"/>
                </a:lnTo>
                <a:lnTo>
                  <a:pt x="7081" y="16473"/>
                </a:lnTo>
                <a:lnTo>
                  <a:pt x="6765" y="16206"/>
                </a:lnTo>
                <a:lnTo>
                  <a:pt x="6521" y="15962"/>
                </a:lnTo>
                <a:lnTo>
                  <a:pt x="5451" y="14965"/>
                </a:lnTo>
                <a:lnTo>
                  <a:pt x="4429" y="13919"/>
                </a:lnTo>
                <a:lnTo>
                  <a:pt x="3893" y="13408"/>
                </a:lnTo>
                <a:lnTo>
                  <a:pt x="3358" y="12897"/>
                </a:lnTo>
                <a:lnTo>
                  <a:pt x="2214" y="11972"/>
                </a:lnTo>
                <a:lnTo>
                  <a:pt x="1922" y="11729"/>
                </a:lnTo>
                <a:lnTo>
                  <a:pt x="1679" y="11461"/>
                </a:lnTo>
                <a:lnTo>
                  <a:pt x="1168" y="10950"/>
                </a:lnTo>
                <a:lnTo>
                  <a:pt x="828" y="10634"/>
                </a:lnTo>
                <a:lnTo>
                  <a:pt x="657" y="10488"/>
                </a:lnTo>
                <a:lnTo>
                  <a:pt x="463" y="10366"/>
                </a:lnTo>
                <a:lnTo>
                  <a:pt x="609" y="10220"/>
                </a:lnTo>
                <a:lnTo>
                  <a:pt x="779" y="10074"/>
                </a:lnTo>
                <a:lnTo>
                  <a:pt x="1046" y="9782"/>
                </a:lnTo>
                <a:lnTo>
                  <a:pt x="2774" y="8030"/>
                </a:lnTo>
                <a:lnTo>
                  <a:pt x="3772" y="7057"/>
                </a:lnTo>
                <a:lnTo>
                  <a:pt x="4769" y="6132"/>
                </a:lnTo>
                <a:lnTo>
                  <a:pt x="5767" y="5183"/>
                </a:lnTo>
                <a:lnTo>
                  <a:pt x="6254" y="4697"/>
                </a:lnTo>
                <a:lnTo>
                  <a:pt x="6740" y="4210"/>
                </a:lnTo>
                <a:lnTo>
                  <a:pt x="7349" y="3504"/>
                </a:lnTo>
                <a:lnTo>
                  <a:pt x="7933" y="2799"/>
                </a:lnTo>
                <a:lnTo>
                  <a:pt x="8541" y="2093"/>
                </a:lnTo>
                <a:lnTo>
                  <a:pt x="8857" y="1752"/>
                </a:lnTo>
                <a:lnTo>
                  <a:pt x="9173" y="1436"/>
                </a:lnTo>
                <a:lnTo>
                  <a:pt x="9368" y="1290"/>
                </a:lnTo>
                <a:lnTo>
                  <a:pt x="9563" y="1144"/>
                </a:lnTo>
                <a:lnTo>
                  <a:pt x="9757" y="1022"/>
                </a:lnTo>
                <a:lnTo>
                  <a:pt x="9976" y="925"/>
                </a:lnTo>
                <a:lnTo>
                  <a:pt x="10195" y="828"/>
                </a:lnTo>
                <a:lnTo>
                  <a:pt x="10414" y="755"/>
                </a:lnTo>
                <a:lnTo>
                  <a:pt x="10877" y="657"/>
                </a:lnTo>
                <a:lnTo>
                  <a:pt x="11339" y="584"/>
                </a:lnTo>
                <a:lnTo>
                  <a:pt x="11801" y="560"/>
                </a:lnTo>
                <a:close/>
                <a:moveTo>
                  <a:pt x="11534" y="0"/>
                </a:moveTo>
                <a:lnTo>
                  <a:pt x="11096" y="49"/>
                </a:lnTo>
                <a:lnTo>
                  <a:pt x="10658" y="122"/>
                </a:lnTo>
                <a:lnTo>
                  <a:pt x="10220" y="219"/>
                </a:lnTo>
                <a:lnTo>
                  <a:pt x="9830" y="365"/>
                </a:lnTo>
                <a:lnTo>
                  <a:pt x="9441" y="560"/>
                </a:lnTo>
                <a:lnTo>
                  <a:pt x="9100" y="803"/>
                </a:lnTo>
                <a:lnTo>
                  <a:pt x="8784" y="1071"/>
                </a:lnTo>
                <a:lnTo>
                  <a:pt x="8468" y="1363"/>
                </a:lnTo>
                <a:lnTo>
                  <a:pt x="8176" y="1704"/>
                </a:lnTo>
                <a:lnTo>
                  <a:pt x="7908" y="2020"/>
                </a:lnTo>
                <a:lnTo>
                  <a:pt x="7373" y="2677"/>
                </a:lnTo>
                <a:lnTo>
                  <a:pt x="6886" y="3261"/>
                </a:lnTo>
                <a:lnTo>
                  <a:pt x="6375" y="3821"/>
                </a:lnTo>
                <a:lnTo>
                  <a:pt x="5864" y="4356"/>
                </a:lnTo>
                <a:lnTo>
                  <a:pt x="5305" y="4891"/>
                </a:lnTo>
                <a:lnTo>
                  <a:pt x="4234" y="5913"/>
                </a:lnTo>
                <a:lnTo>
                  <a:pt x="3674" y="6449"/>
                </a:lnTo>
                <a:lnTo>
                  <a:pt x="3139" y="6984"/>
                </a:lnTo>
                <a:lnTo>
                  <a:pt x="2166" y="8006"/>
                </a:lnTo>
                <a:lnTo>
                  <a:pt x="1192" y="9028"/>
                </a:lnTo>
                <a:lnTo>
                  <a:pt x="414" y="9855"/>
                </a:lnTo>
                <a:lnTo>
                  <a:pt x="219" y="10098"/>
                </a:lnTo>
                <a:lnTo>
                  <a:pt x="73" y="10269"/>
                </a:lnTo>
                <a:lnTo>
                  <a:pt x="49" y="10293"/>
                </a:lnTo>
                <a:lnTo>
                  <a:pt x="25" y="10342"/>
                </a:lnTo>
                <a:lnTo>
                  <a:pt x="25" y="10415"/>
                </a:lnTo>
                <a:lnTo>
                  <a:pt x="0" y="10439"/>
                </a:lnTo>
                <a:lnTo>
                  <a:pt x="25" y="10439"/>
                </a:lnTo>
                <a:lnTo>
                  <a:pt x="0" y="10488"/>
                </a:lnTo>
                <a:lnTo>
                  <a:pt x="0" y="10536"/>
                </a:lnTo>
                <a:lnTo>
                  <a:pt x="49" y="10561"/>
                </a:lnTo>
                <a:lnTo>
                  <a:pt x="73" y="10585"/>
                </a:lnTo>
                <a:lnTo>
                  <a:pt x="244" y="10780"/>
                </a:lnTo>
                <a:lnTo>
                  <a:pt x="414" y="10950"/>
                </a:lnTo>
                <a:lnTo>
                  <a:pt x="633" y="11145"/>
                </a:lnTo>
                <a:lnTo>
                  <a:pt x="803" y="11315"/>
                </a:lnTo>
                <a:lnTo>
                  <a:pt x="1241" y="11777"/>
                </a:lnTo>
                <a:lnTo>
                  <a:pt x="1484" y="12021"/>
                </a:lnTo>
                <a:lnTo>
                  <a:pt x="1703" y="12240"/>
                </a:lnTo>
                <a:lnTo>
                  <a:pt x="2239" y="12678"/>
                </a:lnTo>
                <a:lnTo>
                  <a:pt x="2774" y="13091"/>
                </a:lnTo>
                <a:lnTo>
                  <a:pt x="3309" y="13554"/>
                </a:lnTo>
                <a:lnTo>
                  <a:pt x="3553" y="13773"/>
                </a:lnTo>
                <a:lnTo>
                  <a:pt x="3796" y="14040"/>
                </a:lnTo>
                <a:lnTo>
                  <a:pt x="4307" y="14576"/>
                </a:lnTo>
                <a:lnTo>
                  <a:pt x="4818" y="15087"/>
                </a:lnTo>
                <a:lnTo>
                  <a:pt x="5864" y="16108"/>
                </a:lnTo>
                <a:lnTo>
                  <a:pt x="6570" y="16741"/>
                </a:lnTo>
                <a:lnTo>
                  <a:pt x="6716" y="16911"/>
                </a:lnTo>
                <a:lnTo>
                  <a:pt x="6886" y="17082"/>
                </a:lnTo>
                <a:lnTo>
                  <a:pt x="7008" y="17276"/>
                </a:lnTo>
                <a:lnTo>
                  <a:pt x="7130" y="17471"/>
                </a:lnTo>
                <a:lnTo>
                  <a:pt x="7203" y="17568"/>
                </a:lnTo>
                <a:lnTo>
                  <a:pt x="7276" y="17593"/>
                </a:lnTo>
                <a:lnTo>
                  <a:pt x="7373" y="17593"/>
                </a:lnTo>
                <a:lnTo>
                  <a:pt x="7470" y="17568"/>
                </a:lnTo>
                <a:lnTo>
                  <a:pt x="7519" y="17568"/>
                </a:lnTo>
                <a:lnTo>
                  <a:pt x="7787" y="17447"/>
                </a:lnTo>
                <a:lnTo>
                  <a:pt x="8006" y="17276"/>
                </a:lnTo>
                <a:lnTo>
                  <a:pt x="8200" y="17106"/>
                </a:lnTo>
                <a:lnTo>
                  <a:pt x="8419" y="16911"/>
                </a:lnTo>
                <a:lnTo>
                  <a:pt x="9441" y="15962"/>
                </a:lnTo>
                <a:lnTo>
                  <a:pt x="10487" y="15038"/>
                </a:lnTo>
                <a:lnTo>
                  <a:pt x="11534" y="14113"/>
                </a:lnTo>
                <a:lnTo>
                  <a:pt x="12556" y="13189"/>
                </a:lnTo>
                <a:lnTo>
                  <a:pt x="13578" y="12264"/>
                </a:lnTo>
                <a:lnTo>
                  <a:pt x="14575" y="11315"/>
                </a:lnTo>
                <a:lnTo>
                  <a:pt x="15038" y="10828"/>
                </a:lnTo>
                <a:lnTo>
                  <a:pt x="15524" y="10317"/>
                </a:lnTo>
                <a:lnTo>
                  <a:pt x="15573" y="10293"/>
                </a:lnTo>
                <a:lnTo>
                  <a:pt x="15622" y="10244"/>
                </a:lnTo>
                <a:lnTo>
                  <a:pt x="16157" y="9539"/>
                </a:lnTo>
                <a:lnTo>
                  <a:pt x="16425" y="9174"/>
                </a:lnTo>
                <a:lnTo>
                  <a:pt x="16644" y="8809"/>
                </a:lnTo>
                <a:lnTo>
                  <a:pt x="16838" y="8444"/>
                </a:lnTo>
                <a:lnTo>
                  <a:pt x="17008" y="8030"/>
                </a:lnTo>
                <a:lnTo>
                  <a:pt x="17154" y="7616"/>
                </a:lnTo>
                <a:lnTo>
                  <a:pt x="17252" y="7179"/>
                </a:lnTo>
                <a:lnTo>
                  <a:pt x="17325" y="6692"/>
                </a:lnTo>
                <a:lnTo>
                  <a:pt x="17373" y="6181"/>
                </a:lnTo>
                <a:lnTo>
                  <a:pt x="17373" y="5670"/>
                </a:lnTo>
                <a:lnTo>
                  <a:pt x="17373" y="5159"/>
                </a:lnTo>
                <a:lnTo>
                  <a:pt x="17349" y="4137"/>
                </a:lnTo>
                <a:lnTo>
                  <a:pt x="17325" y="3626"/>
                </a:lnTo>
                <a:lnTo>
                  <a:pt x="17349" y="3115"/>
                </a:lnTo>
                <a:lnTo>
                  <a:pt x="17373" y="2726"/>
                </a:lnTo>
                <a:lnTo>
                  <a:pt x="17349" y="2336"/>
                </a:lnTo>
                <a:lnTo>
                  <a:pt x="17300" y="1947"/>
                </a:lnTo>
                <a:lnTo>
                  <a:pt x="17227" y="1582"/>
                </a:lnTo>
                <a:lnTo>
                  <a:pt x="17154" y="1412"/>
                </a:lnTo>
                <a:lnTo>
                  <a:pt x="17081" y="1241"/>
                </a:lnTo>
                <a:lnTo>
                  <a:pt x="16984" y="1095"/>
                </a:lnTo>
                <a:lnTo>
                  <a:pt x="16887" y="925"/>
                </a:lnTo>
                <a:lnTo>
                  <a:pt x="16765" y="803"/>
                </a:lnTo>
                <a:lnTo>
                  <a:pt x="16619" y="657"/>
                </a:lnTo>
                <a:lnTo>
                  <a:pt x="16449" y="560"/>
                </a:lnTo>
                <a:lnTo>
                  <a:pt x="16254" y="438"/>
                </a:lnTo>
                <a:lnTo>
                  <a:pt x="15914" y="317"/>
                </a:lnTo>
                <a:lnTo>
                  <a:pt x="15573" y="219"/>
                </a:lnTo>
                <a:lnTo>
                  <a:pt x="15208" y="146"/>
                </a:lnTo>
                <a:lnTo>
                  <a:pt x="14819" y="122"/>
                </a:lnTo>
                <a:lnTo>
                  <a:pt x="14064" y="98"/>
                </a:lnTo>
                <a:lnTo>
                  <a:pt x="13310" y="73"/>
                </a:lnTo>
                <a:lnTo>
                  <a:pt x="1243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42"/>
          <p:cNvSpPr/>
          <p:nvPr/>
        </p:nvSpPr>
        <p:spPr>
          <a:xfrm>
            <a:off x="6778994" y="564749"/>
            <a:ext cx="187871" cy="166116"/>
          </a:xfrm>
          <a:custGeom>
            <a:rect b="b" l="l" r="r" t="t"/>
            <a:pathLst>
              <a:path extrusionOk="0" h="15233" w="17228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42"/>
          <p:cNvSpPr/>
          <p:nvPr/>
        </p:nvSpPr>
        <p:spPr>
          <a:xfrm>
            <a:off x="1849300" y="564812"/>
            <a:ext cx="182299" cy="183095"/>
          </a:xfrm>
          <a:custGeom>
            <a:rect b="b" l="l" r="r" t="t"/>
            <a:pathLst>
              <a:path extrusionOk="0" h="16790" w="16717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42"/>
          <p:cNvSpPr/>
          <p:nvPr/>
        </p:nvSpPr>
        <p:spPr>
          <a:xfrm>
            <a:off x="8440748" y="564744"/>
            <a:ext cx="171154" cy="181241"/>
          </a:xfrm>
          <a:custGeom>
            <a:rect b="b" l="l" r="r" t="t"/>
            <a:pathLst>
              <a:path extrusionOk="0" h="16620" w="15695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42"/>
          <p:cNvSpPr/>
          <p:nvPr/>
        </p:nvSpPr>
        <p:spPr>
          <a:xfrm>
            <a:off x="8413947" y="3608188"/>
            <a:ext cx="197958" cy="145953"/>
          </a:xfrm>
          <a:custGeom>
            <a:rect b="b" l="l" r="r" t="t"/>
            <a:pathLst>
              <a:path extrusionOk="0" h="13384" w="18153">
                <a:moveTo>
                  <a:pt x="15865" y="1752"/>
                </a:moveTo>
                <a:lnTo>
                  <a:pt x="15962" y="1801"/>
                </a:lnTo>
                <a:lnTo>
                  <a:pt x="16230" y="1801"/>
                </a:lnTo>
                <a:lnTo>
                  <a:pt x="16279" y="1825"/>
                </a:lnTo>
                <a:lnTo>
                  <a:pt x="16303" y="1850"/>
                </a:lnTo>
                <a:lnTo>
                  <a:pt x="16327" y="1923"/>
                </a:lnTo>
                <a:lnTo>
                  <a:pt x="16303" y="1971"/>
                </a:lnTo>
                <a:lnTo>
                  <a:pt x="16279" y="2117"/>
                </a:lnTo>
                <a:lnTo>
                  <a:pt x="16230" y="2190"/>
                </a:lnTo>
                <a:lnTo>
                  <a:pt x="16157" y="2288"/>
                </a:lnTo>
                <a:lnTo>
                  <a:pt x="16084" y="2336"/>
                </a:lnTo>
                <a:lnTo>
                  <a:pt x="16011" y="2361"/>
                </a:lnTo>
                <a:lnTo>
                  <a:pt x="15938" y="2336"/>
                </a:lnTo>
                <a:lnTo>
                  <a:pt x="15865" y="2239"/>
                </a:lnTo>
                <a:lnTo>
                  <a:pt x="15792" y="2142"/>
                </a:lnTo>
                <a:lnTo>
                  <a:pt x="15768" y="2020"/>
                </a:lnTo>
                <a:lnTo>
                  <a:pt x="15768" y="1923"/>
                </a:lnTo>
                <a:lnTo>
                  <a:pt x="15841" y="1801"/>
                </a:lnTo>
                <a:lnTo>
                  <a:pt x="15865" y="1752"/>
                </a:lnTo>
                <a:close/>
                <a:moveTo>
                  <a:pt x="10925" y="4015"/>
                </a:moveTo>
                <a:lnTo>
                  <a:pt x="11023" y="4039"/>
                </a:lnTo>
                <a:lnTo>
                  <a:pt x="11071" y="4064"/>
                </a:lnTo>
                <a:lnTo>
                  <a:pt x="11096" y="4064"/>
                </a:lnTo>
                <a:lnTo>
                  <a:pt x="11096" y="4088"/>
                </a:lnTo>
                <a:lnTo>
                  <a:pt x="11120" y="4112"/>
                </a:lnTo>
                <a:lnTo>
                  <a:pt x="11120" y="4137"/>
                </a:lnTo>
                <a:lnTo>
                  <a:pt x="11120" y="4185"/>
                </a:lnTo>
                <a:lnTo>
                  <a:pt x="11120" y="4210"/>
                </a:lnTo>
                <a:lnTo>
                  <a:pt x="11096" y="4283"/>
                </a:lnTo>
                <a:lnTo>
                  <a:pt x="11023" y="4380"/>
                </a:lnTo>
                <a:lnTo>
                  <a:pt x="10998" y="4429"/>
                </a:lnTo>
                <a:lnTo>
                  <a:pt x="10950" y="4477"/>
                </a:lnTo>
                <a:lnTo>
                  <a:pt x="10901" y="4477"/>
                </a:lnTo>
                <a:lnTo>
                  <a:pt x="10901" y="4453"/>
                </a:lnTo>
                <a:lnTo>
                  <a:pt x="10877" y="4453"/>
                </a:lnTo>
                <a:lnTo>
                  <a:pt x="10828" y="4380"/>
                </a:lnTo>
                <a:lnTo>
                  <a:pt x="10779" y="4307"/>
                </a:lnTo>
                <a:lnTo>
                  <a:pt x="10779" y="4234"/>
                </a:lnTo>
                <a:lnTo>
                  <a:pt x="10779" y="4137"/>
                </a:lnTo>
                <a:lnTo>
                  <a:pt x="10828" y="4064"/>
                </a:lnTo>
                <a:lnTo>
                  <a:pt x="10901" y="4015"/>
                </a:lnTo>
                <a:close/>
                <a:moveTo>
                  <a:pt x="12507" y="5159"/>
                </a:moveTo>
                <a:lnTo>
                  <a:pt x="12580" y="5183"/>
                </a:lnTo>
                <a:lnTo>
                  <a:pt x="12629" y="5256"/>
                </a:lnTo>
                <a:lnTo>
                  <a:pt x="12677" y="5329"/>
                </a:lnTo>
                <a:lnTo>
                  <a:pt x="12677" y="5451"/>
                </a:lnTo>
                <a:lnTo>
                  <a:pt x="12653" y="5548"/>
                </a:lnTo>
                <a:lnTo>
                  <a:pt x="12604" y="5645"/>
                </a:lnTo>
                <a:lnTo>
                  <a:pt x="12556" y="5743"/>
                </a:lnTo>
                <a:lnTo>
                  <a:pt x="12507" y="5767"/>
                </a:lnTo>
                <a:lnTo>
                  <a:pt x="12458" y="5791"/>
                </a:lnTo>
                <a:lnTo>
                  <a:pt x="12337" y="5767"/>
                </a:lnTo>
                <a:lnTo>
                  <a:pt x="12239" y="5718"/>
                </a:lnTo>
                <a:lnTo>
                  <a:pt x="12166" y="5645"/>
                </a:lnTo>
                <a:lnTo>
                  <a:pt x="12142" y="5572"/>
                </a:lnTo>
                <a:lnTo>
                  <a:pt x="12142" y="5499"/>
                </a:lnTo>
                <a:lnTo>
                  <a:pt x="12166" y="5426"/>
                </a:lnTo>
                <a:lnTo>
                  <a:pt x="12191" y="5353"/>
                </a:lnTo>
                <a:lnTo>
                  <a:pt x="12264" y="5329"/>
                </a:lnTo>
                <a:lnTo>
                  <a:pt x="12312" y="5305"/>
                </a:lnTo>
                <a:lnTo>
                  <a:pt x="12337" y="5256"/>
                </a:lnTo>
                <a:lnTo>
                  <a:pt x="12361" y="5183"/>
                </a:lnTo>
                <a:lnTo>
                  <a:pt x="12410" y="5159"/>
                </a:lnTo>
                <a:close/>
                <a:moveTo>
                  <a:pt x="5499" y="6229"/>
                </a:moveTo>
                <a:lnTo>
                  <a:pt x="5597" y="6302"/>
                </a:lnTo>
                <a:lnTo>
                  <a:pt x="5694" y="6351"/>
                </a:lnTo>
                <a:lnTo>
                  <a:pt x="5743" y="6424"/>
                </a:lnTo>
                <a:lnTo>
                  <a:pt x="5767" y="6546"/>
                </a:lnTo>
                <a:lnTo>
                  <a:pt x="5743" y="6643"/>
                </a:lnTo>
                <a:lnTo>
                  <a:pt x="5670" y="6740"/>
                </a:lnTo>
                <a:lnTo>
                  <a:pt x="5621" y="6813"/>
                </a:lnTo>
                <a:lnTo>
                  <a:pt x="5524" y="6838"/>
                </a:lnTo>
                <a:lnTo>
                  <a:pt x="5475" y="6862"/>
                </a:lnTo>
                <a:lnTo>
                  <a:pt x="5426" y="6862"/>
                </a:lnTo>
                <a:lnTo>
                  <a:pt x="5329" y="6789"/>
                </a:lnTo>
                <a:lnTo>
                  <a:pt x="5280" y="6716"/>
                </a:lnTo>
                <a:lnTo>
                  <a:pt x="5280" y="6643"/>
                </a:lnTo>
                <a:lnTo>
                  <a:pt x="5280" y="6594"/>
                </a:lnTo>
                <a:lnTo>
                  <a:pt x="5305" y="6497"/>
                </a:lnTo>
                <a:lnTo>
                  <a:pt x="5353" y="6400"/>
                </a:lnTo>
                <a:lnTo>
                  <a:pt x="5475" y="6254"/>
                </a:lnTo>
                <a:lnTo>
                  <a:pt x="5499" y="6229"/>
                </a:lnTo>
                <a:close/>
                <a:moveTo>
                  <a:pt x="7568" y="7470"/>
                </a:moveTo>
                <a:lnTo>
                  <a:pt x="7616" y="7519"/>
                </a:lnTo>
                <a:lnTo>
                  <a:pt x="7689" y="7519"/>
                </a:lnTo>
                <a:lnTo>
                  <a:pt x="7835" y="7543"/>
                </a:lnTo>
                <a:lnTo>
                  <a:pt x="7908" y="7568"/>
                </a:lnTo>
                <a:lnTo>
                  <a:pt x="7957" y="7592"/>
                </a:lnTo>
                <a:lnTo>
                  <a:pt x="7957" y="7616"/>
                </a:lnTo>
                <a:lnTo>
                  <a:pt x="7957" y="7641"/>
                </a:lnTo>
                <a:lnTo>
                  <a:pt x="7957" y="7665"/>
                </a:lnTo>
                <a:lnTo>
                  <a:pt x="7908" y="7714"/>
                </a:lnTo>
                <a:lnTo>
                  <a:pt x="7908" y="7738"/>
                </a:lnTo>
                <a:lnTo>
                  <a:pt x="7811" y="7811"/>
                </a:lnTo>
                <a:lnTo>
                  <a:pt x="7787" y="7835"/>
                </a:lnTo>
                <a:lnTo>
                  <a:pt x="7714" y="7884"/>
                </a:lnTo>
                <a:lnTo>
                  <a:pt x="7641" y="7884"/>
                </a:lnTo>
                <a:lnTo>
                  <a:pt x="7641" y="7908"/>
                </a:lnTo>
                <a:lnTo>
                  <a:pt x="7592" y="7908"/>
                </a:lnTo>
                <a:lnTo>
                  <a:pt x="7543" y="7884"/>
                </a:lnTo>
                <a:lnTo>
                  <a:pt x="7519" y="7884"/>
                </a:lnTo>
                <a:lnTo>
                  <a:pt x="7495" y="7860"/>
                </a:lnTo>
                <a:lnTo>
                  <a:pt x="7495" y="7835"/>
                </a:lnTo>
                <a:lnTo>
                  <a:pt x="7470" y="7811"/>
                </a:lnTo>
                <a:lnTo>
                  <a:pt x="7422" y="7689"/>
                </a:lnTo>
                <a:lnTo>
                  <a:pt x="7397" y="7616"/>
                </a:lnTo>
                <a:lnTo>
                  <a:pt x="7422" y="7543"/>
                </a:lnTo>
                <a:lnTo>
                  <a:pt x="7495" y="7519"/>
                </a:lnTo>
                <a:lnTo>
                  <a:pt x="7568" y="7470"/>
                </a:lnTo>
                <a:close/>
                <a:moveTo>
                  <a:pt x="16011" y="1363"/>
                </a:moveTo>
                <a:lnTo>
                  <a:pt x="15889" y="1387"/>
                </a:lnTo>
                <a:lnTo>
                  <a:pt x="15768" y="1436"/>
                </a:lnTo>
                <a:lnTo>
                  <a:pt x="15646" y="1509"/>
                </a:lnTo>
                <a:lnTo>
                  <a:pt x="15573" y="1582"/>
                </a:lnTo>
                <a:lnTo>
                  <a:pt x="15500" y="1655"/>
                </a:lnTo>
                <a:lnTo>
                  <a:pt x="15476" y="1752"/>
                </a:lnTo>
                <a:lnTo>
                  <a:pt x="15427" y="1825"/>
                </a:lnTo>
                <a:lnTo>
                  <a:pt x="15403" y="2020"/>
                </a:lnTo>
                <a:lnTo>
                  <a:pt x="15451" y="2215"/>
                </a:lnTo>
                <a:lnTo>
                  <a:pt x="15500" y="2361"/>
                </a:lnTo>
                <a:lnTo>
                  <a:pt x="15330" y="2458"/>
                </a:lnTo>
                <a:lnTo>
                  <a:pt x="15159" y="2579"/>
                </a:lnTo>
                <a:lnTo>
                  <a:pt x="14989" y="2725"/>
                </a:lnTo>
                <a:lnTo>
                  <a:pt x="14843" y="2896"/>
                </a:lnTo>
                <a:lnTo>
                  <a:pt x="14283" y="3528"/>
                </a:lnTo>
                <a:lnTo>
                  <a:pt x="13918" y="3893"/>
                </a:lnTo>
                <a:lnTo>
                  <a:pt x="13529" y="4234"/>
                </a:lnTo>
                <a:lnTo>
                  <a:pt x="13140" y="4599"/>
                </a:lnTo>
                <a:lnTo>
                  <a:pt x="12775" y="4964"/>
                </a:lnTo>
                <a:lnTo>
                  <a:pt x="12677" y="4891"/>
                </a:lnTo>
                <a:lnTo>
                  <a:pt x="12556" y="4842"/>
                </a:lnTo>
                <a:lnTo>
                  <a:pt x="12507" y="4842"/>
                </a:lnTo>
                <a:lnTo>
                  <a:pt x="12434" y="4818"/>
                </a:lnTo>
                <a:lnTo>
                  <a:pt x="12264" y="4818"/>
                </a:lnTo>
                <a:lnTo>
                  <a:pt x="12191" y="4867"/>
                </a:lnTo>
                <a:lnTo>
                  <a:pt x="12020" y="4696"/>
                </a:lnTo>
                <a:lnTo>
                  <a:pt x="11826" y="4502"/>
                </a:lnTo>
                <a:lnTo>
                  <a:pt x="11655" y="4331"/>
                </a:lnTo>
                <a:lnTo>
                  <a:pt x="11582" y="4307"/>
                </a:lnTo>
                <a:lnTo>
                  <a:pt x="11582" y="4161"/>
                </a:lnTo>
                <a:lnTo>
                  <a:pt x="11582" y="4039"/>
                </a:lnTo>
                <a:lnTo>
                  <a:pt x="11534" y="3918"/>
                </a:lnTo>
                <a:lnTo>
                  <a:pt x="11485" y="3820"/>
                </a:lnTo>
                <a:lnTo>
                  <a:pt x="11388" y="3723"/>
                </a:lnTo>
                <a:lnTo>
                  <a:pt x="11242" y="3626"/>
                </a:lnTo>
                <a:lnTo>
                  <a:pt x="11169" y="3577"/>
                </a:lnTo>
                <a:lnTo>
                  <a:pt x="11120" y="3528"/>
                </a:lnTo>
                <a:lnTo>
                  <a:pt x="11047" y="3504"/>
                </a:lnTo>
                <a:lnTo>
                  <a:pt x="10974" y="3504"/>
                </a:lnTo>
                <a:lnTo>
                  <a:pt x="10828" y="3528"/>
                </a:lnTo>
                <a:lnTo>
                  <a:pt x="10682" y="3601"/>
                </a:lnTo>
                <a:lnTo>
                  <a:pt x="10536" y="3723"/>
                </a:lnTo>
                <a:lnTo>
                  <a:pt x="10439" y="3869"/>
                </a:lnTo>
                <a:lnTo>
                  <a:pt x="10341" y="4039"/>
                </a:lnTo>
                <a:lnTo>
                  <a:pt x="10317" y="4234"/>
                </a:lnTo>
                <a:lnTo>
                  <a:pt x="10317" y="4380"/>
                </a:lnTo>
                <a:lnTo>
                  <a:pt x="10171" y="4477"/>
                </a:lnTo>
                <a:lnTo>
                  <a:pt x="10025" y="4575"/>
                </a:lnTo>
                <a:lnTo>
                  <a:pt x="9879" y="4721"/>
                </a:lnTo>
                <a:lnTo>
                  <a:pt x="9733" y="4867"/>
                </a:lnTo>
                <a:lnTo>
                  <a:pt x="9490" y="5159"/>
                </a:lnTo>
                <a:lnTo>
                  <a:pt x="9319" y="5402"/>
                </a:lnTo>
                <a:lnTo>
                  <a:pt x="8954" y="5864"/>
                </a:lnTo>
                <a:lnTo>
                  <a:pt x="8614" y="6375"/>
                </a:lnTo>
                <a:lnTo>
                  <a:pt x="8298" y="6789"/>
                </a:lnTo>
                <a:lnTo>
                  <a:pt x="8152" y="7008"/>
                </a:lnTo>
                <a:lnTo>
                  <a:pt x="8030" y="7227"/>
                </a:lnTo>
                <a:lnTo>
                  <a:pt x="7908" y="7203"/>
                </a:lnTo>
                <a:lnTo>
                  <a:pt x="7787" y="7178"/>
                </a:lnTo>
                <a:lnTo>
                  <a:pt x="7738" y="7154"/>
                </a:lnTo>
                <a:lnTo>
                  <a:pt x="7616" y="7130"/>
                </a:lnTo>
                <a:lnTo>
                  <a:pt x="7470" y="7130"/>
                </a:lnTo>
                <a:lnTo>
                  <a:pt x="7349" y="7178"/>
                </a:lnTo>
                <a:lnTo>
                  <a:pt x="7227" y="7251"/>
                </a:lnTo>
                <a:lnTo>
                  <a:pt x="7178" y="7203"/>
                </a:lnTo>
                <a:lnTo>
                  <a:pt x="6935" y="7081"/>
                </a:lnTo>
                <a:lnTo>
                  <a:pt x="6692" y="6935"/>
                </a:lnTo>
                <a:lnTo>
                  <a:pt x="6448" y="6765"/>
                </a:lnTo>
                <a:lnTo>
                  <a:pt x="6327" y="6716"/>
                </a:lnTo>
                <a:lnTo>
                  <a:pt x="6205" y="6667"/>
                </a:lnTo>
                <a:lnTo>
                  <a:pt x="6229" y="6546"/>
                </a:lnTo>
                <a:lnTo>
                  <a:pt x="6205" y="6424"/>
                </a:lnTo>
                <a:lnTo>
                  <a:pt x="6181" y="6278"/>
                </a:lnTo>
                <a:lnTo>
                  <a:pt x="6132" y="6181"/>
                </a:lnTo>
                <a:lnTo>
                  <a:pt x="6059" y="6059"/>
                </a:lnTo>
                <a:lnTo>
                  <a:pt x="5986" y="5962"/>
                </a:lnTo>
                <a:lnTo>
                  <a:pt x="5889" y="5889"/>
                </a:lnTo>
                <a:lnTo>
                  <a:pt x="5767" y="5840"/>
                </a:lnTo>
                <a:lnTo>
                  <a:pt x="5694" y="5816"/>
                </a:lnTo>
                <a:lnTo>
                  <a:pt x="5621" y="5791"/>
                </a:lnTo>
                <a:lnTo>
                  <a:pt x="5475" y="5791"/>
                </a:lnTo>
                <a:lnTo>
                  <a:pt x="5329" y="5840"/>
                </a:lnTo>
                <a:lnTo>
                  <a:pt x="5207" y="5913"/>
                </a:lnTo>
                <a:lnTo>
                  <a:pt x="5086" y="6010"/>
                </a:lnTo>
                <a:lnTo>
                  <a:pt x="4964" y="6156"/>
                </a:lnTo>
                <a:lnTo>
                  <a:pt x="4891" y="6302"/>
                </a:lnTo>
                <a:lnTo>
                  <a:pt x="4818" y="6473"/>
                </a:lnTo>
                <a:lnTo>
                  <a:pt x="4818" y="6570"/>
                </a:lnTo>
                <a:lnTo>
                  <a:pt x="4818" y="6692"/>
                </a:lnTo>
                <a:lnTo>
                  <a:pt x="4769" y="6716"/>
                </a:lnTo>
                <a:lnTo>
                  <a:pt x="3918" y="7714"/>
                </a:lnTo>
                <a:lnTo>
                  <a:pt x="3504" y="8225"/>
                </a:lnTo>
                <a:lnTo>
                  <a:pt x="3090" y="8760"/>
                </a:lnTo>
                <a:lnTo>
                  <a:pt x="2677" y="9271"/>
                </a:lnTo>
                <a:lnTo>
                  <a:pt x="2214" y="9782"/>
                </a:lnTo>
                <a:lnTo>
                  <a:pt x="2044" y="9952"/>
                </a:lnTo>
                <a:lnTo>
                  <a:pt x="1874" y="10147"/>
                </a:lnTo>
                <a:lnTo>
                  <a:pt x="1801" y="10244"/>
                </a:lnTo>
                <a:lnTo>
                  <a:pt x="1752" y="10366"/>
                </a:lnTo>
                <a:lnTo>
                  <a:pt x="1703" y="10488"/>
                </a:lnTo>
                <a:lnTo>
                  <a:pt x="1703" y="10609"/>
                </a:lnTo>
                <a:lnTo>
                  <a:pt x="1728" y="10682"/>
                </a:lnTo>
                <a:lnTo>
                  <a:pt x="1776" y="10731"/>
                </a:lnTo>
                <a:lnTo>
                  <a:pt x="1849" y="10755"/>
                </a:lnTo>
                <a:lnTo>
                  <a:pt x="1922" y="10731"/>
                </a:lnTo>
                <a:lnTo>
                  <a:pt x="2020" y="10682"/>
                </a:lnTo>
                <a:lnTo>
                  <a:pt x="2117" y="10633"/>
                </a:lnTo>
                <a:lnTo>
                  <a:pt x="2263" y="10463"/>
                </a:lnTo>
                <a:lnTo>
                  <a:pt x="2579" y="10123"/>
                </a:lnTo>
                <a:lnTo>
                  <a:pt x="2969" y="9733"/>
                </a:lnTo>
                <a:lnTo>
                  <a:pt x="3163" y="9514"/>
                </a:lnTo>
                <a:lnTo>
                  <a:pt x="3334" y="9295"/>
                </a:lnTo>
                <a:lnTo>
                  <a:pt x="3747" y="8760"/>
                </a:lnTo>
                <a:lnTo>
                  <a:pt x="4185" y="8225"/>
                </a:lnTo>
                <a:lnTo>
                  <a:pt x="4648" y="7714"/>
                </a:lnTo>
                <a:lnTo>
                  <a:pt x="5086" y="7203"/>
                </a:lnTo>
                <a:lnTo>
                  <a:pt x="5159" y="7251"/>
                </a:lnTo>
                <a:lnTo>
                  <a:pt x="5280" y="7300"/>
                </a:lnTo>
                <a:lnTo>
                  <a:pt x="5378" y="7324"/>
                </a:lnTo>
                <a:lnTo>
                  <a:pt x="5499" y="7324"/>
                </a:lnTo>
                <a:lnTo>
                  <a:pt x="5645" y="7300"/>
                </a:lnTo>
                <a:lnTo>
                  <a:pt x="5791" y="7251"/>
                </a:lnTo>
                <a:lnTo>
                  <a:pt x="5913" y="7154"/>
                </a:lnTo>
                <a:lnTo>
                  <a:pt x="6010" y="7057"/>
                </a:lnTo>
                <a:lnTo>
                  <a:pt x="6205" y="7178"/>
                </a:lnTo>
                <a:lnTo>
                  <a:pt x="6400" y="7300"/>
                </a:lnTo>
                <a:lnTo>
                  <a:pt x="6716" y="7519"/>
                </a:lnTo>
                <a:lnTo>
                  <a:pt x="6862" y="7616"/>
                </a:lnTo>
                <a:lnTo>
                  <a:pt x="7032" y="7689"/>
                </a:lnTo>
                <a:lnTo>
                  <a:pt x="7057" y="7811"/>
                </a:lnTo>
                <a:lnTo>
                  <a:pt x="7105" y="7933"/>
                </a:lnTo>
                <a:lnTo>
                  <a:pt x="7154" y="8030"/>
                </a:lnTo>
                <a:lnTo>
                  <a:pt x="7227" y="8127"/>
                </a:lnTo>
                <a:lnTo>
                  <a:pt x="7324" y="8176"/>
                </a:lnTo>
                <a:lnTo>
                  <a:pt x="7397" y="8225"/>
                </a:lnTo>
                <a:lnTo>
                  <a:pt x="7495" y="8273"/>
                </a:lnTo>
                <a:lnTo>
                  <a:pt x="7714" y="8273"/>
                </a:lnTo>
                <a:lnTo>
                  <a:pt x="7835" y="8225"/>
                </a:lnTo>
                <a:lnTo>
                  <a:pt x="8006" y="8127"/>
                </a:lnTo>
                <a:lnTo>
                  <a:pt x="8152" y="8006"/>
                </a:lnTo>
                <a:lnTo>
                  <a:pt x="8225" y="7908"/>
                </a:lnTo>
                <a:lnTo>
                  <a:pt x="8273" y="7835"/>
                </a:lnTo>
                <a:lnTo>
                  <a:pt x="8298" y="7738"/>
                </a:lnTo>
                <a:lnTo>
                  <a:pt x="8322" y="7641"/>
                </a:lnTo>
                <a:lnTo>
                  <a:pt x="8322" y="7543"/>
                </a:lnTo>
                <a:lnTo>
                  <a:pt x="8298" y="7470"/>
                </a:lnTo>
                <a:lnTo>
                  <a:pt x="8468" y="7300"/>
                </a:lnTo>
                <a:lnTo>
                  <a:pt x="8614" y="7130"/>
                </a:lnTo>
                <a:lnTo>
                  <a:pt x="8906" y="6740"/>
                </a:lnTo>
                <a:lnTo>
                  <a:pt x="9173" y="6327"/>
                </a:lnTo>
                <a:lnTo>
                  <a:pt x="9417" y="5962"/>
                </a:lnTo>
                <a:lnTo>
                  <a:pt x="9782" y="5499"/>
                </a:lnTo>
                <a:lnTo>
                  <a:pt x="10195" y="5086"/>
                </a:lnTo>
                <a:lnTo>
                  <a:pt x="10268" y="5013"/>
                </a:lnTo>
                <a:lnTo>
                  <a:pt x="10366" y="4940"/>
                </a:lnTo>
                <a:lnTo>
                  <a:pt x="10585" y="4818"/>
                </a:lnTo>
                <a:lnTo>
                  <a:pt x="10706" y="4891"/>
                </a:lnTo>
                <a:lnTo>
                  <a:pt x="10828" y="4915"/>
                </a:lnTo>
                <a:lnTo>
                  <a:pt x="10950" y="4940"/>
                </a:lnTo>
                <a:lnTo>
                  <a:pt x="11096" y="4915"/>
                </a:lnTo>
                <a:lnTo>
                  <a:pt x="11193" y="4867"/>
                </a:lnTo>
                <a:lnTo>
                  <a:pt x="11266" y="4794"/>
                </a:lnTo>
                <a:lnTo>
                  <a:pt x="11363" y="4721"/>
                </a:lnTo>
                <a:lnTo>
                  <a:pt x="11436" y="4648"/>
                </a:lnTo>
                <a:lnTo>
                  <a:pt x="11704" y="4964"/>
                </a:lnTo>
                <a:lnTo>
                  <a:pt x="11874" y="5183"/>
                </a:lnTo>
                <a:lnTo>
                  <a:pt x="11801" y="5305"/>
                </a:lnTo>
                <a:lnTo>
                  <a:pt x="11777" y="5426"/>
                </a:lnTo>
                <a:lnTo>
                  <a:pt x="11753" y="5548"/>
                </a:lnTo>
                <a:lnTo>
                  <a:pt x="11777" y="5694"/>
                </a:lnTo>
                <a:lnTo>
                  <a:pt x="11826" y="5816"/>
                </a:lnTo>
                <a:lnTo>
                  <a:pt x="11899" y="5913"/>
                </a:lnTo>
                <a:lnTo>
                  <a:pt x="12020" y="6010"/>
                </a:lnTo>
                <a:lnTo>
                  <a:pt x="12142" y="6059"/>
                </a:lnTo>
                <a:lnTo>
                  <a:pt x="12264" y="6108"/>
                </a:lnTo>
                <a:lnTo>
                  <a:pt x="12410" y="6108"/>
                </a:lnTo>
                <a:lnTo>
                  <a:pt x="12531" y="6083"/>
                </a:lnTo>
                <a:lnTo>
                  <a:pt x="12653" y="6035"/>
                </a:lnTo>
                <a:lnTo>
                  <a:pt x="12726" y="5986"/>
                </a:lnTo>
                <a:lnTo>
                  <a:pt x="12799" y="5913"/>
                </a:lnTo>
                <a:lnTo>
                  <a:pt x="12872" y="5840"/>
                </a:lnTo>
                <a:lnTo>
                  <a:pt x="12921" y="5743"/>
                </a:lnTo>
                <a:lnTo>
                  <a:pt x="12969" y="5548"/>
                </a:lnTo>
                <a:lnTo>
                  <a:pt x="12969" y="5329"/>
                </a:lnTo>
                <a:lnTo>
                  <a:pt x="12969" y="5280"/>
                </a:lnTo>
                <a:lnTo>
                  <a:pt x="13042" y="5256"/>
                </a:lnTo>
                <a:lnTo>
                  <a:pt x="13383" y="4915"/>
                </a:lnTo>
                <a:lnTo>
                  <a:pt x="13748" y="4575"/>
                </a:lnTo>
                <a:lnTo>
                  <a:pt x="14454" y="3942"/>
                </a:lnTo>
                <a:lnTo>
                  <a:pt x="15111" y="3309"/>
                </a:lnTo>
                <a:lnTo>
                  <a:pt x="15768" y="2677"/>
                </a:lnTo>
                <a:lnTo>
                  <a:pt x="15792" y="2652"/>
                </a:lnTo>
                <a:lnTo>
                  <a:pt x="15914" y="2701"/>
                </a:lnTo>
                <a:lnTo>
                  <a:pt x="16157" y="2701"/>
                </a:lnTo>
                <a:lnTo>
                  <a:pt x="16279" y="2652"/>
                </a:lnTo>
                <a:lnTo>
                  <a:pt x="16376" y="2579"/>
                </a:lnTo>
                <a:lnTo>
                  <a:pt x="16449" y="2506"/>
                </a:lnTo>
                <a:lnTo>
                  <a:pt x="16522" y="2409"/>
                </a:lnTo>
                <a:lnTo>
                  <a:pt x="16595" y="2312"/>
                </a:lnTo>
                <a:lnTo>
                  <a:pt x="16643" y="2215"/>
                </a:lnTo>
                <a:lnTo>
                  <a:pt x="16668" y="2093"/>
                </a:lnTo>
                <a:lnTo>
                  <a:pt x="16692" y="1996"/>
                </a:lnTo>
                <a:lnTo>
                  <a:pt x="16692" y="1874"/>
                </a:lnTo>
                <a:lnTo>
                  <a:pt x="16668" y="1777"/>
                </a:lnTo>
                <a:lnTo>
                  <a:pt x="16643" y="1679"/>
                </a:lnTo>
                <a:lnTo>
                  <a:pt x="16570" y="1606"/>
                </a:lnTo>
                <a:lnTo>
                  <a:pt x="16522" y="1533"/>
                </a:lnTo>
                <a:lnTo>
                  <a:pt x="16424" y="1460"/>
                </a:lnTo>
                <a:lnTo>
                  <a:pt x="16352" y="1436"/>
                </a:lnTo>
                <a:lnTo>
                  <a:pt x="16254" y="1412"/>
                </a:lnTo>
                <a:lnTo>
                  <a:pt x="16157" y="1387"/>
                </a:lnTo>
                <a:lnTo>
                  <a:pt x="16011" y="1363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0" y="317"/>
                </a:lnTo>
                <a:lnTo>
                  <a:pt x="0" y="438"/>
                </a:lnTo>
                <a:lnTo>
                  <a:pt x="0" y="584"/>
                </a:lnTo>
                <a:lnTo>
                  <a:pt x="25" y="876"/>
                </a:lnTo>
                <a:lnTo>
                  <a:pt x="49" y="1120"/>
                </a:lnTo>
                <a:lnTo>
                  <a:pt x="49" y="1947"/>
                </a:lnTo>
                <a:lnTo>
                  <a:pt x="25" y="2774"/>
                </a:lnTo>
                <a:lnTo>
                  <a:pt x="49" y="3601"/>
                </a:lnTo>
                <a:lnTo>
                  <a:pt x="25" y="4429"/>
                </a:lnTo>
                <a:lnTo>
                  <a:pt x="0" y="6108"/>
                </a:lnTo>
                <a:lnTo>
                  <a:pt x="0" y="6984"/>
                </a:lnTo>
                <a:lnTo>
                  <a:pt x="0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71" y="13067"/>
                </a:lnTo>
                <a:lnTo>
                  <a:pt x="195" y="13188"/>
                </a:lnTo>
                <a:lnTo>
                  <a:pt x="268" y="13261"/>
                </a:lnTo>
                <a:lnTo>
                  <a:pt x="317" y="13310"/>
                </a:lnTo>
                <a:lnTo>
                  <a:pt x="390" y="13310"/>
                </a:lnTo>
                <a:lnTo>
                  <a:pt x="900" y="13383"/>
                </a:lnTo>
                <a:lnTo>
                  <a:pt x="1898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25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41" y="13067"/>
                </a:lnTo>
                <a:lnTo>
                  <a:pt x="17276" y="13091"/>
                </a:lnTo>
                <a:lnTo>
                  <a:pt x="17544" y="13140"/>
                </a:lnTo>
                <a:lnTo>
                  <a:pt x="17811" y="13164"/>
                </a:lnTo>
                <a:lnTo>
                  <a:pt x="17933" y="13164"/>
                </a:lnTo>
                <a:lnTo>
                  <a:pt x="18030" y="13115"/>
                </a:lnTo>
                <a:lnTo>
                  <a:pt x="18103" y="13042"/>
                </a:lnTo>
                <a:lnTo>
                  <a:pt x="18152" y="12945"/>
                </a:lnTo>
                <a:lnTo>
                  <a:pt x="18152" y="12848"/>
                </a:lnTo>
                <a:lnTo>
                  <a:pt x="18128" y="12750"/>
                </a:lnTo>
                <a:lnTo>
                  <a:pt x="18055" y="12677"/>
                </a:lnTo>
                <a:lnTo>
                  <a:pt x="17957" y="12629"/>
                </a:lnTo>
                <a:lnTo>
                  <a:pt x="17495" y="12556"/>
                </a:lnTo>
                <a:lnTo>
                  <a:pt x="17008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34" y="12580"/>
                </a:lnTo>
                <a:lnTo>
                  <a:pt x="10414" y="12604"/>
                </a:lnTo>
                <a:lnTo>
                  <a:pt x="9271" y="12629"/>
                </a:lnTo>
                <a:lnTo>
                  <a:pt x="7032" y="12604"/>
                </a:lnTo>
                <a:lnTo>
                  <a:pt x="5913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1" y="11169"/>
                </a:lnTo>
                <a:lnTo>
                  <a:pt x="608" y="9490"/>
                </a:lnTo>
                <a:lnTo>
                  <a:pt x="535" y="7787"/>
                </a:lnTo>
                <a:lnTo>
                  <a:pt x="535" y="6959"/>
                </a:lnTo>
                <a:lnTo>
                  <a:pt x="535" y="6108"/>
                </a:lnTo>
                <a:lnTo>
                  <a:pt x="560" y="4356"/>
                </a:lnTo>
                <a:lnTo>
                  <a:pt x="560" y="2579"/>
                </a:lnTo>
                <a:lnTo>
                  <a:pt x="560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5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42"/>
          <p:cNvSpPr/>
          <p:nvPr/>
        </p:nvSpPr>
        <p:spPr>
          <a:xfrm>
            <a:off x="3495532" y="564834"/>
            <a:ext cx="181241" cy="181503"/>
          </a:xfrm>
          <a:custGeom>
            <a:rect b="b" l="l" r="r" t="t"/>
            <a:pathLst>
              <a:path extrusionOk="0" h="16644" w="16620">
                <a:moveTo>
                  <a:pt x="11437" y="5767"/>
                </a:moveTo>
                <a:lnTo>
                  <a:pt x="11753" y="6132"/>
                </a:lnTo>
                <a:lnTo>
                  <a:pt x="12094" y="6522"/>
                </a:lnTo>
                <a:lnTo>
                  <a:pt x="11510" y="7179"/>
                </a:lnTo>
                <a:lnTo>
                  <a:pt x="11291" y="7008"/>
                </a:lnTo>
                <a:lnTo>
                  <a:pt x="11096" y="6862"/>
                </a:lnTo>
                <a:lnTo>
                  <a:pt x="10877" y="6668"/>
                </a:lnTo>
                <a:lnTo>
                  <a:pt x="10756" y="6570"/>
                </a:lnTo>
                <a:lnTo>
                  <a:pt x="10610" y="6497"/>
                </a:lnTo>
                <a:lnTo>
                  <a:pt x="10926" y="6230"/>
                </a:lnTo>
                <a:lnTo>
                  <a:pt x="10975" y="6303"/>
                </a:lnTo>
                <a:lnTo>
                  <a:pt x="11048" y="6400"/>
                </a:lnTo>
                <a:lnTo>
                  <a:pt x="11194" y="6546"/>
                </a:lnTo>
                <a:lnTo>
                  <a:pt x="11388" y="6789"/>
                </a:lnTo>
                <a:lnTo>
                  <a:pt x="11486" y="6887"/>
                </a:lnTo>
                <a:lnTo>
                  <a:pt x="11632" y="6960"/>
                </a:lnTo>
                <a:lnTo>
                  <a:pt x="11680" y="6960"/>
                </a:lnTo>
                <a:lnTo>
                  <a:pt x="11705" y="6911"/>
                </a:lnTo>
                <a:lnTo>
                  <a:pt x="11680" y="6765"/>
                </a:lnTo>
                <a:lnTo>
                  <a:pt x="11632" y="6619"/>
                </a:lnTo>
                <a:lnTo>
                  <a:pt x="11534" y="6522"/>
                </a:lnTo>
                <a:lnTo>
                  <a:pt x="11437" y="6400"/>
                </a:lnTo>
                <a:lnTo>
                  <a:pt x="11291" y="6205"/>
                </a:lnTo>
                <a:lnTo>
                  <a:pt x="11218" y="6108"/>
                </a:lnTo>
                <a:lnTo>
                  <a:pt x="11121" y="6059"/>
                </a:lnTo>
                <a:lnTo>
                  <a:pt x="11437" y="5767"/>
                </a:lnTo>
                <a:close/>
                <a:moveTo>
                  <a:pt x="10464" y="6643"/>
                </a:moveTo>
                <a:lnTo>
                  <a:pt x="10537" y="6765"/>
                </a:lnTo>
                <a:lnTo>
                  <a:pt x="10634" y="6887"/>
                </a:lnTo>
                <a:lnTo>
                  <a:pt x="10853" y="7106"/>
                </a:lnTo>
                <a:lnTo>
                  <a:pt x="11048" y="7300"/>
                </a:lnTo>
                <a:lnTo>
                  <a:pt x="11242" y="7495"/>
                </a:lnTo>
                <a:lnTo>
                  <a:pt x="11121" y="7641"/>
                </a:lnTo>
                <a:lnTo>
                  <a:pt x="10902" y="7446"/>
                </a:lnTo>
                <a:lnTo>
                  <a:pt x="10658" y="7276"/>
                </a:lnTo>
                <a:lnTo>
                  <a:pt x="10440" y="7057"/>
                </a:lnTo>
                <a:lnTo>
                  <a:pt x="10318" y="6960"/>
                </a:lnTo>
                <a:lnTo>
                  <a:pt x="10172" y="6887"/>
                </a:lnTo>
                <a:lnTo>
                  <a:pt x="10464" y="6643"/>
                </a:lnTo>
                <a:close/>
                <a:moveTo>
                  <a:pt x="10075" y="6984"/>
                </a:moveTo>
                <a:lnTo>
                  <a:pt x="10075" y="7057"/>
                </a:lnTo>
                <a:lnTo>
                  <a:pt x="10123" y="7130"/>
                </a:lnTo>
                <a:lnTo>
                  <a:pt x="10196" y="7276"/>
                </a:lnTo>
                <a:lnTo>
                  <a:pt x="10318" y="7398"/>
                </a:lnTo>
                <a:lnTo>
                  <a:pt x="10415" y="7519"/>
                </a:lnTo>
                <a:lnTo>
                  <a:pt x="10658" y="7714"/>
                </a:lnTo>
                <a:lnTo>
                  <a:pt x="10780" y="7811"/>
                </a:lnTo>
                <a:lnTo>
                  <a:pt x="10926" y="7909"/>
                </a:lnTo>
                <a:lnTo>
                  <a:pt x="10683" y="8176"/>
                </a:lnTo>
                <a:lnTo>
                  <a:pt x="10585" y="8055"/>
                </a:lnTo>
                <a:lnTo>
                  <a:pt x="10488" y="7957"/>
                </a:lnTo>
                <a:lnTo>
                  <a:pt x="10269" y="7787"/>
                </a:lnTo>
                <a:lnTo>
                  <a:pt x="10002" y="7519"/>
                </a:lnTo>
                <a:lnTo>
                  <a:pt x="9734" y="7276"/>
                </a:lnTo>
                <a:lnTo>
                  <a:pt x="10075" y="6984"/>
                </a:lnTo>
                <a:close/>
                <a:moveTo>
                  <a:pt x="9515" y="7495"/>
                </a:moveTo>
                <a:lnTo>
                  <a:pt x="9612" y="7617"/>
                </a:lnTo>
                <a:lnTo>
                  <a:pt x="9710" y="7738"/>
                </a:lnTo>
                <a:lnTo>
                  <a:pt x="9953" y="7957"/>
                </a:lnTo>
                <a:lnTo>
                  <a:pt x="10172" y="8201"/>
                </a:lnTo>
                <a:lnTo>
                  <a:pt x="10318" y="8347"/>
                </a:lnTo>
                <a:lnTo>
                  <a:pt x="10464" y="8444"/>
                </a:lnTo>
                <a:lnTo>
                  <a:pt x="10172" y="8809"/>
                </a:lnTo>
                <a:lnTo>
                  <a:pt x="9904" y="8468"/>
                </a:lnTo>
                <a:lnTo>
                  <a:pt x="9661" y="8176"/>
                </a:lnTo>
                <a:lnTo>
                  <a:pt x="9466" y="7933"/>
                </a:lnTo>
                <a:lnTo>
                  <a:pt x="9369" y="7811"/>
                </a:lnTo>
                <a:lnTo>
                  <a:pt x="9272" y="7714"/>
                </a:lnTo>
                <a:lnTo>
                  <a:pt x="9515" y="7495"/>
                </a:lnTo>
                <a:close/>
                <a:moveTo>
                  <a:pt x="9004" y="7933"/>
                </a:moveTo>
                <a:lnTo>
                  <a:pt x="9126" y="8128"/>
                </a:lnTo>
                <a:lnTo>
                  <a:pt x="9272" y="8298"/>
                </a:lnTo>
                <a:lnTo>
                  <a:pt x="9564" y="8663"/>
                </a:lnTo>
                <a:lnTo>
                  <a:pt x="9880" y="9028"/>
                </a:lnTo>
                <a:lnTo>
                  <a:pt x="9904" y="9077"/>
                </a:lnTo>
                <a:lnTo>
                  <a:pt x="9856" y="9125"/>
                </a:lnTo>
                <a:lnTo>
                  <a:pt x="9734" y="9271"/>
                </a:lnTo>
                <a:lnTo>
                  <a:pt x="9710" y="9198"/>
                </a:lnTo>
                <a:lnTo>
                  <a:pt x="9442" y="8858"/>
                </a:lnTo>
                <a:lnTo>
                  <a:pt x="9126" y="8517"/>
                </a:lnTo>
                <a:lnTo>
                  <a:pt x="8955" y="8322"/>
                </a:lnTo>
                <a:lnTo>
                  <a:pt x="8785" y="8152"/>
                </a:lnTo>
                <a:lnTo>
                  <a:pt x="9004" y="7933"/>
                </a:lnTo>
                <a:close/>
                <a:moveTo>
                  <a:pt x="8517" y="8371"/>
                </a:moveTo>
                <a:lnTo>
                  <a:pt x="8663" y="8590"/>
                </a:lnTo>
                <a:lnTo>
                  <a:pt x="8809" y="8785"/>
                </a:lnTo>
                <a:lnTo>
                  <a:pt x="9101" y="9150"/>
                </a:lnTo>
                <a:lnTo>
                  <a:pt x="9272" y="9320"/>
                </a:lnTo>
                <a:lnTo>
                  <a:pt x="9442" y="9466"/>
                </a:lnTo>
                <a:lnTo>
                  <a:pt x="9515" y="9490"/>
                </a:lnTo>
                <a:lnTo>
                  <a:pt x="9199" y="9806"/>
                </a:lnTo>
                <a:lnTo>
                  <a:pt x="9174" y="9709"/>
                </a:lnTo>
                <a:lnTo>
                  <a:pt x="9150" y="9612"/>
                </a:lnTo>
                <a:lnTo>
                  <a:pt x="9053" y="9442"/>
                </a:lnTo>
                <a:lnTo>
                  <a:pt x="8931" y="9271"/>
                </a:lnTo>
                <a:lnTo>
                  <a:pt x="8785" y="9125"/>
                </a:lnTo>
                <a:lnTo>
                  <a:pt x="8590" y="8833"/>
                </a:lnTo>
                <a:lnTo>
                  <a:pt x="8444" y="8663"/>
                </a:lnTo>
                <a:lnTo>
                  <a:pt x="8323" y="8541"/>
                </a:lnTo>
                <a:lnTo>
                  <a:pt x="8517" y="8371"/>
                </a:lnTo>
                <a:close/>
                <a:moveTo>
                  <a:pt x="5476" y="7787"/>
                </a:moveTo>
                <a:lnTo>
                  <a:pt x="5622" y="7982"/>
                </a:lnTo>
                <a:lnTo>
                  <a:pt x="5816" y="8176"/>
                </a:lnTo>
                <a:lnTo>
                  <a:pt x="6133" y="8444"/>
                </a:lnTo>
                <a:lnTo>
                  <a:pt x="6449" y="8736"/>
                </a:lnTo>
                <a:lnTo>
                  <a:pt x="6790" y="8979"/>
                </a:lnTo>
                <a:lnTo>
                  <a:pt x="6984" y="9125"/>
                </a:lnTo>
                <a:lnTo>
                  <a:pt x="7057" y="9174"/>
                </a:lnTo>
                <a:lnTo>
                  <a:pt x="7155" y="9198"/>
                </a:lnTo>
                <a:lnTo>
                  <a:pt x="7155" y="9247"/>
                </a:lnTo>
                <a:lnTo>
                  <a:pt x="7179" y="9296"/>
                </a:lnTo>
                <a:lnTo>
                  <a:pt x="7301" y="9296"/>
                </a:lnTo>
                <a:lnTo>
                  <a:pt x="7398" y="9271"/>
                </a:lnTo>
                <a:lnTo>
                  <a:pt x="7568" y="9198"/>
                </a:lnTo>
                <a:lnTo>
                  <a:pt x="7617" y="9344"/>
                </a:lnTo>
                <a:lnTo>
                  <a:pt x="7690" y="9490"/>
                </a:lnTo>
                <a:lnTo>
                  <a:pt x="7885" y="9758"/>
                </a:lnTo>
                <a:lnTo>
                  <a:pt x="8006" y="9952"/>
                </a:lnTo>
                <a:lnTo>
                  <a:pt x="8177" y="10098"/>
                </a:lnTo>
                <a:lnTo>
                  <a:pt x="8250" y="10171"/>
                </a:lnTo>
                <a:lnTo>
                  <a:pt x="8347" y="10220"/>
                </a:lnTo>
                <a:lnTo>
                  <a:pt x="8469" y="10269"/>
                </a:lnTo>
                <a:lnTo>
                  <a:pt x="8566" y="10293"/>
                </a:lnTo>
                <a:lnTo>
                  <a:pt x="8615" y="10269"/>
                </a:lnTo>
                <a:lnTo>
                  <a:pt x="8615" y="10244"/>
                </a:lnTo>
                <a:lnTo>
                  <a:pt x="8542" y="10074"/>
                </a:lnTo>
                <a:lnTo>
                  <a:pt x="8420" y="9904"/>
                </a:lnTo>
                <a:lnTo>
                  <a:pt x="8177" y="9636"/>
                </a:lnTo>
                <a:lnTo>
                  <a:pt x="8055" y="9490"/>
                </a:lnTo>
                <a:lnTo>
                  <a:pt x="7982" y="9344"/>
                </a:lnTo>
                <a:lnTo>
                  <a:pt x="7885" y="9174"/>
                </a:lnTo>
                <a:lnTo>
                  <a:pt x="7763" y="9052"/>
                </a:lnTo>
                <a:lnTo>
                  <a:pt x="8079" y="8760"/>
                </a:lnTo>
                <a:lnTo>
                  <a:pt x="8128" y="8906"/>
                </a:lnTo>
                <a:lnTo>
                  <a:pt x="8225" y="9028"/>
                </a:lnTo>
                <a:lnTo>
                  <a:pt x="8420" y="9271"/>
                </a:lnTo>
                <a:lnTo>
                  <a:pt x="8542" y="9466"/>
                </a:lnTo>
                <a:lnTo>
                  <a:pt x="8688" y="9661"/>
                </a:lnTo>
                <a:lnTo>
                  <a:pt x="8785" y="9758"/>
                </a:lnTo>
                <a:lnTo>
                  <a:pt x="8882" y="9831"/>
                </a:lnTo>
                <a:lnTo>
                  <a:pt x="8980" y="9879"/>
                </a:lnTo>
                <a:lnTo>
                  <a:pt x="9077" y="9928"/>
                </a:lnTo>
                <a:lnTo>
                  <a:pt x="8615" y="10366"/>
                </a:lnTo>
                <a:lnTo>
                  <a:pt x="8250" y="10682"/>
                </a:lnTo>
                <a:lnTo>
                  <a:pt x="8225" y="10634"/>
                </a:lnTo>
                <a:lnTo>
                  <a:pt x="8201" y="10585"/>
                </a:lnTo>
                <a:lnTo>
                  <a:pt x="8031" y="10366"/>
                </a:lnTo>
                <a:lnTo>
                  <a:pt x="7812" y="10171"/>
                </a:lnTo>
                <a:lnTo>
                  <a:pt x="7374" y="9782"/>
                </a:lnTo>
                <a:lnTo>
                  <a:pt x="6960" y="9393"/>
                </a:lnTo>
                <a:lnTo>
                  <a:pt x="6546" y="9004"/>
                </a:lnTo>
                <a:lnTo>
                  <a:pt x="5670" y="8225"/>
                </a:lnTo>
                <a:lnTo>
                  <a:pt x="5500" y="8079"/>
                </a:lnTo>
                <a:lnTo>
                  <a:pt x="5330" y="7933"/>
                </a:lnTo>
                <a:lnTo>
                  <a:pt x="5476" y="7787"/>
                </a:lnTo>
                <a:close/>
                <a:moveTo>
                  <a:pt x="5062" y="8152"/>
                </a:moveTo>
                <a:lnTo>
                  <a:pt x="5232" y="8322"/>
                </a:lnTo>
                <a:lnTo>
                  <a:pt x="5403" y="8493"/>
                </a:lnTo>
                <a:lnTo>
                  <a:pt x="6279" y="9271"/>
                </a:lnTo>
                <a:lnTo>
                  <a:pt x="6692" y="9636"/>
                </a:lnTo>
                <a:lnTo>
                  <a:pt x="7155" y="10025"/>
                </a:lnTo>
                <a:lnTo>
                  <a:pt x="7374" y="10220"/>
                </a:lnTo>
                <a:lnTo>
                  <a:pt x="7593" y="10415"/>
                </a:lnTo>
                <a:lnTo>
                  <a:pt x="7812" y="10609"/>
                </a:lnTo>
                <a:lnTo>
                  <a:pt x="8055" y="10780"/>
                </a:lnTo>
                <a:lnTo>
                  <a:pt x="8104" y="10804"/>
                </a:lnTo>
                <a:lnTo>
                  <a:pt x="7982" y="10901"/>
                </a:lnTo>
                <a:lnTo>
                  <a:pt x="6254" y="9466"/>
                </a:lnTo>
                <a:lnTo>
                  <a:pt x="5597" y="8882"/>
                </a:lnTo>
                <a:lnTo>
                  <a:pt x="5232" y="8590"/>
                </a:lnTo>
                <a:lnTo>
                  <a:pt x="5062" y="8468"/>
                </a:lnTo>
                <a:lnTo>
                  <a:pt x="4867" y="8347"/>
                </a:lnTo>
                <a:lnTo>
                  <a:pt x="5038" y="8176"/>
                </a:lnTo>
                <a:lnTo>
                  <a:pt x="5062" y="8152"/>
                </a:lnTo>
                <a:close/>
                <a:moveTo>
                  <a:pt x="4746" y="8493"/>
                </a:moveTo>
                <a:lnTo>
                  <a:pt x="4867" y="8663"/>
                </a:lnTo>
                <a:lnTo>
                  <a:pt x="5038" y="8809"/>
                </a:lnTo>
                <a:lnTo>
                  <a:pt x="5378" y="9101"/>
                </a:lnTo>
                <a:lnTo>
                  <a:pt x="6060" y="9636"/>
                </a:lnTo>
                <a:lnTo>
                  <a:pt x="7787" y="11072"/>
                </a:lnTo>
                <a:lnTo>
                  <a:pt x="7617" y="11218"/>
                </a:lnTo>
                <a:lnTo>
                  <a:pt x="7398" y="11047"/>
                </a:lnTo>
                <a:lnTo>
                  <a:pt x="7155" y="10877"/>
                </a:lnTo>
                <a:lnTo>
                  <a:pt x="6911" y="10707"/>
                </a:lnTo>
                <a:lnTo>
                  <a:pt x="6668" y="10536"/>
                </a:lnTo>
                <a:lnTo>
                  <a:pt x="6181" y="10123"/>
                </a:lnTo>
                <a:lnTo>
                  <a:pt x="5719" y="9709"/>
                </a:lnTo>
                <a:lnTo>
                  <a:pt x="5281" y="9247"/>
                </a:lnTo>
                <a:lnTo>
                  <a:pt x="4867" y="8760"/>
                </a:lnTo>
                <a:lnTo>
                  <a:pt x="4770" y="8663"/>
                </a:lnTo>
                <a:lnTo>
                  <a:pt x="4673" y="8566"/>
                </a:lnTo>
                <a:lnTo>
                  <a:pt x="4746" y="8493"/>
                </a:lnTo>
                <a:close/>
                <a:moveTo>
                  <a:pt x="11437" y="5256"/>
                </a:moveTo>
                <a:lnTo>
                  <a:pt x="11364" y="5281"/>
                </a:lnTo>
                <a:lnTo>
                  <a:pt x="11315" y="5305"/>
                </a:lnTo>
                <a:lnTo>
                  <a:pt x="11218" y="5354"/>
                </a:lnTo>
                <a:lnTo>
                  <a:pt x="10075" y="6376"/>
                </a:lnTo>
                <a:lnTo>
                  <a:pt x="8931" y="7422"/>
                </a:lnTo>
                <a:lnTo>
                  <a:pt x="8347" y="7933"/>
                </a:lnTo>
                <a:lnTo>
                  <a:pt x="7787" y="8468"/>
                </a:lnTo>
                <a:lnTo>
                  <a:pt x="7544" y="8663"/>
                </a:lnTo>
                <a:lnTo>
                  <a:pt x="7325" y="8882"/>
                </a:lnTo>
                <a:lnTo>
                  <a:pt x="7228" y="8785"/>
                </a:lnTo>
                <a:lnTo>
                  <a:pt x="7106" y="8712"/>
                </a:lnTo>
                <a:lnTo>
                  <a:pt x="6717" y="8395"/>
                </a:lnTo>
                <a:lnTo>
                  <a:pt x="6327" y="8079"/>
                </a:lnTo>
                <a:lnTo>
                  <a:pt x="6011" y="7763"/>
                </a:lnTo>
                <a:lnTo>
                  <a:pt x="5768" y="7568"/>
                </a:lnTo>
                <a:lnTo>
                  <a:pt x="5670" y="7495"/>
                </a:lnTo>
                <a:lnTo>
                  <a:pt x="5573" y="7446"/>
                </a:lnTo>
                <a:lnTo>
                  <a:pt x="5524" y="7422"/>
                </a:lnTo>
                <a:lnTo>
                  <a:pt x="5427" y="7373"/>
                </a:lnTo>
                <a:lnTo>
                  <a:pt x="5330" y="7373"/>
                </a:lnTo>
                <a:lnTo>
                  <a:pt x="5232" y="7398"/>
                </a:lnTo>
                <a:lnTo>
                  <a:pt x="5135" y="7446"/>
                </a:lnTo>
                <a:lnTo>
                  <a:pt x="4940" y="7568"/>
                </a:lnTo>
                <a:lnTo>
                  <a:pt x="4794" y="7690"/>
                </a:lnTo>
                <a:lnTo>
                  <a:pt x="4575" y="7860"/>
                </a:lnTo>
                <a:lnTo>
                  <a:pt x="4381" y="8030"/>
                </a:lnTo>
                <a:lnTo>
                  <a:pt x="4283" y="8152"/>
                </a:lnTo>
                <a:lnTo>
                  <a:pt x="4210" y="8249"/>
                </a:lnTo>
                <a:lnTo>
                  <a:pt x="4162" y="8371"/>
                </a:lnTo>
                <a:lnTo>
                  <a:pt x="4137" y="8493"/>
                </a:lnTo>
                <a:lnTo>
                  <a:pt x="4162" y="8566"/>
                </a:lnTo>
                <a:lnTo>
                  <a:pt x="4210" y="8639"/>
                </a:lnTo>
                <a:lnTo>
                  <a:pt x="4259" y="8687"/>
                </a:lnTo>
                <a:lnTo>
                  <a:pt x="4332" y="8712"/>
                </a:lnTo>
                <a:lnTo>
                  <a:pt x="4356" y="8809"/>
                </a:lnTo>
                <a:lnTo>
                  <a:pt x="4405" y="8906"/>
                </a:lnTo>
                <a:lnTo>
                  <a:pt x="4478" y="9028"/>
                </a:lnTo>
                <a:lnTo>
                  <a:pt x="4551" y="9150"/>
                </a:lnTo>
                <a:lnTo>
                  <a:pt x="4721" y="9344"/>
                </a:lnTo>
                <a:lnTo>
                  <a:pt x="4940" y="9588"/>
                </a:lnTo>
                <a:lnTo>
                  <a:pt x="5135" y="9831"/>
                </a:lnTo>
                <a:lnTo>
                  <a:pt x="5597" y="10269"/>
                </a:lnTo>
                <a:lnTo>
                  <a:pt x="5987" y="10634"/>
                </a:lnTo>
                <a:lnTo>
                  <a:pt x="6425" y="10999"/>
                </a:lnTo>
                <a:lnTo>
                  <a:pt x="6668" y="11169"/>
                </a:lnTo>
                <a:lnTo>
                  <a:pt x="6887" y="11315"/>
                </a:lnTo>
                <a:lnTo>
                  <a:pt x="7130" y="11461"/>
                </a:lnTo>
                <a:lnTo>
                  <a:pt x="7374" y="11583"/>
                </a:lnTo>
                <a:lnTo>
                  <a:pt x="7349" y="11607"/>
                </a:lnTo>
                <a:lnTo>
                  <a:pt x="7349" y="11680"/>
                </a:lnTo>
                <a:lnTo>
                  <a:pt x="7374" y="11753"/>
                </a:lnTo>
                <a:lnTo>
                  <a:pt x="7422" y="11777"/>
                </a:lnTo>
                <a:lnTo>
                  <a:pt x="7495" y="11777"/>
                </a:lnTo>
                <a:lnTo>
                  <a:pt x="7666" y="11729"/>
                </a:lnTo>
                <a:lnTo>
                  <a:pt x="7836" y="11631"/>
                </a:lnTo>
                <a:lnTo>
                  <a:pt x="7982" y="11534"/>
                </a:lnTo>
                <a:lnTo>
                  <a:pt x="8128" y="11412"/>
                </a:lnTo>
                <a:lnTo>
                  <a:pt x="8420" y="11145"/>
                </a:lnTo>
                <a:lnTo>
                  <a:pt x="8663" y="10901"/>
                </a:lnTo>
                <a:lnTo>
                  <a:pt x="9369" y="10244"/>
                </a:lnTo>
                <a:lnTo>
                  <a:pt x="10050" y="9563"/>
                </a:lnTo>
                <a:lnTo>
                  <a:pt x="10658" y="8955"/>
                </a:lnTo>
                <a:lnTo>
                  <a:pt x="11291" y="8298"/>
                </a:lnTo>
                <a:lnTo>
                  <a:pt x="11875" y="7617"/>
                </a:lnTo>
                <a:lnTo>
                  <a:pt x="12143" y="7276"/>
                </a:lnTo>
                <a:lnTo>
                  <a:pt x="12410" y="6911"/>
                </a:lnTo>
                <a:lnTo>
                  <a:pt x="12483" y="6960"/>
                </a:lnTo>
                <a:lnTo>
                  <a:pt x="12556" y="6984"/>
                </a:lnTo>
                <a:lnTo>
                  <a:pt x="12654" y="6984"/>
                </a:lnTo>
                <a:lnTo>
                  <a:pt x="12727" y="6935"/>
                </a:lnTo>
                <a:lnTo>
                  <a:pt x="12775" y="6887"/>
                </a:lnTo>
                <a:lnTo>
                  <a:pt x="12824" y="6814"/>
                </a:lnTo>
                <a:lnTo>
                  <a:pt x="12824" y="6741"/>
                </a:lnTo>
                <a:lnTo>
                  <a:pt x="12775" y="6643"/>
                </a:lnTo>
                <a:lnTo>
                  <a:pt x="12532" y="6327"/>
                </a:lnTo>
                <a:lnTo>
                  <a:pt x="12240" y="6011"/>
                </a:lnTo>
                <a:lnTo>
                  <a:pt x="11924" y="5646"/>
                </a:lnTo>
                <a:lnTo>
                  <a:pt x="11778" y="5475"/>
                </a:lnTo>
                <a:lnTo>
                  <a:pt x="11583" y="5305"/>
                </a:lnTo>
                <a:lnTo>
                  <a:pt x="11510" y="5256"/>
                </a:lnTo>
                <a:close/>
                <a:moveTo>
                  <a:pt x="8104" y="439"/>
                </a:moveTo>
                <a:lnTo>
                  <a:pt x="8371" y="487"/>
                </a:lnTo>
                <a:lnTo>
                  <a:pt x="8663" y="536"/>
                </a:lnTo>
                <a:lnTo>
                  <a:pt x="9247" y="585"/>
                </a:lnTo>
                <a:lnTo>
                  <a:pt x="9588" y="633"/>
                </a:lnTo>
                <a:lnTo>
                  <a:pt x="9904" y="706"/>
                </a:lnTo>
                <a:lnTo>
                  <a:pt x="10537" y="877"/>
                </a:lnTo>
                <a:lnTo>
                  <a:pt x="10877" y="998"/>
                </a:lnTo>
                <a:lnTo>
                  <a:pt x="11218" y="1120"/>
                </a:lnTo>
                <a:lnTo>
                  <a:pt x="11559" y="1266"/>
                </a:lnTo>
                <a:lnTo>
                  <a:pt x="11875" y="1412"/>
                </a:lnTo>
                <a:lnTo>
                  <a:pt x="12191" y="1582"/>
                </a:lnTo>
                <a:lnTo>
                  <a:pt x="12508" y="1752"/>
                </a:lnTo>
                <a:lnTo>
                  <a:pt x="13116" y="2166"/>
                </a:lnTo>
                <a:lnTo>
                  <a:pt x="13408" y="2385"/>
                </a:lnTo>
                <a:lnTo>
                  <a:pt x="13700" y="2628"/>
                </a:lnTo>
                <a:lnTo>
                  <a:pt x="13968" y="2896"/>
                </a:lnTo>
                <a:lnTo>
                  <a:pt x="14235" y="3188"/>
                </a:lnTo>
                <a:lnTo>
                  <a:pt x="14479" y="3456"/>
                </a:lnTo>
                <a:lnTo>
                  <a:pt x="14698" y="3772"/>
                </a:lnTo>
                <a:lnTo>
                  <a:pt x="14917" y="4088"/>
                </a:lnTo>
                <a:lnTo>
                  <a:pt x="15111" y="4405"/>
                </a:lnTo>
                <a:lnTo>
                  <a:pt x="15282" y="4745"/>
                </a:lnTo>
                <a:lnTo>
                  <a:pt x="15452" y="5086"/>
                </a:lnTo>
                <a:lnTo>
                  <a:pt x="15574" y="5427"/>
                </a:lnTo>
                <a:lnTo>
                  <a:pt x="15720" y="5792"/>
                </a:lnTo>
                <a:lnTo>
                  <a:pt x="15817" y="6157"/>
                </a:lnTo>
                <a:lnTo>
                  <a:pt x="15914" y="6522"/>
                </a:lnTo>
                <a:lnTo>
                  <a:pt x="15987" y="6887"/>
                </a:lnTo>
                <a:lnTo>
                  <a:pt x="16036" y="7276"/>
                </a:lnTo>
                <a:lnTo>
                  <a:pt x="16109" y="8079"/>
                </a:lnTo>
                <a:lnTo>
                  <a:pt x="16109" y="8468"/>
                </a:lnTo>
                <a:lnTo>
                  <a:pt x="16109" y="8858"/>
                </a:lnTo>
                <a:lnTo>
                  <a:pt x="16085" y="9271"/>
                </a:lnTo>
                <a:lnTo>
                  <a:pt x="16060" y="9661"/>
                </a:lnTo>
                <a:lnTo>
                  <a:pt x="15987" y="10050"/>
                </a:lnTo>
                <a:lnTo>
                  <a:pt x="15914" y="10439"/>
                </a:lnTo>
                <a:lnTo>
                  <a:pt x="15817" y="10828"/>
                </a:lnTo>
                <a:lnTo>
                  <a:pt x="15695" y="11193"/>
                </a:lnTo>
                <a:lnTo>
                  <a:pt x="15549" y="11558"/>
                </a:lnTo>
                <a:lnTo>
                  <a:pt x="15379" y="11899"/>
                </a:lnTo>
                <a:lnTo>
                  <a:pt x="15184" y="12240"/>
                </a:lnTo>
                <a:lnTo>
                  <a:pt x="14965" y="12580"/>
                </a:lnTo>
                <a:lnTo>
                  <a:pt x="14722" y="12872"/>
                </a:lnTo>
                <a:lnTo>
                  <a:pt x="14430" y="13189"/>
                </a:lnTo>
                <a:lnTo>
                  <a:pt x="14138" y="13456"/>
                </a:lnTo>
                <a:lnTo>
                  <a:pt x="13846" y="13700"/>
                </a:lnTo>
                <a:lnTo>
                  <a:pt x="13530" y="13943"/>
                </a:lnTo>
                <a:lnTo>
                  <a:pt x="13213" y="14186"/>
                </a:lnTo>
                <a:lnTo>
                  <a:pt x="12532" y="14624"/>
                </a:lnTo>
                <a:lnTo>
                  <a:pt x="11851" y="15014"/>
                </a:lnTo>
                <a:lnTo>
                  <a:pt x="11510" y="15184"/>
                </a:lnTo>
                <a:lnTo>
                  <a:pt x="11145" y="15330"/>
                </a:lnTo>
                <a:lnTo>
                  <a:pt x="10415" y="15622"/>
                </a:lnTo>
                <a:lnTo>
                  <a:pt x="10050" y="15744"/>
                </a:lnTo>
                <a:lnTo>
                  <a:pt x="9685" y="15841"/>
                </a:lnTo>
                <a:lnTo>
                  <a:pt x="9320" y="15963"/>
                </a:lnTo>
                <a:lnTo>
                  <a:pt x="8980" y="16109"/>
                </a:lnTo>
                <a:lnTo>
                  <a:pt x="8907" y="16157"/>
                </a:lnTo>
                <a:lnTo>
                  <a:pt x="8882" y="16230"/>
                </a:lnTo>
                <a:lnTo>
                  <a:pt x="8104" y="16230"/>
                </a:lnTo>
                <a:lnTo>
                  <a:pt x="7739" y="16206"/>
                </a:lnTo>
                <a:lnTo>
                  <a:pt x="7349" y="16157"/>
                </a:lnTo>
                <a:lnTo>
                  <a:pt x="6984" y="16109"/>
                </a:lnTo>
                <a:lnTo>
                  <a:pt x="6619" y="16011"/>
                </a:lnTo>
                <a:lnTo>
                  <a:pt x="6254" y="15914"/>
                </a:lnTo>
                <a:lnTo>
                  <a:pt x="5889" y="15817"/>
                </a:lnTo>
                <a:lnTo>
                  <a:pt x="5524" y="15695"/>
                </a:lnTo>
                <a:lnTo>
                  <a:pt x="5184" y="15549"/>
                </a:lnTo>
                <a:lnTo>
                  <a:pt x="4843" y="15379"/>
                </a:lnTo>
                <a:lnTo>
                  <a:pt x="4502" y="15208"/>
                </a:lnTo>
                <a:lnTo>
                  <a:pt x="4162" y="15014"/>
                </a:lnTo>
                <a:lnTo>
                  <a:pt x="3845" y="14795"/>
                </a:lnTo>
                <a:lnTo>
                  <a:pt x="3553" y="14576"/>
                </a:lnTo>
                <a:lnTo>
                  <a:pt x="3237" y="14357"/>
                </a:lnTo>
                <a:lnTo>
                  <a:pt x="2921" y="14065"/>
                </a:lnTo>
                <a:lnTo>
                  <a:pt x="2629" y="13797"/>
                </a:lnTo>
                <a:lnTo>
                  <a:pt x="2361" y="13481"/>
                </a:lnTo>
                <a:lnTo>
                  <a:pt x="2094" y="13164"/>
                </a:lnTo>
                <a:lnTo>
                  <a:pt x="1850" y="12824"/>
                </a:lnTo>
                <a:lnTo>
                  <a:pt x="1631" y="12483"/>
                </a:lnTo>
                <a:lnTo>
                  <a:pt x="1437" y="12142"/>
                </a:lnTo>
                <a:lnTo>
                  <a:pt x="1242" y="11777"/>
                </a:lnTo>
                <a:lnTo>
                  <a:pt x="1096" y="11412"/>
                </a:lnTo>
                <a:lnTo>
                  <a:pt x="950" y="11023"/>
                </a:lnTo>
                <a:lnTo>
                  <a:pt x="804" y="10634"/>
                </a:lnTo>
                <a:lnTo>
                  <a:pt x="707" y="10244"/>
                </a:lnTo>
                <a:lnTo>
                  <a:pt x="609" y="9831"/>
                </a:lnTo>
                <a:lnTo>
                  <a:pt x="561" y="9442"/>
                </a:lnTo>
                <a:lnTo>
                  <a:pt x="512" y="9028"/>
                </a:lnTo>
                <a:lnTo>
                  <a:pt x="463" y="8614"/>
                </a:lnTo>
                <a:lnTo>
                  <a:pt x="463" y="8201"/>
                </a:lnTo>
                <a:lnTo>
                  <a:pt x="488" y="7787"/>
                </a:lnTo>
                <a:lnTo>
                  <a:pt x="512" y="7373"/>
                </a:lnTo>
                <a:lnTo>
                  <a:pt x="585" y="6960"/>
                </a:lnTo>
                <a:lnTo>
                  <a:pt x="658" y="6570"/>
                </a:lnTo>
                <a:lnTo>
                  <a:pt x="755" y="6181"/>
                </a:lnTo>
                <a:lnTo>
                  <a:pt x="877" y="5792"/>
                </a:lnTo>
                <a:lnTo>
                  <a:pt x="1023" y="5402"/>
                </a:lnTo>
                <a:lnTo>
                  <a:pt x="1169" y="5037"/>
                </a:lnTo>
                <a:lnTo>
                  <a:pt x="1364" y="4672"/>
                </a:lnTo>
                <a:lnTo>
                  <a:pt x="1558" y="4307"/>
                </a:lnTo>
                <a:lnTo>
                  <a:pt x="1777" y="3967"/>
                </a:lnTo>
                <a:lnTo>
                  <a:pt x="1996" y="3626"/>
                </a:lnTo>
                <a:lnTo>
                  <a:pt x="2264" y="3310"/>
                </a:lnTo>
                <a:lnTo>
                  <a:pt x="2532" y="2993"/>
                </a:lnTo>
                <a:lnTo>
                  <a:pt x="2823" y="2701"/>
                </a:lnTo>
                <a:lnTo>
                  <a:pt x="3115" y="2434"/>
                </a:lnTo>
                <a:lnTo>
                  <a:pt x="3432" y="2190"/>
                </a:lnTo>
                <a:lnTo>
                  <a:pt x="3748" y="1947"/>
                </a:lnTo>
                <a:lnTo>
                  <a:pt x="4089" y="1728"/>
                </a:lnTo>
                <a:lnTo>
                  <a:pt x="4429" y="1509"/>
                </a:lnTo>
                <a:lnTo>
                  <a:pt x="4794" y="1339"/>
                </a:lnTo>
                <a:lnTo>
                  <a:pt x="5159" y="1169"/>
                </a:lnTo>
                <a:lnTo>
                  <a:pt x="5524" y="998"/>
                </a:lnTo>
                <a:lnTo>
                  <a:pt x="5865" y="877"/>
                </a:lnTo>
                <a:lnTo>
                  <a:pt x="6206" y="779"/>
                </a:lnTo>
                <a:lnTo>
                  <a:pt x="6911" y="609"/>
                </a:lnTo>
                <a:lnTo>
                  <a:pt x="7203" y="560"/>
                </a:lnTo>
                <a:lnTo>
                  <a:pt x="7520" y="536"/>
                </a:lnTo>
                <a:lnTo>
                  <a:pt x="7812" y="487"/>
                </a:lnTo>
                <a:lnTo>
                  <a:pt x="8104" y="439"/>
                </a:lnTo>
                <a:close/>
                <a:moveTo>
                  <a:pt x="7690" y="1"/>
                </a:moveTo>
                <a:lnTo>
                  <a:pt x="7374" y="25"/>
                </a:lnTo>
                <a:lnTo>
                  <a:pt x="7057" y="74"/>
                </a:lnTo>
                <a:lnTo>
                  <a:pt x="6644" y="147"/>
                </a:lnTo>
                <a:lnTo>
                  <a:pt x="6206" y="244"/>
                </a:lnTo>
                <a:lnTo>
                  <a:pt x="5792" y="366"/>
                </a:lnTo>
                <a:lnTo>
                  <a:pt x="5403" y="512"/>
                </a:lnTo>
                <a:lnTo>
                  <a:pt x="5013" y="682"/>
                </a:lnTo>
                <a:lnTo>
                  <a:pt x="4624" y="852"/>
                </a:lnTo>
                <a:lnTo>
                  <a:pt x="4259" y="1047"/>
                </a:lnTo>
                <a:lnTo>
                  <a:pt x="3918" y="1266"/>
                </a:lnTo>
                <a:lnTo>
                  <a:pt x="3578" y="1485"/>
                </a:lnTo>
                <a:lnTo>
                  <a:pt x="3237" y="1752"/>
                </a:lnTo>
                <a:lnTo>
                  <a:pt x="2921" y="1996"/>
                </a:lnTo>
                <a:lnTo>
                  <a:pt x="2604" y="2288"/>
                </a:lnTo>
                <a:lnTo>
                  <a:pt x="2288" y="2580"/>
                </a:lnTo>
                <a:lnTo>
                  <a:pt x="1996" y="2896"/>
                </a:lnTo>
                <a:lnTo>
                  <a:pt x="1704" y="3237"/>
                </a:lnTo>
                <a:lnTo>
                  <a:pt x="1461" y="3577"/>
                </a:lnTo>
                <a:lnTo>
                  <a:pt x="1218" y="3942"/>
                </a:lnTo>
                <a:lnTo>
                  <a:pt x="999" y="4307"/>
                </a:lnTo>
                <a:lnTo>
                  <a:pt x="804" y="4697"/>
                </a:lnTo>
                <a:lnTo>
                  <a:pt x="634" y="5086"/>
                </a:lnTo>
                <a:lnTo>
                  <a:pt x="488" y="5500"/>
                </a:lnTo>
                <a:lnTo>
                  <a:pt x="342" y="5889"/>
                </a:lnTo>
                <a:lnTo>
                  <a:pt x="244" y="6303"/>
                </a:lnTo>
                <a:lnTo>
                  <a:pt x="147" y="6741"/>
                </a:lnTo>
                <a:lnTo>
                  <a:pt x="74" y="7154"/>
                </a:lnTo>
                <a:lnTo>
                  <a:pt x="25" y="7592"/>
                </a:lnTo>
                <a:lnTo>
                  <a:pt x="1" y="8030"/>
                </a:lnTo>
                <a:lnTo>
                  <a:pt x="1" y="8468"/>
                </a:lnTo>
                <a:lnTo>
                  <a:pt x="1" y="8906"/>
                </a:lnTo>
                <a:lnTo>
                  <a:pt x="50" y="9344"/>
                </a:lnTo>
                <a:lnTo>
                  <a:pt x="98" y="9782"/>
                </a:lnTo>
                <a:lnTo>
                  <a:pt x="196" y="10196"/>
                </a:lnTo>
                <a:lnTo>
                  <a:pt x="293" y="10609"/>
                </a:lnTo>
                <a:lnTo>
                  <a:pt x="439" y="11023"/>
                </a:lnTo>
                <a:lnTo>
                  <a:pt x="585" y="11412"/>
                </a:lnTo>
                <a:lnTo>
                  <a:pt x="755" y="11802"/>
                </a:lnTo>
                <a:lnTo>
                  <a:pt x="926" y="12167"/>
                </a:lnTo>
                <a:lnTo>
                  <a:pt x="1145" y="12532"/>
                </a:lnTo>
                <a:lnTo>
                  <a:pt x="1364" y="12897"/>
                </a:lnTo>
                <a:lnTo>
                  <a:pt x="1607" y="13237"/>
                </a:lnTo>
                <a:lnTo>
                  <a:pt x="1875" y="13578"/>
                </a:lnTo>
                <a:lnTo>
                  <a:pt x="2142" y="13870"/>
                </a:lnTo>
                <a:lnTo>
                  <a:pt x="2434" y="14186"/>
                </a:lnTo>
                <a:lnTo>
                  <a:pt x="2726" y="14478"/>
                </a:lnTo>
                <a:lnTo>
                  <a:pt x="3067" y="14746"/>
                </a:lnTo>
                <a:lnTo>
                  <a:pt x="3383" y="14989"/>
                </a:lnTo>
                <a:lnTo>
                  <a:pt x="3724" y="15233"/>
                </a:lnTo>
                <a:lnTo>
                  <a:pt x="4089" y="15452"/>
                </a:lnTo>
                <a:lnTo>
                  <a:pt x="4454" y="15671"/>
                </a:lnTo>
                <a:lnTo>
                  <a:pt x="4819" y="15841"/>
                </a:lnTo>
                <a:lnTo>
                  <a:pt x="5208" y="16011"/>
                </a:lnTo>
                <a:lnTo>
                  <a:pt x="5597" y="16182"/>
                </a:lnTo>
                <a:lnTo>
                  <a:pt x="6011" y="16303"/>
                </a:lnTo>
                <a:lnTo>
                  <a:pt x="6425" y="16401"/>
                </a:lnTo>
                <a:lnTo>
                  <a:pt x="6838" y="16498"/>
                </a:lnTo>
                <a:lnTo>
                  <a:pt x="7252" y="16571"/>
                </a:lnTo>
                <a:lnTo>
                  <a:pt x="7690" y="16620"/>
                </a:lnTo>
                <a:lnTo>
                  <a:pt x="8128" y="16644"/>
                </a:lnTo>
                <a:lnTo>
                  <a:pt x="8566" y="16644"/>
                </a:lnTo>
                <a:lnTo>
                  <a:pt x="9004" y="16620"/>
                </a:lnTo>
                <a:lnTo>
                  <a:pt x="9101" y="16571"/>
                </a:lnTo>
                <a:lnTo>
                  <a:pt x="9174" y="16522"/>
                </a:lnTo>
                <a:lnTo>
                  <a:pt x="9539" y="16498"/>
                </a:lnTo>
                <a:lnTo>
                  <a:pt x="9929" y="16425"/>
                </a:lnTo>
                <a:lnTo>
                  <a:pt x="10318" y="16303"/>
                </a:lnTo>
                <a:lnTo>
                  <a:pt x="10707" y="16182"/>
                </a:lnTo>
                <a:lnTo>
                  <a:pt x="11072" y="16011"/>
                </a:lnTo>
                <a:lnTo>
                  <a:pt x="11437" y="15841"/>
                </a:lnTo>
                <a:lnTo>
                  <a:pt x="12143" y="15500"/>
                </a:lnTo>
                <a:lnTo>
                  <a:pt x="12508" y="15306"/>
                </a:lnTo>
                <a:lnTo>
                  <a:pt x="12848" y="15087"/>
                </a:lnTo>
                <a:lnTo>
                  <a:pt x="13213" y="14868"/>
                </a:lnTo>
                <a:lnTo>
                  <a:pt x="13554" y="14624"/>
                </a:lnTo>
                <a:lnTo>
                  <a:pt x="13895" y="14381"/>
                </a:lnTo>
                <a:lnTo>
                  <a:pt x="14211" y="14138"/>
                </a:lnTo>
                <a:lnTo>
                  <a:pt x="14527" y="13846"/>
                </a:lnTo>
                <a:lnTo>
                  <a:pt x="14819" y="13578"/>
                </a:lnTo>
                <a:lnTo>
                  <a:pt x="15111" y="13262"/>
                </a:lnTo>
                <a:lnTo>
                  <a:pt x="15379" y="12945"/>
                </a:lnTo>
                <a:lnTo>
                  <a:pt x="15598" y="12605"/>
                </a:lnTo>
                <a:lnTo>
                  <a:pt x="15817" y="12240"/>
                </a:lnTo>
                <a:lnTo>
                  <a:pt x="15987" y="11875"/>
                </a:lnTo>
                <a:lnTo>
                  <a:pt x="16158" y="11485"/>
                </a:lnTo>
                <a:lnTo>
                  <a:pt x="16279" y="11096"/>
                </a:lnTo>
                <a:lnTo>
                  <a:pt x="16401" y="10682"/>
                </a:lnTo>
                <a:lnTo>
                  <a:pt x="16474" y="10269"/>
                </a:lnTo>
                <a:lnTo>
                  <a:pt x="16547" y="9855"/>
                </a:lnTo>
                <a:lnTo>
                  <a:pt x="16596" y="9442"/>
                </a:lnTo>
                <a:lnTo>
                  <a:pt x="16620" y="9028"/>
                </a:lnTo>
                <a:lnTo>
                  <a:pt x="16620" y="8614"/>
                </a:lnTo>
                <a:lnTo>
                  <a:pt x="16596" y="8176"/>
                </a:lnTo>
                <a:lnTo>
                  <a:pt x="16571" y="7787"/>
                </a:lnTo>
                <a:lnTo>
                  <a:pt x="16523" y="7373"/>
                </a:lnTo>
                <a:lnTo>
                  <a:pt x="16450" y="6960"/>
                </a:lnTo>
                <a:lnTo>
                  <a:pt x="16377" y="6570"/>
                </a:lnTo>
                <a:lnTo>
                  <a:pt x="16279" y="6181"/>
                </a:lnTo>
                <a:lnTo>
                  <a:pt x="16158" y="5792"/>
                </a:lnTo>
                <a:lnTo>
                  <a:pt x="16036" y="5402"/>
                </a:lnTo>
                <a:lnTo>
                  <a:pt x="15890" y="5037"/>
                </a:lnTo>
                <a:lnTo>
                  <a:pt x="15720" y="4672"/>
                </a:lnTo>
                <a:lnTo>
                  <a:pt x="15549" y="4332"/>
                </a:lnTo>
                <a:lnTo>
                  <a:pt x="15355" y="3991"/>
                </a:lnTo>
                <a:lnTo>
                  <a:pt x="15136" y="3650"/>
                </a:lnTo>
                <a:lnTo>
                  <a:pt x="14917" y="3334"/>
                </a:lnTo>
                <a:lnTo>
                  <a:pt x="14649" y="3018"/>
                </a:lnTo>
                <a:lnTo>
                  <a:pt x="14406" y="2701"/>
                </a:lnTo>
                <a:lnTo>
                  <a:pt x="14114" y="2434"/>
                </a:lnTo>
                <a:lnTo>
                  <a:pt x="13822" y="2142"/>
                </a:lnTo>
                <a:lnTo>
                  <a:pt x="13505" y="1874"/>
                </a:lnTo>
                <a:lnTo>
                  <a:pt x="13213" y="1680"/>
                </a:lnTo>
                <a:lnTo>
                  <a:pt x="12897" y="1461"/>
                </a:lnTo>
                <a:lnTo>
                  <a:pt x="12605" y="1266"/>
                </a:lnTo>
                <a:lnTo>
                  <a:pt x="12289" y="1096"/>
                </a:lnTo>
                <a:lnTo>
                  <a:pt x="11632" y="779"/>
                </a:lnTo>
                <a:lnTo>
                  <a:pt x="10950" y="536"/>
                </a:lnTo>
                <a:lnTo>
                  <a:pt x="10561" y="414"/>
                </a:lnTo>
                <a:lnTo>
                  <a:pt x="10172" y="293"/>
                </a:lnTo>
                <a:lnTo>
                  <a:pt x="9783" y="220"/>
                </a:lnTo>
                <a:lnTo>
                  <a:pt x="9369" y="147"/>
                </a:lnTo>
                <a:lnTo>
                  <a:pt x="8834" y="74"/>
                </a:lnTo>
                <a:lnTo>
                  <a:pt x="8542" y="49"/>
                </a:lnTo>
                <a:lnTo>
                  <a:pt x="8274" y="74"/>
                </a:lnTo>
                <a:lnTo>
                  <a:pt x="8128" y="25"/>
                </a:lnTo>
                <a:lnTo>
                  <a:pt x="79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42"/>
          <p:cNvSpPr/>
          <p:nvPr/>
        </p:nvSpPr>
        <p:spPr>
          <a:xfrm>
            <a:off x="5111914" y="564755"/>
            <a:ext cx="209889" cy="216530"/>
          </a:xfrm>
          <a:custGeom>
            <a:rect b="b" l="l" r="r" t="t"/>
            <a:pathLst>
              <a:path extrusionOk="0" h="19856" w="19247">
                <a:moveTo>
                  <a:pt x="12531" y="585"/>
                </a:moveTo>
                <a:lnTo>
                  <a:pt x="12799" y="609"/>
                </a:lnTo>
                <a:lnTo>
                  <a:pt x="13066" y="658"/>
                </a:lnTo>
                <a:lnTo>
                  <a:pt x="13334" y="755"/>
                </a:lnTo>
                <a:lnTo>
                  <a:pt x="13577" y="877"/>
                </a:lnTo>
                <a:lnTo>
                  <a:pt x="13796" y="1022"/>
                </a:lnTo>
                <a:lnTo>
                  <a:pt x="13967" y="1168"/>
                </a:lnTo>
                <a:lnTo>
                  <a:pt x="14137" y="1363"/>
                </a:lnTo>
                <a:lnTo>
                  <a:pt x="14283" y="1558"/>
                </a:lnTo>
                <a:lnTo>
                  <a:pt x="14380" y="1777"/>
                </a:lnTo>
                <a:lnTo>
                  <a:pt x="14478" y="1996"/>
                </a:lnTo>
                <a:lnTo>
                  <a:pt x="14526" y="2239"/>
                </a:lnTo>
                <a:lnTo>
                  <a:pt x="14551" y="2482"/>
                </a:lnTo>
                <a:lnTo>
                  <a:pt x="14551" y="2750"/>
                </a:lnTo>
                <a:lnTo>
                  <a:pt x="14478" y="3018"/>
                </a:lnTo>
                <a:lnTo>
                  <a:pt x="14380" y="3285"/>
                </a:lnTo>
                <a:lnTo>
                  <a:pt x="14234" y="3529"/>
                </a:lnTo>
                <a:lnTo>
                  <a:pt x="14088" y="3748"/>
                </a:lnTo>
                <a:lnTo>
                  <a:pt x="13894" y="3967"/>
                </a:lnTo>
                <a:lnTo>
                  <a:pt x="13529" y="4356"/>
                </a:lnTo>
                <a:lnTo>
                  <a:pt x="13261" y="4575"/>
                </a:lnTo>
                <a:lnTo>
                  <a:pt x="12993" y="4794"/>
                </a:lnTo>
                <a:lnTo>
                  <a:pt x="12702" y="4989"/>
                </a:lnTo>
                <a:lnTo>
                  <a:pt x="12410" y="5159"/>
                </a:lnTo>
                <a:lnTo>
                  <a:pt x="12118" y="5329"/>
                </a:lnTo>
                <a:lnTo>
                  <a:pt x="11801" y="5475"/>
                </a:lnTo>
                <a:lnTo>
                  <a:pt x="11509" y="5597"/>
                </a:lnTo>
                <a:lnTo>
                  <a:pt x="11169" y="5719"/>
                </a:lnTo>
                <a:lnTo>
                  <a:pt x="11509" y="5524"/>
                </a:lnTo>
                <a:lnTo>
                  <a:pt x="11801" y="5305"/>
                </a:lnTo>
                <a:lnTo>
                  <a:pt x="12093" y="5062"/>
                </a:lnTo>
                <a:lnTo>
                  <a:pt x="12361" y="4794"/>
                </a:lnTo>
                <a:lnTo>
                  <a:pt x="12531" y="4575"/>
                </a:lnTo>
                <a:lnTo>
                  <a:pt x="12702" y="4332"/>
                </a:lnTo>
                <a:lnTo>
                  <a:pt x="12847" y="4064"/>
                </a:lnTo>
                <a:lnTo>
                  <a:pt x="12945" y="3772"/>
                </a:lnTo>
                <a:lnTo>
                  <a:pt x="12993" y="3626"/>
                </a:lnTo>
                <a:lnTo>
                  <a:pt x="12993" y="3480"/>
                </a:lnTo>
                <a:lnTo>
                  <a:pt x="12993" y="3358"/>
                </a:lnTo>
                <a:lnTo>
                  <a:pt x="12993" y="3212"/>
                </a:lnTo>
                <a:lnTo>
                  <a:pt x="12945" y="3066"/>
                </a:lnTo>
                <a:lnTo>
                  <a:pt x="12872" y="2945"/>
                </a:lnTo>
                <a:lnTo>
                  <a:pt x="12774" y="2823"/>
                </a:lnTo>
                <a:lnTo>
                  <a:pt x="12653" y="2726"/>
                </a:lnTo>
                <a:lnTo>
                  <a:pt x="12531" y="2653"/>
                </a:lnTo>
                <a:lnTo>
                  <a:pt x="12410" y="2580"/>
                </a:lnTo>
                <a:lnTo>
                  <a:pt x="12264" y="2531"/>
                </a:lnTo>
                <a:lnTo>
                  <a:pt x="12142" y="2482"/>
                </a:lnTo>
                <a:lnTo>
                  <a:pt x="12020" y="2482"/>
                </a:lnTo>
                <a:lnTo>
                  <a:pt x="11899" y="2458"/>
                </a:lnTo>
                <a:lnTo>
                  <a:pt x="11655" y="2507"/>
                </a:lnTo>
                <a:lnTo>
                  <a:pt x="11412" y="2604"/>
                </a:lnTo>
                <a:lnTo>
                  <a:pt x="11169" y="2726"/>
                </a:lnTo>
                <a:lnTo>
                  <a:pt x="10950" y="2920"/>
                </a:lnTo>
                <a:lnTo>
                  <a:pt x="10755" y="3115"/>
                </a:lnTo>
                <a:lnTo>
                  <a:pt x="10560" y="3358"/>
                </a:lnTo>
                <a:lnTo>
                  <a:pt x="10390" y="3626"/>
                </a:lnTo>
                <a:lnTo>
                  <a:pt x="10220" y="3918"/>
                </a:lnTo>
                <a:lnTo>
                  <a:pt x="10098" y="4210"/>
                </a:lnTo>
                <a:lnTo>
                  <a:pt x="9976" y="4526"/>
                </a:lnTo>
                <a:lnTo>
                  <a:pt x="9879" y="4818"/>
                </a:lnTo>
                <a:lnTo>
                  <a:pt x="9806" y="5135"/>
                </a:lnTo>
                <a:lnTo>
                  <a:pt x="9782" y="5427"/>
                </a:lnTo>
                <a:lnTo>
                  <a:pt x="9684" y="4964"/>
                </a:lnTo>
                <a:lnTo>
                  <a:pt x="9636" y="4526"/>
                </a:lnTo>
                <a:lnTo>
                  <a:pt x="9611" y="4234"/>
                </a:lnTo>
                <a:lnTo>
                  <a:pt x="9611" y="3942"/>
                </a:lnTo>
                <a:lnTo>
                  <a:pt x="9636" y="3675"/>
                </a:lnTo>
                <a:lnTo>
                  <a:pt x="9660" y="3383"/>
                </a:lnTo>
                <a:lnTo>
                  <a:pt x="9709" y="3115"/>
                </a:lnTo>
                <a:lnTo>
                  <a:pt x="9782" y="2823"/>
                </a:lnTo>
                <a:lnTo>
                  <a:pt x="9879" y="2555"/>
                </a:lnTo>
                <a:lnTo>
                  <a:pt x="10001" y="2288"/>
                </a:lnTo>
                <a:lnTo>
                  <a:pt x="10122" y="2044"/>
                </a:lnTo>
                <a:lnTo>
                  <a:pt x="10268" y="1825"/>
                </a:lnTo>
                <a:lnTo>
                  <a:pt x="10439" y="1606"/>
                </a:lnTo>
                <a:lnTo>
                  <a:pt x="10633" y="1412"/>
                </a:lnTo>
                <a:lnTo>
                  <a:pt x="10828" y="1241"/>
                </a:lnTo>
                <a:lnTo>
                  <a:pt x="11047" y="1071"/>
                </a:lnTo>
                <a:lnTo>
                  <a:pt x="11266" y="925"/>
                </a:lnTo>
                <a:lnTo>
                  <a:pt x="11509" y="804"/>
                </a:lnTo>
                <a:lnTo>
                  <a:pt x="11753" y="706"/>
                </a:lnTo>
                <a:lnTo>
                  <a:pt x="12020" y="633"/>
                </a:lnTo>
                <a:lnTo>
                  <a:pt x="12264" y="609"/>
                </a:lnTo>
                <a:lnTo>
                  <a:pt x="12531" y="585"/>
                </a:lnTo>
                <a:close/>
                <a:moveTo>
                  <a:pt x="7300" y="3626"/>
                </a:moveTo>
                <a:lnTo>
                  <a:pt x="7470" y="3675"/>
                </a:lnTo>
                <a:lnTo>
                  <a:pt x="7616" y="3723"/>
                </a:lnTo>
                <a:lnTo>
                  <a:pt x="7762" y="3796"/>
                </a:lnTo>
                <a:lnTo>
                  <a:pt x="7859" y="3869"/>
                </a:lnTo>
                <a:lnTo>
                  <a:pt x="7981" y="3967"/>
                </a:lnTo>
                <a:lnTo>
                  <a:pt x="8176" y="4186"/>
                </a:lnTo>
                <a:lnTo>
                  <a:pt x="8346" y="4405"/>
                </a:lnTo>
                <a:lnTo>
                  <a:pt x="8492" y="4648"/>
                </a:lnTo>
                <a:lnTo>
                  <a:pt x="8638" y="4916"/>
                </a:lnTo>
                <a:lnTo>
                  <a:pt x="8784" y="5183"/>
                </a:lnTo>
                <a:lnTo>
                  <a:pt x="8930" y="5475"/>
                </a:lnTo>
                <a:lnTo>
                  <a:pt x="9076" y="5743"/>
                </a:lnTo>
                <a:lnTo>
                  <a:pt x="8735" y="5646"/>
                </a:lnTo>
                <a:lnTo>
                  <a:pt x="8395" y="5524"/>
                </a:lnTo>
                <a:lnTo>
                  <a:pt x="8054" y="5378"/>
                </a:lnTo>
                <a:lnTo>
                  <a:pt x="7762" y="5208"/>
                </a:lnTo>
                <a:lnTo>
                  <a:pt x="7470" y="5013"/>
                </a:lnTo>
                <a:lnTo>
                  <a:pt x="7178" y="4794"/>
                </a:lnTo>
                <a:lnTo>
                  <a:pt x="6935" y="4502"/>
                </a:lnTo>
                <a:lnTo>
                  <a:pt x="6716" y="4210"/>
                </a:lnTo>
                <a:lnTo>
                  <a:pt x="6643" y="4064"/>
                </a:lnTo>
                <a:lnTo>
                  <a:pt x="6643" y="3942"/>
                </a:lnTo>
                <a:lnTo>
                  <a:pt x="6667" y="3845"/>
                </a:lnTo>
                <a:lnTo>
                  <a:pt x="6740" y="3772"/>
                </a:lnTo>
                <a:lnTo>
                  <a:pt x="6837" y="3723"/>
                </a:lnTo>
                <a:lnTo>
                  <a:pt x="6935" y="3675"/>
                </a:lnTo>
                <a:lnTo>
                  <a:pt x="7129" y="3626"/>
                </a:lnTo>
                <a:close/>
                <a:moveTo>
                  <a:pt x="11972" y="2847"/>
                </a:moveTo>
                <a:lnTo>
                  <a:pt x="12166" y="2872"/>
                </a:lnTo>
                <a:lnTo>
                  <a:pt x="12361" y="2945"/>
                </a:lnTo>
                <a:lnTo>
                  <a:pt x="12434" y="2993"/>
                </a:lnTo>
                <a:lnTo>
                  <a:pt x="12507" y="3066"/>
                </a:lnTo>
                <a:lnTo>
                  <a:pt x="12556" y="3139"/>
                </a:lnTo>
                <a:lnTo>
                  <a:pt x="12604" y="3237"/>
                </a:lnTo>
                <a:lnTo>
                  <a:pt x="12629" y="3334"/>
                </a:lnTo>
                <a:lnTo>
                  <a:pt x="12653" y="3456"/>
                </a:lnTo>
                <a:lnTo>
                  <a:pt x="12653" y="3626"/>
                </a:lnTo>
                <a:lnTo>
                  <a:pt x="12629" y="3772"/>
                </a:lnTo>
                <a:lnTo>
                  <a:pt x="12580" y="3918"/>
                </a:lnTo>
                <a:lnTo>
                  <a:pt x="12531" y="4064"/>
                </a:lnTo>
                <a:lnTo>
                  <a:pt x="12434" y="4186"/>
                </a:lnTo>
                <a:lnTo>
                  <a:pt x="12337" y="4332"/>
                </a:lnTo>
                <a:lnTo>
                  <a:pt x="12118" y="4599"/>
                </a:lnTo>
                <a:lnTo>
                  <a:pt x="11850" y="4818"/>
                </a:lnTo>
                <a:lnTo>
                  <a:pt x="11582" y="5037"/>
                </a:lnTo>
                <a:lnTo>
                  <a:pt x="11315" y="5208"/>
                </a:lnTo>
                <a:lnTo>
                  <a:pt x="11071" y="5354"/>
                </a:lnTo>
                <a:lnTo>
                  <a:pt x="10828" y="5475"/>
                </a:lnTo>
                <a:lnTo>
                  <a:pt x="10585" y="5573"/>
                </a:lnTo>
                <a:lnTo>
                  <a:pt x="10317" y="5646"/>
                </a:lnTo>
                <a:lnTo>
                  <a:pt x="10074" y="5743"/>
                </a:lnTo>
                <a:lnTo>
                  <a:pt x="10098" y="5451"/>
                </a:lnTo>
                <a:lnTo>
                  <a:pt x="10122" y="5135"/>
                </a:lnTo>
                <a:lnTo>
                  <a:pt x="10195" y="4843"/>
                </a:lnTo>
                <a:lnTo>
                  <a:pt x="10293" y="4551"/>
                </a:lnTo>
                <a:lnTo>
                  <a:pt x="10414" y="4283"/>
                </a:lnTo>
                <a:lnTo>
                  <a:pt x="10536" y="4015"/>
                </a:lnTo>
                <a:lnTo>
                  <a:pt x="10706" y="3748"/>
                </a:lnTo>
                <a:lnTo>
                  <a:pt x="10901" y="3480"/>
                </a:lnTo>
                <a:lnTo>
                  <a:pt x="11144" y="3237"/>
                </a:lnTo>
                <a:lnTo>
                  <a:pt x="11388" y="3042"/>
                </a:lnTo>
                <a:lnTo>
                  <a:pt x="11582" y="2920"/>
                </a:lnTo>
                <a:lnTo>
                  <a:pt x="11777" y="2872"/>
                </a:lnTo>
                <a:lnTo>
                  <a:pt x="11972" y="2847"/>
                </a:lnTo>
                <a:close/>
                <a:moveTo>
                  <a:pt x="5231" y="658"/>
                </a:moveTo>
                <a:lnTo>
                  <a:pt x="5499" y="682"/>
                </a:lnTo>
                <a:lnTo>
                  <a:pt x="5767" y="731"/>
                </a:lnTo>
                <a:lnTo>
                  <a:pt x="6034" y="779"/>
                </a:lnTo>
                <a:lnTo>
                  <a:pt x="6302" y="877"/>
                </a:lnTo>
                <a:lnTo>
                  <a:pt x="6545" y="1022"/>
                </a:lnTo>
                <a:lnTo>
                  <a:pt x="6789" y="1168"/>
                </a:lnTo>
                <a:lnTo>
                  <a:pt x="7032" y="1339"/>
                </a:lnTo>
                <a:lnTo>
                  <a:pt x="7251" y="1509"/>
                </a:lnTo>
                <a:lnTo>
                  <a:pt x="7446" y="1728"/>
                </a:lnTo>
                <a:lnTo>
                  <a:pt x="7640" y="1923"/>
                </a:lnTo>
                <a:lnTo>
                  <a:pt x="7811" y="2142"/>
                </a:lnTo>
                <a:lnTo>
                  <a:pt x="7957" y="2385"/>
                </a:lnTo>
                <a:lnTo>
                  <a:pt x="8103" y="2604"/>
                </a:lnTo>
                <a:lnTo>
                  <a:pt x="8370" y="3091"/>
                </a:lnTo>
                <a:lnTo>
                  <a:pt x="8589" y="3602"/>
                </a:lnTo>
                <a:lnTo>
                  <a:pt x="8760" y="4137"/>
                </a:lnTo>
                <a:lnTo>
                  <a:pt x="8857" y="4478"/>
                </a:lnTo>
                <a:lnTo>
                  <a:pt x="8735" y="4259"/>
                </a:lnTo>
                <a:lnTo>
                  <a:pt x="8589" y="4064"/>
                </a:lnTo>
                <a:lnTo>
                  <a:pt x="8419" y="3845"/>
                </a:lnTo>
                <a:lnTo>
                  <a:pt x="8249" y="3675"/>
                </a:lnTo>
                <a:lnTo>
                  <a:pt x="8054" y="3504"/>
                </a:lnTo>
                <a:lnTo>
                  <a:pt x="7811" y="3358"/>
                </a:lnTo>
                <a:lnTo>
                  <a:pt x="7543" y="3261"/>
                </a:lnTo>
                <a:lnTo>
                  <a:pt x="7275" y="3188"/>
                </a:lnTo>
                <a:lnTo>
                  <a:pt x="6862" y="3188"/>
                </a:lnTo>
                <a:lnTo>
                  <a:pt x="6716" y="3237"/>
                </a:lnTo>
                <a:lnTo>
                  <a:pt x="6618" y="3285"/>
                </a:lnTo>
                <a:lnTo>
                  <a:pt x="6497" y="3358"/>
                </a:lnTo>
                <a:lnTo>
                  <a:pt x="6399" y="3456"/>
                </a:lnTo>
                <a:lnTo>
                  <a:pt x="6326" y="3577"/>
                </a:lnTo>
                <a:lnTo>
                  <a:pt x="6253" y="3723"/>
                </a:lnTo>
                <a:lnTo>
                  <a:pt x="6229" y="3845"/>
                </a:lnTo>
                <a:lnTo>
                  <a:pt x="6205" y="3991"/>
                </a:lnTo>
                <a:lnTo>
                  <a:pt x="6229" y="4113"/>
                </a:lnTo>
                <a:lnTo>
                  <a:pt x="6253" y="4234"/>
                </a:lnTo>
                <a:lnTo>
                  <a:pt x="6302" y="4356"/>
                </a:lnTo>
                <a:lnTo>
                  <a:pt x="6424" y="4599"/>
                </a:lnTo>
                <a:lnTo>
                  <a:pt x="6594" y="4843"/>
                </a:lnTo>
                <a:lnTo>
                  <a:pt x="6813" y="5037"/>
                </a:lnTo>
                <a:lnTo>
                  <a:pt x="7008" y="5232"/>
                </a:lnTo>
                <a:lnTo>
                  <a:pt x="7227" y="5402"/>
                </a:lnTo>
                <a:lnTo>
                  <a:pt x="7567" y="5646"/>
                </a:lnTo>
                <a:lnTo>
                  <a:pt x="7957" y="5865"/>
                </a:lnTo>
                <a:lnTo>
                  <a:pt x="7227" y="5646"/>
                </a:lnTo>
                <a:lnTo>
                  <a:pt x="6886" y="5524"/>
                </a:lnTo>
                <a:lnTo>
                  <a:pt x="6545" y="5378"/>
                </a:lnTo>
                <a:lnTo>
                  <a:pt x="6180" y="5208"/>
                </a:lnTo>
                <a:lnTo>
                  <a:pt x="5864" y="5037"/>
                </a:lnTo>
                <a:lnTo>
                  <a:pt x="5523" y="4867"/>
                </a:lnTo>
                <a:lnTo>
                  <a:pt x="5207" y="4648"/>
                </a:lnTo>
                <a:lnTo>
                  <a:pt x="4988" y="4526"/>
                </a:lnTo>
                <a:lnTo>
                  <a:pt x="4793" y="4356"/>
                </a:lnTo>
                <a:lnTo>
                  <a:pt x="4599" y="4186"/>
                </a:lnTo>
                <a:lnTo>
                  <a:pt x="4404" y="3991"/>
                </a:lnTo>
                <a:lnTo>
                  <a:pt x="4234" y="3772"/>
                </a:lnTo>
                <a:lnTo>
                  <a:pt x="4064" y="3553"/>
                </a:lnTo>
                <a:lnTo>
                  <a:pt x="3918" y="3334"/>
                </a:lnTo>
                <a:lnTo>
                  <a:pt x="3796" y="3115"/>
                </a:lnTo>
                <a:lnTo>
                  <a:pt x="3699" y="2872"/>
                </a:lnTo>
                <a:lnTo>
                  <a:pt x="3626" y="2604"/>
                </a:lnTo>
                <a:lnTo>
                  <a:pt x="3577" y="2361"/>
                </a:lnTo>
                <a:lnTo>
                  <a:pt x="3577" y="2117"/>
                </a:lnTo>
                <a:lnTo>
                  <a:pt x="3626" y="1874"/>
                </a:lnTo>
                <a:lnTo>
                  <a:pt x="3699" y="1631"/>
                </a:lnTo>
                <a:lnTo>
                  <a:pt x="3820" y="1387"/>
                </a:lnTo>
                <a:lnTo>
                  <a:pt x="3991" y="1144"/>
                </a:lnTo>
                <a:lnTo>
                  <a:pt x="4088" y="1047"/>
                </a:lnTo>
                <a:lnTo>
                  <a:pt x="4210" y="950"/>
                </a:lnTo>
                <a:lnTo>
                  <a:pt x="4429" y="828"/>
                </a:lnTo>
                <a:lnTo>
                  <a:pt x="4696" y="731"/>
                </a:lnTo>
                <a:lnTo>
                  <a:pt x="4964" y="682"/>
                </a:lnTo>
                <a:lnTo>
                  <a:pt x="5231" y="658"/>
                </a:lnTo>
                <a:close/>
                <a:moveTo>
                  <a:pt x="17763" y="3553"/>
                </a:moveTo>
                <a:lnTo>
                  <a:pt x="17982" y="3602"/>
                </a:lnTo>
                <a:lnTo>
                  <a:pt x="18201" y="3650"/>
                </a:lnTo>
                <a:lnTo>
                  <a:pt x="18395" y="3723"/>
                </a:lnTo>
                <a:lnTo>
                  <a:pt x="18590" y="3845"/>
                </a:lnTo>
                <a:lnTo>
                  <a:pt x="18736" y="3991"/>
                </a:lnTo>
                <a:lnTo>
                  <a:pt x="18785" y="4088"/>
                </a:lnTo>
                <a:lnTo>
                  <a:pt x="18833" y="4210"/>
                </a:lnTo>
                <a:lnTo>
                  <a:pt x="18882" y="4307"/>
                </a:lnTo>
                <a:lnTo>
                  <a:pt x="18882" y="4405"/>
                </a:lnTo>
                <a:lnTo>
                  <a:pt x="18882" y="4624"/>
                </a:lnTo>
                <a:lnTo>
                  <a:pt x="18833" y="4818"/>
                </a:lnTo>
                <a:lnTo>
                  <a:pt x="18736" y="5013"/>
                </a:lnTo>
                <a:lnTo>
                  <a:pt x="18663" y="4794"/>
                </a:lnTo>
                <a:lnTo>
                  <a:pt x="18541" y="4624"/>
                </a:lnTo>
                <a:lnTo>
                  <a:pt x="18420" y="4478"/>
                </a:lnTo>
                <a:lnTo>
                  <a:pt x="18274" y="4356"/>
                </a:lnTo>
                <a:lnTo>
                  <a:pt x="18103" y="4259"/>
                </a:lnTo>
                <a:lnTo>
                  <a:pt x="17909" y="4186"/>
                </a:lnTo>
                <a:lnTo>
                  <a:pt x="17738" y="4113"/>
                </a:lnTo>
                <a:lnTo>
                  <a:pt x="17373" y="4015"/>
                </a:lnTo>
                <a:lnTo>
                  <a:pt x="17154" y="3967"/>
                </a:lnTo>
                <a:lnTo>
                  <a:pt x="16716" y="3967"/>
                </a:lnTo>
                <a:lnTo>
                  <a:pt x="16497" y="3991"/>
                </a:lnTo>
                <a:lnTo>
                  <a:pt x="16059" y="4064"/>
                </a:lnTo>
                <a:lnTo>
                  <a:pt x="15621" y="4186"/>
                </a:lnTo>
                <a:lnTo>
                  <a:pt x="15208" y="4356"/>
                </a:lnTo>
                <a:lnTo>
                  <a:pt x="14818" y="4551"/>
                </a:lnTo>
                <a:lnTo>
                  <a:pt x="14405" y="4770"/>
                </a:lnTo>
                <a:lnTo>
                  <a:pt x="14040" y="4989"/>
                </a:lnTo>
                <a:lnTo>
                  <a:pt x="13577" y="5256"/>
                </a:lnTo>
                <a:lnTo>
                  <a:pt x="13115" y="5524"/>
                </a:lnTo>
                <a:lnTo>
                  <a:pt x="12629" y="5767"/>
                </a:lnTo>
                <a:lnTo>
                  <a:pt x="12118" y="5986"/>
                </a:lnTo>
                <a:lnTo>
                  <a:pt x="12069" y="6011"/>
                </a:lnTo>
                <a:lnTo>
                  <a:pt x="12069" y="6011"/>
                </a:lnTo>
                <a:lnTo>
                  <a:pt x="12385" y="5840"/>
                </a:lnTo>
                <a:lnTo>
                  <a:pt x="12702" y="5670"/>
                </a:lnTo>
                <a:lnTo>
                  <a:pt x="13018" y="5475"/>
                </a:lnTo>
                <a:lnTo>
                  <a:pt x="13310" y="5256"/>
                </a:lnTo>
                <a:lnTo>
                  <a:pt x="13577" y="5037"/>
                </a:lnTo>
                <a:lnTo>
                  <a:pt x="13845" y="4794"/>
                </a:lnTo>
                <a:lnTo>
                  <a:pt x="14113" y="4551"/>
                </a:lnTo>
                <a:lnTo>
                  <a:pt x="14356" y="4307"/>
                </a:lnTo>
                <a:lnTo>
                  <a:pt x="14526" y="4283"/>
                </a:lnTo>
                <a:lnTo>
                  <a:pt x="14697" y="4234"/>
                </a:lnTo>
                <a:lnTo>
                  <a:pt x="15013" y="4137"/>
                </a:lnTo>
                <a:lnTo>
                  <a:pt x="15670" y="3869"/>
                </a:lnTo>
                <a:lnTo>
                  <a:pt x="16084" y="3748"/>
                </a:lnTo>
                <a:lnTo>
                  <a:pt x="16497" y="3650"/>
                </a:lnTo>
                <a:lnTo>
                  <a:pt x="16911" y="3577"/>
                </a:lnTo>
                <a:lnTo>
                  <a:pt x="17325" y="3553"/>
                </a:lnTo>
                <a:close/>
                <a:moveTo>
                  <a:pt x="1241" y="3261"/>
                </a:moveTo>
                <a:lnTo>
                  <a:pt x="1363" y="3480"/>
                </a:lnTo>
                <a:lnTo>
                  <a:pt x="1509" y="3699"/>
                </a:lnTo>
                <a:lnTo>
                  <a:pt x="1825" y="4064"/>
                </a:lnTo>
                <a:lnTo>
                  <a:pt x="2141" y="4405"/>
                </a:lnTo>
                <a:lnTo>
                  <a:pt x="2482" y="4697"/>
                </a:lnTo>
                <a:lnTo>
                  <a:pt x="2871" y="4964"/>
                </a:lnTo>
                <a:lnTo>
                  <a:pt x="3261" y="5208"/>
                </a:lnTo>
                <a:lnTo>
                  <a:pt x="3723" y="5427"/>
                </a:lnTo>
                <a:lnTo>
                  <a:pt x="4185" y="5621"/>
                </a:lnTo>
                <a:lnTo>
                  <a:pt x="4672" y="5767"/>
                </a:lnTo>
                <a:lnTo>
                  <a:pt x="5183" y="5889"/>
                </a:lnTo>
                <a:lnTo>
                  <a:pt x="5548" y="5962"/>
                </a:lnTo>
                <a:lnTo>
                  <a:pt x="5937" y="6035"/>
                </a:lnTo>
                <a:lnTo>
                  <a:pt x="6351" y="6084"/>
                </a:lnTo>
                <a:lnTo>
                  <a:pt x="6740" y="6084"/>
                </a:lnTo>
                <a:lnTo>
                  <a:pt x="7348" y="6278"/>
                </a:lnTo>
                <a:lnTo>
                  <a:pt x="7957" y="6449"/>
                </a:lnTo>
                <a:lnTo>
                  <a:pt x="7932" y="6473"/>
                </a:lnTo>
                <a:lnTo>
                  <a:pt x="6180" y="6400"/>
                </a:lnTo>
                <a:lnTo>
                  <a:pt x="5596" y="6376"/>
                </a:lnTo>
                <a:lnTo>
                  <a:pt x="4988" y="6327"/>
                </a:lnTo>
                <a:lnTo>
                  <a:pt x="4380" y="6278"/>
                </a:lnTo>
                <a:lnTo>
                  <a:pt x="3796" y="6278"/>
                </a:lnTo>
                <a:lnTo>
                  <a:pt x="3480" y="6205"/>
                </a:lnTo>
                <a:lnTo>
                  <a:pt x="3139" y="6108"/>
                </a:lnTo>
                <a:lnTo>
                  <a:pt x="2774" y="5962"/>
                </a:lnTo>
                <a:lnTo>
                  <a:pt x="2458" y="5792"/>
                </a:lnTo>
                <a:lnTo>
                  <a:pt x="2117" y="5597"/>
                </a:lnTo>
                <a:lnTo>
                  <a:pt x="1849" y="5402"/>
                </a:lnTo>
                <a:lnTo>
                  <a:pt x="1606" y="5208"/>
                </a:lnTo>
                <a:lnTo>
                  <a:pt x="1363" y="4989"/>
                </a:lnTo>
                <a:lnTo>
                  <a:pt x="1144" y="4745"/>
                </a:lnTo>
                <a:lnTo>
                  <a:pt x="949" y="4478"/>
                </a:lnTo>
                <a:lnTo>
                  <a:pt x="754" y="4210"/>
                </a:lnTo>
                <a:lnTo>
                  <a:pt x="608" y="3918"/>
                </a:lnTo>
                <a:lnTo>
                  <a:pt x="462" y="3626"/>
                </a:lnTo>
                <a:lnTo>
                  <a:pt x="973" y="3772"/>
                </a:lnTo>
                <a:lnTo>
                  <a:pt x="1046" y="3772"/>
                </a:lnTo>
                <a:lnTo>
                  <a:pt x="1119" y="3748"/>
                </a:lnTo>
                <a:lnTo>
                  <a:pt x="1144" y="3699"/>
                </a:lnTo>
                <a:lnTo>
                  <a:pt x="1168" y="3626"/>
                </a:lnTo>
                <a:lnTo>
                  <a:pt x="1241" y="3261"/>
                </a:lnTo>
                <a:close/>
                <a:moveTo>
                  <a:pt x="3796" y="6741"/>
                </a:moveTo>
                <a:lnTo>
                  <a:pt x="4039" y="6765"/>
                </a:lnTo>
                <a:lnTo>
                  <a:pt x="5937" y="6862"/>
                </a:lnTo>
                <a:lnTo>
                  <a:pt x="7835" y="6960"/>
                </a:lnTo>
                <a:lnTo>
                  <a:pt x="7811" y="7422"/>
                </a:lnTo>
                <a:lnTo>
                  <a:pt x="7786" y="7909"/>
                </a:lnTo>
                <a:lnTo>
                  <a:pt x="7738" y="9636"/>
                </a:lnTo>
                <a:lnTo>
                  <a:pt x="7713" y="10390"/>
                </a:lnTo>
                <a:lnTo>
                  <a:pt x="7008" y="10342"/>
                </a:lnTo>
                <a:lnTo>
                  <a:pt x="6278" y="10293"/>
                </a:lnTo>
                <a:lnTo>
                  <a:pt x="5572" y="10269"/>
                </a:lnTo>
                <a:lnTo>
                  <a:pt x="4064" y="10269"/>
                </a:lnTo>
                <a:lnTo>
                  <a:pt x="3309" y="10317"/>
                </a:lnTo>
                <a:lnTo>
                  <a:pt x="2823" y="10317"/>
                </a:lnTo>
                <a:lnTo>
                  <a:pt x="2579" y="10342"/>
                </a:lnTo>
                <a:lnTo>
                  <a:pt x="2360" y="10390"/>
                </a:lnTo>
                <a:lnTo>
                  <a:pt x="2360" y="9782"/>
                </a:lnTo>
                <a:lnTo>
                  <a:pt x="2360" y="9149"/>
                </a:lnTo>
                <a:lnTo>
                  <a:pt x="2385" y="8541"/>
                </a:lnTo>
                <a:lnTo>
                  <a:pt x="2458" y="7933"/>
                </a:lnTo>
                <a:lnTo>
                  <a:pt x="2482" y="7592"/>
                </a:lnTo>
                <a:lnTo>
                  <a:pt x="2531" y="7422"/>
                </a:lnTo>
                <a:lnTo>
                  <a:pt x="2579" y="7276"/>
                </a:lnTo>
                <a:lnTo>
                  <a:pt x="2652" y="7130"/>
                </a:lnTo>
                <a:lnTo>
                  <a:pt x="2750" y="7008"/>
                </a:lnTo>
                <a:lnTo>
                  <a:pt x="2896" y="6911"/>
                </a:lnTo>
                <a:lnTo>
                  <a:pt x="3042" y="6838"/>
                </a:lnTo>
                <a:lnTo>
                  <a:pt x="3285" y="6765"/>
                </a:lnTo>
                <a:lnTo>
                  <a:pt x="3553" y="6741"/>
                </a:lnTo>
                <a:close/>
                <a:moveTo>
                  <a:pt x="15378" y="6838"/>
                </a:moveTo>
                <a:lnTo>
                  <a:pt x="15621" y="6862"/>
                </a:lnTo>
                <a:lnTo>
                  <a:pt x="15865" y="6911"/>
                </a:lnTo>
                <a:lnTo>
                  <a:pt x="16035" y="6984"/>
                </a:lnTo>
                <a:lnTo>
                  <a:pt x="16157" y="7081"/>
                </a:lnTo>
                <a:lnTo>
                  <a:pt x="16254" y="7203"/>
                </a:lnTo>
                <a:lnTo>
                  <a:pt x="16327" y="7349"/>
                </a:lnTo>
                <a:lnTo>
                  <a:pt x="16376" y="7519"/>
                </a:lnTo>
                <a:lnTo>
                  <a:pt x="16400" y="7690"/>
                </a:lnTo>
                <a:lnTo>
                  <a:pt x="16424" y="8030"/>
                </a:lnTo>
                <a:lnTo>
                  <a:pt x="16400" y="8614"/>
                </a:lnTo>
                <a:lnTo>
                  <a:pt x="16400" y="9222"/>
                </a:lnTo>
                <a:lnTo>
                  <a:pt x="16400" y="9806"/>
                </a:lnTo>
                <a:lnTo>
                  <a:pt x="16424" y="10098"/>
                </a:lnTo>
                <a:lnTo>
                  <a:pt x="16449" y="10390"/>
                </a:lnTo>
                <a:lnTo>
                  <a:pt x="16084" y="10415"/>
                </a:lnTo>
                <a:lnTo>
                  <a:pt x="15986" y="10390"/>
                </a:lnTo>
                <a:lnTo>
                  <a:pt x="15889" y="10415"/>
                </a:lnTo>
                <a:lnTo>
                  <a:pt x="14818" y="10439"/>
                </a:lnTo>
                <a:lnTo>
                  <a:pt x="13723" y="10439"/>
                </a:lnTo>
                <a:lnTo>
                  <a:pt x="12215" y="10366"/>
                </a:lnTo>
                <a:lnTo>
                  <a:pt x="11680" y="10317"/>
                </a:lnTo>
                <a:lnTo>
                  <a:pt x="11436" y="10317"/>
                </a:lnTo>
                <a:lnTo>
                  <a:pt x="11290" y="10342"/>
                </a:lnTo>
                <a:lnTo>
                  <a:pt x="11193" y="10390"/>
                </a:lnTo>
                <a:lnTo>
                  <a:pt x="11193" y="9733"/>
                </a:lnTo>
                <a:lnTo>
                  <a:pt x="11169" y="8006"/>
                </a:lnTo>
                <a:lnTo>
                  <a:pt x="11193" y="7495"/>
                </a:lnTo>
                <a:lnTo>
                  <a:pt x="11193" y="7227"/>
                </a:lnTo>
                <a:lnTo>
                  <a:pt x="11169" y="6984"/>
                </a:lnTo>
                <a:lnTo>
                  <a:pt x="13018" y="6935"/>
                </a:lnTo>
                <a:lnTo>
                  <a:pt x="14867" y="6838"/>
                </a:lnTo>
                <a:close/>
                <a:moveTo>
                  <a:pt x="11193" y="10755"/>
                </a:moveTo>
                <a:lnTo>
                  <a:pt x="11315" y="10804"/>
                </a:lnTo>
                <a:lnTo>
                  <a:pt x="11436" y="10828"/>
                </a:lnTo>
                <a:lnTo>
                  <a:pt x="11193" y="11218"/>
                </a:lnTo>
                <a:lnTo>
                  <a:pt x="11193" y="10755"/>
                </a:lnTo>
                <a:close/>
                <a:moveTo>
                  <a:pt x="3626" y="10780"/>
                </a:moveTo>
                <a:lnTo>
                  <a:pt x="3358" y="10999"/>
                </a:lnTo>
                <a:lnTo>
                  <a:pt x="3139" y="11266"/>
                </a:lnTo>
                <a:lnTo>
                  <a:pt x="3115" y="11291"/>
                </a:lnTo>
                <a:lnTo>
                  <a:pt x="3115" y="10950"/>
                </a:lnTo>
                <a:lnTo>
                  <a:pt x="3090" y="10901"/>
                </a:lnTo>
                <a:lnTo>
                  <a:pt x="3066" y="10853"/>
                </a:lnTo>
                <a:lnTo>
                  <a:pt x="2993" y="10804"/>
                </a:lnTo>
                <a:lnTo>
                  <a:pt x="3115" y="10804"/>
                </a:lnTo>
                <a:lnTo>
                  <a:pt x="3626" y="10780"/>
                </a:lnTo>
                <a:close/>
                <a:moveTo>
                  <a:pt x="8297" y="6960"/>
                </a:moveTo>
                <a:lnTo>
                  <a:pt x="9465" y="6984"/>
                </a:lnTo>
                <a:lnTo>
                  <a:pt x="10731" y="6984"/>
                </a:lnTo>
                <a:lnTo>
                  <a:pt x="10706" y="7179"/>
                </a:lnTo>
                <a:lnTo>
                  <a:pt x="10706" y="7398"/>
                </a:lnTo>
                <a:lnTo>
                  <a:pt x="10706" y="7811"/>
                </a:lnTo>
                <a:lnTo>
                  <a:pt x="10706" y="9539"/>
                </a:lnTo>
                <a:lnTo>
                  <a:pt x="10682" y="12824"/>
                </a:lnTo>
                <a:lnTo>
                  <a:pt x="10658" y="19199"/>
                </a:lnTo>
                <a:lnTo>
                  <a:pt x="9782" y="19223"/>
                </a:lnTo>
                <a:lnTo>
                  <a:pt x="8151" y="19247"/>
                </a:lnTo>
                <a:lnTo>
                  <a:pt x="8151" y="17714"/>
                </a:lnTo>
                <a:lnTo>
                  <a:pt x="8151" y="16157"/>
                </a:lnTo>
                <a:lnTo>
                  <a:pt x="8176" y="13091"/>
                </a:lnTo>
                <a:lnTo>
                  <a:pt x="8249" y="9831"/>
                </a:lnTo>
                <a:lnTo>
                  <a:pt x="8273" y="8103"/>
                </a:lnTo>
                <a:lnTo>
                  <a:pt x="8297" y="7519"/>
                </a:lnTo>
                <a:lnTo>
                  <a:pt x="8297" y="6960"/>
                </a:lnTo>
                <a:close/>
                <a:moveTo>
                  <a:pt x="11753" y="10853"/>
                </a:moveTo>
                <a:lnTo>
                  <a:pt x="11996" y="10877"/>
                </a:lnTo>
                <a:lnTo>
                  <a:pt x="11801" y="11169"/>
                </a:lnTo>
                <a:lnTo>
                  <a:pt x="11607" y="11485"/>
                </a:lnTo>
                <a:lnTo>
                  <a:pt x="11412" y="11802"/>
                </a:lnTo>
                <a:lnTo>
                  <a:pt x="11339" y="11996"/>
                </a:lnTo>
                <a:lnTo>
                  <a:pt x="11315" y="12094"/>
                </a:lnTo>
                <a:lnTo>
                  <a:pt x="11315" y="12167"/>
                </a:lnTo>
                <a:lnTo>
                  <a:pt x="11339" y="12215"/>
                </a:lnTo>
                <a:lnTo>
                  <a:pt x="11363" y="12240"/>
                </a:lnTo>
                <a:lnTo>
                  <a:pt x="11388" y="12264"/>
                </a:lnTo>
                <a:lnTo>
                  <a:pt x="11436" y="12240"/>
                </a:lnTo>
                <a:lnTo>
                  <a:pt x="11509" y="12191"/>
                </a:lnTo>
                <a:lnTo>
                  <a:pt x="11582" y="12118"/>
                </a:lnTo>
                <a:lnTo>
                  <a:pt x="11680" y="11948"/>
                </a:lnTo>
                <a:lnTo>
                  <a:pt x="11850" y="11607"/>
                </a:lnTo>
                <a:lnTo>
                  <a:pt x="11996" y="11242"/>
                </a:lnTo>
                <a:lnTo>
                  <a:pt x="12142" y="10877"/>
                </a:lnTo>
                <a:lnTo>
                  <a:pt x="12434" y="10901"/>
                </a:lnTo>
                <a:lnTo>
                  <a:pt x="12142" y="11364"/>
                </a:lnTo>
                <a:lnTo>
                  <a:pt x="11972" y="11680"/>
                </a:lnTo>
                <a:lnTo>
                  <a:pt x="11899" y="11850"/>
                </a:lnTo>
                <a:lnTo>
                  <a:pt x="11899" y="11948"/>
                </a:lnTo>
                <a:lnTo>
                  <a:pt x="11899" y="12021"/>
                </a:lnTo>
                <a:lnTo>
                  <a:pt x="11923" y="12069"/>
                </a:lnTo>
                <a:lnTo>
                  <a:pt x="12020" y="12069"/>
                </a:lnTo>
                <a:lnTo>
                  <a:pt x="12093" y="12021"/>
                </a:lnTo>
                <a:lnTo>
                  <a:pt x="12142" y="11972"/>
                </a:lnTo>
                <a:lnTo>
                  <a:pt x="12239" y="11826"/>
                </a:lnTo>
                <a:lnTo>
                  <a:pt x="12385" y="11485"/>
                </a:lnTo>
                <a:lnTo>
                  <a:pt x="12507" y="11193"/>
                </a:lnTo>
                <a:lnTo>
                  <a:pt x="12604" y="10901"/>
                </a:lnTo>
                <a:lnTo>
                  <a:pt x="13115" y="10926"/>
                </a:lnTo>
                <a:lnTo>
                  <a:pt x="12872" y="11218"/>
                </a:lnTo>
                <a:lnTo>
                  <a:pt x="12629" y="11534"/>
                </a:lnTo>
                <a:lnTo>
                  <a:pt x="12410" y="11826"/>
                </a:lnTo>
                <a:lnTo>
                  <a:pt x="12337" y="11996"/>
                </a:lnTo>
                <a:lnTo>
                  <a:pt x="12312" y="12094"/>
                </a:lnTo>
                <a:lnTo>
                  <a:pt x="12312" y="12167"/>
                </a:lnTo>
                <a:lnTo>
                  <a:pt x="12337" y="12240"/>
                </a:lnTo>
                <a:lnTo>
                  <a:pt x="12410" y="12240"/>
                </a:lnTo>
                <a:lnTo>
                  <a:pt x="12483" y="12215"/>
                </a:lnTo>
                <a:lnTo>
                  <a:pt x="12556" y="12167"/>
                </a:lnTo>
                <a:lnTo>
                  <a:pt x="12653" y="12045"/>
                </a:lnTo>
                <a:lnTo>
                  <a:pt x="12799" y="11753"/>
                </a:lnTo>
                <a:lnTo>
                  <a:pt x="12993" y="11364"/>
                </a:lnTo>
                <a:lnTo>
                  <a:pt x="13188" y="10950"/>
                </a:lnTo>
                <a:lnTo>
                  <a:pt x="13188" y="10926"/>
                </a:lnTo>
                <a:lnTo>
                  <a:pt x="13796" y="10926"/>
                </a:lnTo>
                <a:lnTo>
                  <a:pt x="13650" y="11145"/>
                </a:lnTo>
                <a:lnTo>
                  <a:pt x="13504" y="11364"/>
                </a:lnTo>
                <a:lnTo>
                  <a:pt x="13261" y="11704"/>
                </a:lnTo>
                <a:lnTo>
                  <a:pt x="13164" y="11899"/>
                </a:lnTo>
                <a:lnTo>
                  <a:pt x="13091" y="12094"/>
                </a:lnTo>
                <a:lnTo>
                  <a:pt x="13091" y="12142"/>
                </a:lnTo>
                <a:lnTo>
                  <a:pt x="13115" y="12167"/>
                </a:lnTo>
                <a:lnTo>
                  <a:pt x="13164" y="12167"/>
                </a:lnTo>
                <a:lnTo>
                  <a:pt x="13188" y="12142"/>
                </a:lnTo>
                <a:lnTo>
                  <a:pt x="13334" y="12021"/>
                </a:lnTo>
                <a:lnTo>
                  <a:pt x="13431" y="11875"/>
                </a:lnTo>
                <a:lnTo>
                  <a:pt x="13626" y="11558"/>
                </a:lnTo>
                <a:lnTo>
                  <a:pt x="13821" y="11266"/>
                </a:lnTo>
                <a:lnTo>
                  <a:pt x="13918" y="11096"/>
                </a:lnTo>
                <a:lnTo>
                  <a:pt x="13991" y="10950"/>
                </a:lnTo>
                <a:lnTo>
                  <a:pt x="14259" y="10950"/>
                </a:lnTo>
                <a:lnTo>
                  <a:pt x="14064" y="11218"/>
                </a:lnTo>
                <a:lnTo>
                  <a:pt x="13796" y="11583"/>
                </a:lnTo>
                <a:lnTo>
                  <a:pt x="13675" y="11753"/>
                </a:lnTo>
                <a:lnTo>
                  <a:pt x="13626" y="11875"/>
                </a:lnTo>
                <a:lnTo>
                  <a:pt x="13602" y="11972"/>
                </a:lnTo>
                <a:lnTo>
                  <a:pt x="13626" y="11996"/>
                </a:lnTo>
                <a:lnTo>
                  <a:pt x="13626" y="12021"/>
                </a:lnTo>
                <a:lnTo>
                  <a:pt x="13675" y="12045"/>
                </a:lnTo>
                <a:lnTo>
                  <a:pt x="13699" y="12045"/>
                </a:lnTo>
                <a:lnTo>
                  <a:pt x="13845" y="11923"/>
                </a:lnTo>
                <a:lnTo>
                  <a:pt x="13942" y="11777"/>
                </a:lnTo>
                <a:lnTo>
                  <a:pt x="14137" y="11485"/>
                </a:lnTo>
                <a:lnTo>
                  <a:pt x="14307" y="11218"/>
                </a:lnTo>
                <a:lnTo>
                  <a:pt x="14453" y="10950"/>
                </a:lnTo>
                <a:lnTo>
                  <a:pt x="15086" y="10950"/>
                </a:lnTo>
                <a:lnTo>
                  <a:pt x="14697" y="11412"/>
                </a:lnTo>
                <a:lnTo>
                  <a:pt x="14405" y="11753"/>
                </a:lnTo>
                <a:lnTo>
                  <a:pt x="14259" y="11948"/>
                </a:lnTo>
                <a:lnTo>
                  <a:pt x="14210" y="12045"/>
                </a:lnTo>
                <a:lnTo>
                  <a:pt x="14161" y="12142"/>
                </a:lnTo>
                <a:lnTo>
                  <a:pt x="14161" y="12191"/>
                </a:lnTo>
                <a:lnTo>
                  <a:pt x="14210" y="12240"/>
                </a:lnTo>
                <a:lnTo>
                  <a:pt x="14283" y="12240"/>
                </a:lnTo>
                <a:lnTo>
                  <a:pt x="14380" y="12191"/>
                </a:lnTo>
                <a:lnTo>
                  <a:pt x="14453" y="12118"/>
                </a:lnTo>
                <a:lnTo>
                  <a:pt x="14624" y="11972"/>
                </a:lnTo>
                <a:lnTo>
                  <a:pt x="14867" y="11607"/>
                </a:lnTo>
                <a:lnTo>
                  <a:pt x="15062" y="11291"/>
                </a:lnTo>
                <a:lnTo>
                  <a:pt x="15208" y="10950"/>
                </a:lnTo>
                <a:lnTo>
                  <a:pt x="15597" y="10926"/>
                </a:lnTo>
                <a:lnTo>
                  <a:pt x="15597" y="10926"/>
                </a:lnTo>
                <a:lnTo>
                  <a:pt x="15183" y="11412"/>
                </a:lnTo>
                <a:lnTo>
                  <a:pt x="15013" y="11656"/>
                </a:lnTo>
                <a:lnTo>
                  <a:pt x="14940" y="11802"/>
                </a:lnTo>
                <a:lnTo>
                  <a:pt x="14891" y="11923"/>
                </a:lnTo>
                <a:lnTo>
                  <a:pt x="14891" y="11972"/>
                </a:lnTo>
                <a:lnTo>
                  <a:pt x="14891" y="11996"/>
                </a:lnTo>
                <a:lnTo>
                  <a:pt x="14940" y="11996"/>
                </a:lnTo>
                <a:lnTo>
                  <a:pt x="14964" y="11972"/>
                </a:lnTo>
                <a:lnTo>
                  <a:pt x="15086" y="11875"/>
                </a:lnTo>
                <a:lnTo>
                  <a:pt x="15183" y="11753"/>
                </a:lnTo>
                <a:lnTo>
                  <a:pt x="15378" y="11485"/>
                </a:lnTo>
                <a:lnTo>
                  <a:pt x="15694" y="10926"/>
                </a:lnTo>
                <a:lnTo>
                  <a:pt x="15743" y="10926"/>
                </a:lnTo>
                <a:lnTo>
                  <a:pt x="15743" y="11218"/>
                </a:lnTo>
                <a:lnTo>
                  <a:pt x="15573" y="11388"/>
                </a:lnTo>
                <a:lnTo>
                  <a:pt x="15427" y="11607"/>
                </a:lnTo>
                <a:lnTo>
                  <a:pt x="15354" y="11729"/>
                </a:lnTo>
                <a:lnTo>
                  <a:pt x="15256" y="11850"/>
                </a:lnTo>
                <a:lnTo>
                  <a:pt x="15208" y="11996"/>
                </a:lnTo>
                <a:lnTo>
                  <a:pt x="15208" y="12069"/>
                </a:lnTo>
                <a:lnTo>
                  <a:pt x="15232" y="12142"/>
                </a:lnTo>
                <a:lnTo>
                  <a:pt x="15256" y="12167"/>
                </a:lnTo>
                <a:lnTo>
                  <a:pt x="15305" y="12167"/>
                </a:lnTo>
                <a:lnTo>
                  <a:pt x="15402" y="12094"/>
                </a:lnTo>
                <a:lnTo>
                  <a:pt x="15475" y="11996"/>
                </a:lnTo>
                <a:lnTo>
                  <a:pt x="15573" y="11753"/>
                </a:lnTo>
                <a:lnTo>
                  <a:pt x="15767" y="11461"/>
                </a:lnTo>
                <a:lnTo>
                  <a:pt x="15792" y="14600"/>
                </a:lnTo>
                <a:lnTo>
                  <a:pt x="15816" y="16157"/>
                </a:lnTo>
                <a:lnTo>
                  <a:pt x="15816" y="17714"/>
                </a:lnTo>
                <a:lnTo>
                  <a:pt x="15792" y="18177"/>
                </a:lnTo>
                <a:lnTo>
                  <a:pt x="15792" y="18396"/>
                </a:lnTo>
                <a:lnTo>
                  <a:pt x="15743" y="18590"/>
                </a:lnTo>
                <a:lnTo>
                  <a:pt x="15670" y="18785"/>
                </a:lnTo>
                <a:lnTo>
                  <a:pt x="15548" y="18955"/>
                </a:lnTo>
                <a:lnTo>
                  <a:pt x="15475" y="19028"/>
                </a:lnTo>
                <a:lnTo>
                  <a:pt x="15402" y="19101"/>
                </a:lnTo>
                <a:lnTo>
                  <a:pt x="15281" y="19150"/>
                </a:lnTo>
                <a:lnTo>
                  <a:pt x="15183" y="19199"/>
                </a:lnTo>
                <a:lnTo>
                  <a:pt x="14964" y="19247"/>
                </a:lnTo>
                <a:lnTo>
                  <a:pt x="14770" y="19272"/>
                </a:lnTo>
                <a:lnTo>
                  <a:pt x="14332" y="19272"/>
                </a:lnTo>
                <a:lnTo>
                  <a:pt x="13869" y="19247"/>
                </a:lnTo>
                <a:lnTo>
                  <a:pt x="13456" y="19223"/>
                </a:lnTo>
                <a:lnTo>
                  <a:pt x="11169" y="19199"/>
                </a:lnTo>
                <a:lnTo>
                  <a:pt x="11193" y="16109"/>
                </a:lnTo>
                <a:lnTo>
                  <a:pt x="11193" y="13018"/>
                </a:lnTo>
                <a:lnTo>
                  <a:pt x="11193" y="11656"/>
                </a:lnTo>
                <a:lnTo>
                  <a:pt x="11266" y="11461"/>
                </a:lnTo>
                <a:lnTo>
                  <a:pt x="11388" y="11145"/>
                </a:lnTo>
                <a:lnTo>
                  <a:pt x="11509" y="10853"/>
                </a:lnTo>
                <a:close/>
                <a:moveTo>
                  <a:pt x="5621" y="10755"/>
                </a:moveTo>
                <a:lnTo>
                  <a:pt x="6059" y="10780"/>
                </a:lnTo>
                <a:lnTo>
                  <a:pt x="5961" y="10901"/>
                </a:lnTo>
                <a:lnTo>
                  <a:pt x="5864" y="11023"/>
                </a:lnTo>
                <a:lnTo>
                  <a:pt x="5694" y="11291"/>
                </a:lnTo>
                <a:lnTo>
                  <a:pt x="5499" y="11631"/>
                </a:lnTo>
                <a:lnTo>
                  <a:pt x="5426" y="11802"/>
                </a:lnTo>
                <a:lnTo>
                  <a:pt x="5426" y="11875"/>
                </a:lnTo>
                <a:lnTo>
                  <a:pt x="5426" y="11972"/>
                </a:lnTo>
                <a:lnTo>
                  <a:pt x="5475" y="12021"/>
                </a:lnTo>
                <a:lnTo>
                  <a:pt x="5523" y="12021"/>
                </a:lnTo>
                <a:lnTo>
                  <a:pt x="5596" y="11996"/>
                </a:lnTo>
                <a:lnTo>
                  <a:pt x="5669" y="11948"/>
                </a:lnTo>
                <a:lnTo>
                  <a:pt x="5791" y="11777"/>
                </a:lnTo>
                <a:lnTo>
                  <a:pt x="5961" y="11437"/>
                </a:lnTo>
                <a:lnTo>
                  <a:pt x="6107" y="11120"/>
                </a:lnTo>
                <a:lnTo>
                  <a:pt x="6180" y="10950"/>
                </a:lnTo>
                <a:lnTo>
                  <a:pt x="6229" y="10780"/>
                </a:lnTo>
                <a:lnTo>
                  <a:pt x="6667" y="10804"/>
                </a:lnTo>
                <a:lnTo>
                  <a:pt x="6448" y="11072"/>
                </a:lnTo>
                <a:lnTo>
                  <a:pt x="6278" y="11364"/>
                </a:lnTo>
                <a:lnTo>
                  <a:pt x="6205" y="11534"/>
                </a:lnTo>
                <a:lnTo>
                  <a:pt x="6156" y="11704"/>
                </a:lnTo>
                <a:lnTo>
                  <a:pt x="6107" y="11875"/>
                </a:lnTo>
                <a:lnTo>
                  <a:pt x="6107" y="11948"/>
                </a:lnTo>
                <a:lnTo>
                  <a:pt x="6132" y="12021"/>
                </a:lnTo>
                <a:lnTo>
                  <a:pt x="6156" y="12069"/>
                </a:lnTo>
                <a:lnTo>
                  <a:pt x="6253" y="12069"/>
                </a:lnTo>
                <a:lnTo>
                  <a:pt x="6326" y="11948"/>
                </a:lnTo>
                <a:lnTo>
                  <a:pt x="6375" y="11826"/>
                </a:lnTo>
                <a:lnTo>
                  <a:pt x="6448" y="11534"/>
                </a:lnTo>
                <a:lnTo>
                  <a:pt x="6594" y="11169"/>
                </a:lnTo>
                <a:lnTo>
                  <a:pt x="6764" y="10804"/>
                </a:lnTo>
                <a:lnTo>
                  <a:pt x="7129" y="10828"/>
                </a:lnTo>
                <a:lnTo>
                  <a:pt x="6813" y="11242"/>
                </a:lnTo>
                <a:lnTo>
                  <a:pt x="6545" y="11607"/>
                </a:lnTo>
                <a:lnTo>
                  <a:pt x="6424" y="11802"/>
                </a:lnTo>
                <a:lnTo>
                  <a:pt x="6399" y="11899"/>
                </a:lnTo>
                <a:lnTo>
                  <a:pt x="6375" y="11996"/>
                </a:lnTo>
                <a:lnTo>
                  <a:pt x="6399" y="12045"/>
                </a:lnTo>
                <a:lnTo>
                  <a:pt x="6424" y="12069"/>
                </a:lnTo>
                <a:lnTo>
                  <a:pt x="6472" y="12094"/>
                </a:lnTo>
                <a:lnTo>
                  <a:pt x="6521" y="12069"/>
                </a:lnTo>
                <a:lnTo>
                  <a:pt x="6594" y="12045"/>
                </a:lnTo>
                <a:lnTo>
                  <a:pt x="6667" y="11972"/>
                </a:lnTo>
                <a:lnTo>
                  <a:pt x="6789" y="11826"/>
                </a:lnTo>
                <a:lnTo>
                  <a:pt x="6983" y="11485"/>
                </a:lnTo>
                <a:lnTo>
                  <a:pt x="7178" y="11169"/>
                </a:lnTo>
                <a:lnTo>
                  <a:pt x="7348" y="10853"/>
                </a:lnTo>
                <a:lnTo>
                  <a:pt x="7640" y="10877"/>
                </a:lnTo>
                <a:lnTo>
                  <a:pt x="7470" y="11072"/>
                </a:lnTo>
                <a:lnTo>
                  <a:pt x="7324" y="11291"/>
                </a:lnTo>
                <a:lnTo>
                  <a:pt x="7227" y="11437"/>
                </a:lnTo>
                <a:lnTo>
                  <a:pt x="7129" y="11607"/>
                </a:lnTo>
                <a:lnTo>
                  <a:pt x="7056" y="11777"/>
                </a:lnTo>
                <a:lnTo>
                  <a:pt x="7056" y="11850"/>
                </a:lnTo>
                <a:lnTo>
                  <a:pt x="7056" y="11948"/>
                </a:lnTo>
                <a:lnTo>
                  <a:pt x="7081" y="11996"/>
                </a:lnTo>
                <a:lnTo>
                  <a:pt x="7154" y="11996"/>
                </a:lnTo>
                <a:lnTo>
                  <a:pt x="7227" y="11948"/>
                </a:lnTo>
                <a:lnTo>
                  <a:pt x="7275" y="11923"/>
                </a:lnTo>
                <a:lnTo>
                  <a:pt x="7373" y="11802"/>
                </a:lnTo>
                <a:lnTo>
                  <a:pt x="7519" y="11510"/>
                </a:lnTo>
                <a:lnTo>
                  <a:pt x="7616" y="11266"/>
                </a:lnTo>
                <a:lnTo>
                  <a:pt x="7713" y="11047"/>
                </a:lnTo>
                <a:lnTo>
                  <a:pt x="7713" y="11047"/>
                </a:lnTo>
                <a:lnTo>
                  <a:pt x="7689" y="11510"/>
                </a:lnTo>
                <a:lnTo>
                  <a:pt x="7543" y="11753"/>
                </a:lnTo>
                <a:lnTo>
                  <a:pt x="7397" y="11996"/>
                </a:lnTo>
                <a:lnTo>
                  <a:pt x="7373" y="12069"/>
                </a:lnTo>
                <a:lnTo>
                  <a:pt x="7397" y="12118"/>
                </a:lnTo>
                <a:lnTo>
                  <a:pt x="7421" y="12167"/>
                </a:lnTo>
                <a:lnTo>
                  <a:pt x="7470" y="12191"/>
                </a:lnTo>
                <a:lnTo>
                  <a:pt x="7567" y="12191"/>
                </a:lnTo>
                <a:lnTo>
                  <a:pt x="7616" y="12167"/>
                </a:lnTo>
                <a:lnTo>
                  <a:pt x="7640" y="12094"/>
                </a:lnTo>
                <a:lnTo>
                  <a:pt x="7689" y="11948"/>
                </a:lnTo>
                <a:lnTo>
                  <a:pt x="7665" y="12897"/>
                </a:lnTo>
                <a:lnTo>
                  <a:pt x="7665" y="14478"/>
                </a:lnTo>
                <a:lnTo>
                  <a:pt x="7665" y="16084"/>
                </a:lnTo>
                <a:lnTo>
                  <a:pt x="7713" y="19272"/>
                </a:lnTo>
                <a:lnTo>
                  <a:pt x="6083" y="19320"/>
                </a:lnTo>
                <a:lnTo>
                  <a:pt x="4356" y="19418"/>
                </a:lnTo>
                <a:lnTo>
                  <a:pt x="3918" y="19418"/>
                </a:lnTo>
                <a:lnTo>
                  <a:pt x="3723" y="19393"/>
                </a:lnTo>
                <a:lnTo>
                  <a:pt x="3528" y="19296"/>
                </a:lnTo>
                <a:lnTo>
                  <a:pt x="3431" y="19223"/>
                </a:lnTo>
                <a:lnTo>
                  <a:pt x="3358" y="19101"/>
                </a:lnTo>
                <a:lnTo>
                  <a:pt x="3309" y="18980"/>
                </a:lnTo>
                <a:lnTo>
                  <a:pt x="3285" y="18809"/>
                </a:lnTo>
                <a:lnTo>
                  <a:pt x="3285" y="18493"/>
                </a:lnTo>
                <a:lnTo>
                  <a:pt x="3285" y="18225"/>
                </a:lnTo>
                <a:lnTo>
                  <a:pt x="3236" y="15062"/>
                </a:lnTo>
                <a:lnTo>
                  <a:pt x="3139" y="11899"/>
                </a:lnTo>
                <a:lnTo>
                  <a:pt x="3236" y="11729"/>
                </a:lnTo>
                <a:lnTo>
                  <a:pt x="3309" y="11558"/>
                </a:lnTo>
                <a:lnTo>
                  <a:pt x="3553" y="11169"/>
                </a:lnTo>
                <a:lnTo>
                  <a:pt x="3796" y="10804"/>
                </a:lnTo>
                <a:lnTo>
                  <a:pt x="3796" y="10780"/>
                </a:lnTo>
                <a:lnTo>
                  <a:pt x="4088" y="10755"/>
                </a:lnTo>
                <a:lnTo>
                  <a:pt x="3942" y="10853"/>
                </a:lnTo>
                <a:lnTo>
                  <a:pt x="3820" y="10974"/>
                </a:lnTo>
                <a:lnTo>
                  <a:pt x="3699" y="11120"/>
                </a:lnTo>
                <a:lnTo>
                  <a:pt x="3577" y="11242"/>
                </a:lnTo>
                <a:lnTo>
                  <a:pt x="3455" y="11437"/>
                </a:lnTo>
                <a:lnTo>
                  <a:pt x="3309" y="11680"/>
                </a:lnTo>
                <a:lnTo>
                  <a:pt x="3236" y="11802"/>
                </a:lnTo>
                <a:lnTo>
                  <a:pt x="3212" y="11923"/>
                </a:lnTo>
                <a:lnTo>
                  <a:pt x="3212" y="12045"/>
                </a:lnTo>
                <a:lnTo>
                  <a:pt x="3261" y="12142"/>
                </a:lnTo>
                <a:lnTo>
                  <a:pt x="3309" y="12191"/>
                </a:lnTo>
                <a:lnTo>
                  <a:pt x="3358" y="12191"/>
                </a:lnTo>
                <a:lnTo>
                  <a:pt x="3455" y="12142"/>
                </a:lnTo>
                <a:lnTo>
                  <a:pt x="3504" y="12094"/>
                </a:lnTo>
                <a:lnTo>
                  <a:pt x="3626" y="11923"/>
                </a:lnTo>
                <a:lnTo>
                  <a:pt x="3796" y="11583"/>
                </a:lnTo>
                <a:lnTo>
                  <a:pt x="3918" y="11364"/>
                </a:lnTo>
                <a:lnTo>
                  <a:pt x="4064" y="11169"/>
                </a:lnTo>
                <a:lnTo>
                  <a:pt x="4234" y="10974"/>
                </a:lnTo>
                <a:lnTo>
                  <a:pt x="4356" y="10755"/>
                </a:lnTo>
                <a:lnTo>
                  <a:pt x="4745" y="10755"/>
                </a:lnTo>
                <a:lnTo>
                  <a:pt x="4526" y="10974"/>
                </a:lnTo>
                <a:lnTo>
                  <a:pt x="4331" y="11193"/>
                </a:lnTo>
                <a:lnTo>
                  <a:pt x="4185" y="11339"/>
                </a:lnTo>
                <a:lnTo>
                  <a:pt x="4064" y="11510"/>
                </a:lnTo>
                <a:lnTo>
                  <a:pt x="3966" y="11680"/>
                </a:lnTo>
                <a:lnTo>
                  <a:pt x="3942" y="11777"/>
                </a:lnTo>
                <a:lnTo>
                  <a:pt x="3918" y="11875"/>
                </a:lnTo>
                <a:lnTo>
                  <a:pt x="3942" y="11923"/>
                </a:lnTo>
                <a:lnTo>
                  <a:pt x="3991" y="11972"/>
                </a:lnTo>
                <a:lnTo>
                  <a:pt x="4039" y="12021"/>
                </a:lnTo>
                <a:lnTo>
                  <a:pt x="4112" y="11996"/>
                </a:lnTo>
                <a:lnTo>
                  <a:pt x="4210" y="11972"/>
                </a:lnTo>
                <a:lnTo>
                  <a:pt x="4283" y="11923"/>
                </a:lnTo>
                <a:lnTo>
                  <a:pt x="4429" y="11777"/>
                </a:lnTo>
                <a:lnTo>
                  <a:pt x="4526" y="11607"/>
                </a:lnTo>
                <a:lnTo>
                  <a:pt x="4648" y="11437"/>
                </a:lnTo>
                <a:lnTo>
                  <a:pt x="4842" y="11120"/>
                </a:lnTo>
                <a:lnTo>
                  <a:pt x="4939" y="10926"/>
                </a:lnTo>
                <a:lnTo>
                  <a:pt x="5012" y="10755"/>
                </a:lnTo>
                <a:lnTo>
                  <a:pt x="5475" y="10755"/>
                </a:lnTo>
                <a:lnTo>
                  <a:pt x="5061" y="11291"/>
                </a:lnTo>
                <a:lnTo>
                  <a:pt x="4842" y="11558"/>
                </a:lnTo>
                <a:lnTo>
                  <a:pt x="4745" y="11729"/>
                </a:lnTo>
                <a:lnTo>
                  <a:pt x="4721" y="11802"/>
                </a:lnTo>
                <a:lnTo>
                  <a:pt x="4721" y="11875"/>
                </a:lnTo>
                <a:lnTo>
                  <a:pt x="4721" y="11923"/>
                </a:lnTo>
                <a:lnTo>
                  <a:pt x="4769" y="11972"/>
                </a:lnTo>
                <a:lnTo>
                  <a:pt x="4842" y="11972"/>
                </a:lnTo>
                <a:lnTo>
                  <a:pt x="4915" y="11948"/>
                </a:lnTo>
                <a:lnTo>
                  <a:pt x="4988" y="11899"/>
                </a:lnTo>
                <a:lnTo>
                  <a:pt x="5134" y="11753"/>
                </a:lnTo>
                <a:lnTo>
                  <a:pt x="5231" y="11583"/>
                </a:lnTo>
                <a:lnTo>
                  <a:pt x="5304" y="11437"/>
                </a:lnTo>
                <a:lnTo>
                  <a:pt x="5475" y="11096"/>
                </a:lnTo>
                <a:lnTo>
                  <a:pt x="5621" y="10755"/>
                </a:lnTo>
                <a:close/>
                <a:moveTo>
                  <a:pt x="12458" y="1"/>
                </a:moveTo>
                <a:lnTo>
                  <a:pt x="12166" y="49"/>
                </a:lnTo>
                <a:lnTo>
                  <a:pt x="11874" y="98"/>
                </a:lnTo>
                <a:lnTo>
                  <a:pt x="11582" y="171"/>
                </a:lnTo>
                <a:lnTo>
                  <a:pt x="11315" y="293"/>
                </a:lnTo>
                <a:lnTo>
                  <a:pt x="11047" y="414"/>
                </a:lnTo>
                <a:lnTo>
                  <a:pt x="10779" y="585"/>
                </a:lnTo>
                <a:lnTo>
                  <a:pt x="10536" y="755"/>
                </a:lnTo>
                <a:lnTo>
                  <a:pt x="10317" y="950"/>
                </a:lnTo>
                <a:lnTo>
                  <a:pt x="10098" y="1144"/>
                </a:lnTo>
                <a:lnTo>
                  <a:pt x="9903" y="1363"/>
                </a:lnTo>
                <a:lnTo>
                  <a:pt x="9733" y="1606"/>
                </a:lnTo>
                <a:lnTo>
                  <a:pt x="9611" y="1825"/>
                </a:lnTo>
                <a:lnTo>
                  <a:pt x="9490" y="2069"/>
                </a:lnTo>
                <a:lnTo>
                  <a:pt x="9368" y="2288"/>
                </a:lnTo>
                <a:lnTo>
                  <a:pt x="9295" y="2531"/>
                </a:lnTo>
                <a:lnTo>
                  <a:pt x="9222" y="2799"/>
                </a:lnTo>
                <a:lnTo>
                  <a:pt x="9173" y="3042"/>
                </a:lnTo>
                <a:lnTo>
                  <a:pt x="9076" y="3553"/>
                </a:lnTo>
                <a:lnTo>
                  <a:pt x="9076" y="3504"/>
                </a:lnTo>
                <a:lnTo>
                  <a:pt x="8954" y="3188"/>
                </a:lnTo>
                <a:lnTo>
                  <a:pt x="8833" y="2896"/>
                </a:lnTo>
                <a:lnTo>
                  <a:pt x="8687" y="2604"/>
                </a:lnTo>
                <a:lnTo>
                  <a:pt x="8516" y="2312"/>
                </a:lnTo>
                <a:lnTo>
                  <a:pt x="8346" y="2044"/>
                </a:lnTo>
                <a:lnTo>
                  <a:pt x="8151" y="1777"/>
                </a:lnTo>
                <a:lnTo>
                  <a:pt x="7957" y="1533"/>
                </a:lnTo>
                <a:lnTo>
                  <a:pt x="7738" y="1290"/>
                </a:lnTo>
                <a:lnTo>
                  <a:pt x="7519" y="1095"/>
                </a:lnTo>
                <a:lnTo>
                  <a:pt x="7300" y="901"/>
                </a:lnTo>
                <a:lnTo>
                  <a:pt x="7081" y="755"/>
                </a:lnTo>
                <a:lnTo>
                  <a:pt x="6813" y="585"/>
                </a:lnTo>
                <a:lnTo>
                  <a:pt x="6570" y="463"/>
                </a:lnTo>
                <a:lnTo>
                  <a:pt x="6302" y="341"/>
                </a:lnTo>
                <a:lnTo>
                  <a:pt x="6010" y="268"/>
                </a:lnTo>
                <a:lnTo>
                  <a:pt x="5742" y="195"/>
                </a:lnTo>
                <a:lnTo>
                  <a:pt x="5450" y="147"/>
                </a:lnTo>
                <a:lnTo>
                  <a:pt x="5183" y="147"/>
                </a:lnTo>
                <a:lnTo>
                  <a:pt x="4891" y="171"/>
                </a:lnTo>
                <a:lnTo>
                  <a:pt x="4623" y="220"/>
                </a:lnTo>
                <a:lnTo>
                  <a:pt x="4356" y="293"/>
                </a:lnTo>
                <a:lnTo>
                  <a:pt x="4112" y="414"/>
                </a:lnTo>
                <a:lnTo>
                  <a:pt x="3869" y="585"/>
                </a:lnTo>
                <a:lnTo>
                  <a:pt x="3626" y="779"/>
                </a:lnTo>
                <a:lnTo>
                  <a:pt x="3431" y="998"/>
                </a:lnTo>
                <a:lnTo>
                  <a:pt x="3285" y="1241"/>
                </a:lnTo>
                <a:lnTo>
                  <a:pt x="3163" y="1485"/>
                </a:lnTo>
                <a:lnTo>
                  <a:pt x="3090" y="1728"/>
                </a:lnTo>
                <a:lnTo>
                  <a:pt x="3042" y="1996"/>
                </a:lnTo>
                <a:lnTo>
                  <a:pt x="3042" y="2263"/>
                </a:lnTo>
                <a:lnTo>
                  <a:pt x="3066" y="2531"/>
                </a:lnTo>
                <a:lnTo>
                  <a:pt x="3115" y="2799"/>
                </a:lnTo>
                <a:lnTo>
                  <a:pt x="3212" y="3066"/>
                </a:lnTo>
                <a:lnTo>
                  <a:pt x="3309" y="3334"/>
                </a:lnTo>
                <a:lnTo>
                  <a:pt x="3431" y="3577"/>
                </a:lnTo>
                <a:lnTo>
                  <a:pt x="3577" y="3821"/>
                </a:lnTo>
                <a:lnTo>
                  <a:pt x="3723" y="4064"/>
                </a:lnTo>
                <a:lnTo>
                  <a:pt x="3893" y="4283"/>
                </a:lnTo>
                <a:lnTo>
                  <a:pt x="4088" y="4478"/>
                </a:lnTo>
                <a:lnTo>
                  <a:pt x="4258" y="4648"/>
                </a:lnTo>
                <a:lnTo>
                  <a:pt x="4599" y="4916"/>
                </a:lnTo>
                <a:lnTo>
                  <a:pt x="4939" y="5159"/>
                </a:lnTo>
                <a:lnTo>
                  <a:pt x="5280" y="5402"/>
                </a:lnTo>
                <a:lnTo>
                  <a:pt x="5669" y="5597"/>
                </a:lnTo>
                <a:lnTo>
                  <a:pt x="5426" y="5573"/>
                </a:lnTo>
                <a:lnTo>
                  <a:pt x="4939" y="5475"/>
                </a:lnTo>
                <a:lnTo>
                  <a:pt x="4477" y="5354"/>
                </a:lnTo>
                <a:lnTo>
                  <a:pt x="4015" y="5183"/>
                </a:lnTo>
                <a:lnTo>
                  <a:pt x="3553" y="4989"/>
                </a:lnTo>
                <a:lnTo>
                  <a:pt x="3163" y="4770"/>
                </a:lnTo>
                <a:lnTo>
                  <a:pt x="2798" y="4526"/>
                </a:lnTo>
                <a:lnTo>
                  <a:pt x="2458" y="4259"/>
                </a:lnTo>
                <a:lnTo>
                  <a:pt x="2141" y="3967"/>
                </a:lnTo>
                <a:lnTo>
                  <a:pt x="1874" y="3650"/>
                </a:lnTo>
                <a:lnTo>
                  <a:pt x="1630" y="3285"/>
                </a:lnTo>
                <a:lnTo>
                  <a:pt x="1436" y="2969"/>
                </a:lnTo>
                <a:lnTo>
                  <a:pt x="1338" y="2799"/>
                </a:lnTo>
                <a:lnTo>
                  <a:pt x="1217" y="2653"/>
                </a:lnTo>
                <a:lnTo>
                  <a:pt x="1144" y="2653"/>
                </a:lnTo>
                <a:lnTo>
                  <a:pt x="1119" y="2677"/>
                </a:lnTo>
                <a:lnTo>
                  <a:pt x="1095" y="2701"/>
                </a:lnTo>
                <a:lnTo>
                  <a:pt x="1095" y="2774"/>
                </a:lnTo>
                <a:lnTo>
                  <a:pt x="998" y="2920"/>
                </a:lnTo>
                <a:lnTo>
                  <a:pt x="949" y="3091"/>
                </a:lnTo>
                <a:lnTo>
                  <a:pt x="925" y="3261"/>
                </a:lnTo>
                <a:lnTo>
                  <a:pt x="900" y="3431"/>
                </a:lnTo>
                <a:lnTo>
                  <a:pt x="219" y="3212"/>
                </a:lnTo>
                <a:lnTo>
                  <a:pt x="122" y="3212"/>
                </a:lnTo>
                <a:lnTo>
                  <a:pt x="49" y="3261"/>
                </a:lnTo>
                <a:lnTo>
                  <a:pt x="0" y="3334"/>
                </a:lnTo>
                <a:lnTo>
                  <a:pt x="0" y="3383"/>
                </a:lnTo>
                <a:lnTo>
                  <a:pt x="0" y="3431"/>
                </a:lnTo>
                <a:lnTo>
                  <a:pt x="146" y="3796"/>
                </a:lnTo>
                <a:lnTo>
                  <a:pt x="316" y="4137"/>
                </a:lnTo>
                <a:lnTo>
                  <a:pt x="511" y="4453"/>
                </a:lnTo>
                <a:lnTo>
                  <a:pt x="730" y="4770"/>
                </a:lnTo>
                <a:lnTo>
                  <a:pt x="973" y="5062"/>
                </a:lnTo>
                <a:lnTo>
                  <a:pt x="1241" y="5329"/>
                </a:lnTo>
                <a:lnTo>
                  <a:pt x="1533" y="5597"/>
                </a:lnTo>
                <a:lnTo>
                  <a:pt x="1825" y="5840"/>
                </a:lnTo>
                <a:lnTo>
                  <a:pt x="2068" y="6011"/>
                </a:lnTo>
                <a:lnTo>
                  <a:pt x="2336" y="6157"/>
                </a:lnTo>
                <a:lnTo>
                  <a:pt x="2579" y="6278"/>
                </a:lnTo>
                <a:lnTo>
                  <a:pt x="2871" y="6400"/>
                </a:lnTo>
                <a:lnTo>
                  <a:pt x="2701" y="6473"/>
                </a:lnTo>
                <a:lnTo>
                  <a:pt x="2555" y="6570"/>
                </a:lnTo>
                <a:lnTo>
                  <a:pt x="2409" y="6692"/>
                </a:lnTo>
                <a:lnTo>
                  <a:pt x="2312" y="6838"/>
                </a:lnTo>
                <a:lnTo>
                  <a:pt x="2214" y="6984"/>
                </a:lnTo>
                <a:lnTo>
                  <a:pt x="2141" y="7154"/>
                </a:lnTo>
                <a:lnTo>
                  <a:pt x="2068" y="7325"/>
                </a:lnTo>
                <a:lnTo>
                  <a:pt x="2044" y="7544"/>
                </a:lnTo>
                <a:lnTo>
                  <a:pt x="1971" y="8274"/>
                </a:lnTo>
                <a:lnTo>
                  <a:pt x="1922" y="9052"/>
                </a:lnTo>
                <a:lnTo>
                  <a:pt x="1947" y="9806"/>
                </a:lnTo>
                <a:lnTo>
                  <a:pt x="1971" y="10561"/>
                </a:lnTo>
                <a:lnTo>
                  <a:pt x="1995" y="10634"/>
                </a:lnTo>
                <a:lnTo>
                  <a:pt x="2020" y="10682"/>
                </a:lnTo>
                <a:lnTo>
                  <a:pt x="2044" y="10707"/>
                </a:lnTo>
                <a:lnTo>
                  <a:pt x="2093" y="10731"/>
                </a:lnTo>
                <a:lnTo>
                  <a:pt x="2287" y="10804"/>
                </a:lnTo>
                <a:lnTo>
                  <a:pt x="2482" y="10828"/>
                </a:lnTo>
                <a:lnTo>
                  <a:pt x="2677" y="10828"/>
                </a:lnTo>
                <a:lnTo>
                  <a:pt x="2871" y="10804"/>
                </a:lnTo>
                <a:lnTo>
                  <a:pt x="2823" y="10853"/>
                </a:lnTo>
                <a:lnTo>
                  <a:pt x="2798" y="10950"/>
                </a:lnTo>
                <a:lnTo>
                  <a:pt x="2823" y="14965"/>
                </a:lnTo>
                <a:lnTo>
                  <a:pt x="2847" y="17082"/>
                </a:lnTo>
                <a:lnTo>
                  <a:pt x="2823" y="18031"/>
                </a:lnTo>
                <a:lnTo>
                  <a:pt x="2823" y="18517"/>
                </a:lnTo>
                <a:lnTo>
                  <a:pt x="2847" y="18736"/>
                </a:lnTo>
                <a:lnTo>
                  <a:pt x="2871" y="18980"/>
                </a:lnTo>
                <a:lnTo>
                  <a:pt x="2944" y="19174"/>
                </a:lnTo>
                <a:lnTo>
                  <a:pt x="3017" y="19345"/>
                </a:lnTo>
                <a:lnTo>
                  <a:pt x="3115" y="19466"/>
                </a:lnTo>
                <a:lnTo>
                  <a:pt x="3236" y="19588"/>
                </a:lnTo>
                <a:lnTo>
                  <a:pt x="3358" y="19685"/>
                </a:lnTo>
                <a:lnTo>
                  <a:pt x="3528" y="19758"/>
                </a:lnTo>
                <a:lnTo>
                  <a:pt x="3674" y="19807"/>
                </a:lnTo>
                <a:lnTo>
                  <a:pt x="3845" y="19831"/>
                </a:lnTo>
                <a:lnTo>
                  <a:pt x="4234" y="19856"/>
                </a:lnTo>
                <a:lnTo>
                  <a:pt x="4599" y="19831"/>
                </a:lnTo>
                <a:lnTo>
                  <a:pt x="5304" y="19783"/>
                </a:lnTo>
                <a:lnTo>
                  <a:pt x="6521" y="19734"/>
                </a:lnTo>
                <a:lnTo>
                  <a:pt x="7738" y="19710"/>
                </a:lnTo>
                <a:lnTo>
                  <a:pt x="7762" y="19758"/>
                </a:lnTo>
                <a:lnTo>
                  <a:pt x="7811" y="19783"/>
                </a:lnTo>
                <a:lnTo>
                  <a:pt x="7884" y="19807"/>
                </a:lnTo>
                <a:lnTo>
                  <a:pt x="7932" y="19831"/>
                </a:lnTo>
                <a:lnTo>
                  <a:pt x="8005" y="19807"/>
                </a:lnTo>
                <a:lnTo>
                  <a:pt x="8054" y="19783"/>
                </a:lnTo>
                <a:lnTo>
                  <a:pt x="8103" y="19758"/>
                </a:lnTo>
                <a:lnTo>
                  <a:pt x="8151" y="19685"/>
                </a:lnTo>
                <a:lnTo>
                  <a:pt x="10682" y="19685"/>
                </a:lnTo>
                <a:lnTo>
                  <a:pt x="10731" y="19734"/>
                </a:lnTo>
                <a:lnTo>
                  <a:pt x="10779" y="19783"/>
                </a:lnTo>
                <a:lnTo>
                  <a:pt x="10852" y="19807"/>
                </a:lnTo>
                <a:lnTo>
                  <a:pt x="10925" y="19831"/>
                </a:lnTo>
                <a:lnTo>
                  <a:pt x="10998" y="19807"/>
                </a:lnTo>
                <a:lnTo>
                  <a:pt x="11071" y="19783"/>
                </a:lnTo>
                <a:lnTo>
                  <a:pt x="11120" y="19734"/>
                </a:lnTo>
                <a:lnTo>
                  <a:pt x="11169" y="19685"/>
                </a:lnTo>
                <a:lnTo>
                  <a:pt x="12507" y="19685"/>
                </a:lnTo>
                <a:lnTo>
                  <a:pt x="13845" y="19710"/>
                </a:lnTo>
                <a:lnTo>
                  <a:pt x="14551" y="19734"/>
                </a:lnTo>
                <a:lnTo>
                  <a:pt x="14916" y="19734"/>
                </a:lnTo>
                <a:lnTo>
                  <a:pt x="15256" y="19661"/>
                </a:lnTo>
                <a:lnTo>
                  <a:pt x="15427" y="19637"/>
                </a:lnTo>
                <a:lnTo>
                  <a:pt x="15573" y="19564"/>
                </a:lnTo>
                <a:lnTo>
                  <a:pt x="15719" y="19491"/>
                </a:lnTo>
                <a:lnTo>
                  <a:pt x="15840" y="19393"/>
                </a:lnTo>
                <a:lnTo>
                  <a:pt x="15962" y="19272"/>
                </a:lnTo>
                <a:lnTo>
                  <a:pt x="16059" y="19126"/>
                </a:lnTo>
                <a:lnTo>
                  <a:pt x="16132" y="18980"/>
                </a:lnTo>
                <a:lnTo>
                  <a:pt x="16205" y="18785"/>
                </a:lnTo>
                <a:lnTo>
                  <a:pt x="16230" y="18566"/>
                </a:lnTo>
                <a:lnTo>
                  <a:pt x="16254" y="18323"/>
                </a:lnTo>
                <a:lnTo>
                  <a:pt x="16254" y="17860"/>
                </a:lnTo>
                <a:lnTo>
                  <a:pt x="16230" y="17398"/>
                </a:lnTo>
                <a:lnTo>
                  <a:pt x="16205" y="16960"/>
                </a:lnTo>
                <a:lnTo>
                  <a:pt x="16205" y="14843"/>
                </a:lnTo>
                <a:lnTo>
                  <a:pt x="16230" y="10901"/>
                </a:lnTo>
                <a:lnTo>
                  <a:pt x="16789" y="10877"/>
                </a:lnTo>
                <a:lnTo>
                  <a:pt x="16862" y="10853"/>
                </a:lnTo>
                <a:lnTo>
                  <a:pt x="16935" y="10804"/>
                </a:lnTo>
                <a:lnTo>
                  <a:pt x="16984" y="10755"/>
                </a:lnTo>
                <a:lnTo>
                  <a:pt x="17008" y="10682"/>
                </a:lnTo>
                <a:lnTo>
                  <a:pt x="17008" y="10609"/>
                </a:lnTo>
                <a:lnTo>
                  <a:pt x="17008" y="10536"/>
                </a:lnTo>
                <a:lnTo>
                  <a:pt x="16960" y="10463"/>
                </a:lnTo>
                <a:lnTo>
                  <a:pt x="16911" y="10415"/>
                </a:lnTo>
                <a:lnTo>
                  <a:pt x="16935" y="10123"/>
                </a:lnTo>
                <a:lnTo>
                  <a:pt x="16935" y="9806"/>
                </a:lnTo>
                <a:lnTo>
                  <a:pt x="16911" y="9198"/>
                </a:lnTo>
                <a:lnTo>
                  <a:pt x="16911" y="8371"/>
                </a:lnTo>
                <a:lnTo>
                  <a:pt x="16911" y="7982"/>
                </a:lnTo>
                <a:lnTo>
                  <a:pt x="16887" y="7568"/>
                </a:lnTo>
                <a:lnTo>
                  <a:pt x="16838" y="7325"/>
                </a:lnTo>
                <a:lnTo>
                  <a:pt x="16765" y="7106"/>
                </a:lnTo>
                <a:lnTo>
                  <a:pt x="16643" y="6911"/>
                </a:lnTo>
                <a:lnTo>
                  <a:pt x="16522" y="6741"/>
                </a:lnTo>
                <a:lnTo>
                  <a:pt x="16327" y="6595"/>
                </a:lnTo>
                <a:lnTo>
                  <a:pt x="16132" y="6497"/>
                </a:lnTo>
                <a:lnTo>
                  <a:pt x="15913" y="6400"/>
                </a:lnTo>
                <a:lnTo>
                  <a:pt x="15670" y="6351"/>
                </a:lnTo>
                <a:lnTo>
                  <a:pt x="15329" y="6327"/>
                </a:lnTo>
                <a:lnTo>
                  <a:pt x="14964" y="6303"/>
                </a:lnTo>
                <a:lnTo>
                  <a:pt x="14210" y="6351"/>
                </a:lnTo>
                <a:lnTo>
                  <a:pt x="13480" y="6400"/>
                </a:lnTo>
                <a:lnTo>
                  <a:pt x="12750" y="6449"/>
                </a:lnTo>
                <a:lnTo>
                  <a:pt x="12191" y="6449"/>
                </a:lnTo>
                <a:lnTo>
                  <a:pt x="12458" y="6376"/>
                </a:lnTo>
                <a:lnTo>
                  <a:pt x="12702" y="6278"/>
                </a:lnTo>
                <a:lnTo>
                  <a:pt x="13212" y="6059"/>
                </a:lnTo>
                <a:lnTo>
                  <a:pt x="13675" y="5792"/>
                </a:lnTo>
                <a:lnTo>
                  <a:pt x="14137" y="5500"/>
                </a:lnTo>
                <a:lnTo>
                  <a:pt x="14697" y="5208"/>
                </a:lnTo>
                <a:lnTo>
                  <a:pt x="15232" y="4916"/>
                </a:lnTo>
                <a:lnTo>
                  <a:pt x="15524" y="4794"/>
                </a:lnTo>
                <a:lnTo>
                  <a:pt x="15792" y="4672"/>
                </a:lnTo>
                <a:lnTo>
                  <a:pt x="16084" y="4599"/>
                </a:lnTo>
                <a:lnTo>
                  <a:pt x="16400" y="4526"/>
                </a:lnTo>
                <a:lnTo>
                  <a:pt x="16741" y="4478"/>
                </a:lnTo>
                <a:lnTo>
                  <a:pt x="17081" y="4502"/>
                </a:lnTo>
                <a:lnTo>
                  <a:pt x="17422" y="4551"/>
                </a:lnTo>
                <a:lnTo>
                  <a:pt x="17763" y="4672"/>
                </a:lnTo>
                <a:lnTo>
                  <a:pt x="17933" y="4770"/>
                </a:lnTo>
                <a:lnTo>
                  <a:pt x="18079" y="4916"/>
                </a:lnTo>
                <a:lnTo>
                  <a:pt x="18201" y="5062"/>
                </a:lnTo>
                <a:lnTo>
                  <a:pt x="18274" y="5256"/>
                </a:lnTo>
                <a:lnTo>
                  <a:pt x="18298" y="5354"/>
                </a:lnTo>
                <a:lnTo>
                  <a:pt x="18298" y="5451"/>
                </a:lnTo>
                <a:lnTo>
                  <a:pt x="18298" y="5524"/>
                </a:lnTo>
                <a:lnTo>
                  <a:pt x="18249" y="5597"/>
                </a:lnTo>
                <a:lnTo>
                  <a:pt x="18225" y="5646"/>
                </a:lnTo>
                <a:lnTo>
                  <a:pt x="18152" y="5694"/>
                </a:lnTo>
                <a:lnTo>
                  <a:pt x="18030" y="5743"/>
                </a:lnTo>
                <a:lnTo>
                  <a:pt x="17909" y="5743"/>
                </a:lnTo>
                <a:lnTo>
                  <a:pt x="17836" y="5719"/>
                </a:lnTo>
                <a:lnTo>
                  <a:pt x="17787" y="5694"/>
                </a:lnTo>
                <a:lnTo>
                  <a:pt x="17738" y="5646"/>
                </a:lnTo>
                <a:lnTo>
                  <a:pt x="17690" y="5597"/>
                </a:lnTo>
                <a:lnTo>
                  <a:pt x="17665" y="5524"/>
                </a:lnTo>
                <a:lnTo>
                  <a:pt x="17665" y="5427"/>
                </a:lnTo>
                <a:lnTo>
                  <a:pt x="17641" y="5354"/>
                </a:lnTo>
                <a:lnTo>
                  <a:pt x="17617" y="5305"/>
                </a:lnTo>
                <a:lnTo>
                  <a:pt x="17568" y="5256"/>
                </a:lnTo>
                <a:lnTo>
                  <a:pt x="17495" y="5208"/>
                </a:lnTo>
                <a:lnTo>
                  <a:pt x="17422" y="5208"/>
                </a:lnTo>
                <a:lnTo>
                  <a:pt x="17373" y="5232"/>
                </a:lnTo>
                <a:lnTo>
                  <a:pt x="17300" y="5256"/>
                </a:lnTo>
                <a:lnTo>
                  <a:pt x="17252" y="5329"/>
                </a:lnTo>
                <a:lnTo>
                  <a:pt x="17203" y="5427"/>
                </a:lnTo>
                <a:lnTo>
                  <a:pt x="17179" y="5573"/>
                </a:lnTo>
                <a:lnTo>
                  <a:pt x="17179" y="5694"/>
                </a:lnTo>
                <a:lnTo>
                  <a:pt x="17203" y="5816"/>
                </a:lnTo>
                <a:lnTo>
                  <a:pt x="17227" y="5938"/>
                </a:lnTo>
                <a:lnTo>
                  <a:pt x="17300" y="6035"/>
                </a:lnTo>
                <a:lnTo>
                  <a:pt x="17373" y="6132"/>
                </a:lnTo>
                <a:lnTo>
                  <a:pt x="17495" y="6205"/>
                </a:lnTo>
                <a:lnTo>
                  <a:pt x="17641" y="6278"/>
                </a:lnTo>
                <a:lnTo>
                  <a:pt x="17787" y="6327"/>
                </a:lnTo>
                <a:lnTo>
                  <a:pt x="17933" y="6351"/>
                </a:lnTo>
                <a:lnTo>
                  <a:pt x="18079" y="6327"/>
                </a:lnTo>
                <a:lnTo>
                  <a:pt x="18201" y="6303"/>
                </a:lnTo>
                <a:lnTo>
                  <a:pt x="18347" y="6230"/>
                </a:lnTo>
                <a:lnTo>
                  <a:pt x="18468" y="6132"/>
                </a:lnTo>
                <a:lnTo>
                  <a:pt x="18590" y="6035"/>
                </a:lnTo>
                <a:lnTo>
                  <a:pt x="18712" y="5889"/>
                </a:lnTo>
                <a:lnTo>
                  <a:pt x="18785" y="5743"/>
                </a:lnTo>
                <a:lnTo>
                  <a:pt x="18882" y="5597"/>
                </a:lnTo>
                <a:lnTo>
                  <a:pt x="18979" y="5451"/>
                </a:lnTo>
                <a:lnTo>
                  <a:pt x="19077" y="5281"/>
                </a:lnTo>
                <a:lnTo>
                  <a:pt x="19150" y="5110"/>
                </a:lnTo>
                <a:lnTo>
                  <a:pt x="19198" y="4916"/>
                </a:lnTo>
                <a:lnTo>
                  <a:pt x="19223" y="4745"/>
                </a:lnTo>
                <a:lnTo>
                  <a:pt x="19247" y="4575"/>
                </a:lnTo>
                <a:lnTo>
                  <a:pt x="19247" y="4380"/>
                </a:lnTo>
                <a:lnTo>
                  <a:pt x="19223" y="4210"/>
                </a:lnTo>
                <a:lnTo>
                  <a:pt x="19174" y="4040"/>
                </a:lnTo>
                <a:lnTo>
                  <a:pt x="19101" y="3894"/>
                </a:lnTo>
                <a:lnTo>
                  <a:pt x="19028" y="3748"/>
                </a:lnTo>
                <a:lnTo>
                  <a:pt x="18906" y="3602"/>
                </a:lnTo>
                <a:lnTo>
                  <a:pt x="18760" y="3480"/>
                </a:lnTo>
                <a:lnTo>
                  <a:pt x="18614" y="3383"/>
                </a:lnTo>
                <a:lnTo>
                  <a:pt x="18420" y="3310"/>
                </a:lnTo>
                <a:lnTo>
                  <a:pt x="18176" y="3237"/>
                </a:lnTo>
                <a:lnTo>
                  <a:pt x="17933" y="3212"/>
                </a:lnTo>
                <a:lnTo>
                  <a:pt x="17690" y="3188"/>
                </a:lnTo>
                <a:lnTo>
                  <a:pt x="17179" y="3188"/>
                </a:lnTo>
                <a:lnTo>
                  <a:pt x="16935" y="3212"/>
                </a:lnTo>
                <a:lnTo>
                  <a:pt x="16424" y="3310"/>
                </a:lnTo>
                <a:lnTo>
                  <a:pt x="15986" y="3407"/>
                </a:lnTo>
                <a:lnTo>
                  <a:pt x="15548" y="3529"/>
                </a:lnTo>
                <a:lnTo>
                  <a:pt x="15086" y="3699"/>
                </a:lnTo>
                <a:lnTo>
                  <a:pt x="14867" y="3796"/>
                </a:lnTo>
                <a:lnTo>
                  <a:pt x="14648" y="3894"/>
                </a:lnTo>
                <a:lnTo>
                  <a:pt x="14794" y="3675"/>
                </a:lnTo>
                <a:lnTo>
                  <a:pt x="14891" y="3431"/>
                </a:lnTo>
                <a:lnTo>
                  <a:pt x="14964" y="3212"/>
                </a:lnTo>
                <a:lnTo>
                  <a:pt x="15037" y="2969"/>
                </a:lnTo>
                <a:lnTo>
                  <a:pt x="15062" y="2726"/>
                </a:lnTo>
                <a:lnTo>
                  <a:pt x="15086" y="2482"/>
                </a:lnTo>
                <a:lnTo>
                  <a:pt x="15062" y="2239"/>
                </a:lnTo>
                <a:lnTo>
                  <a:pt x="15037" y="1996"/>
                </a:lnTo>
                <a:lnTo>
                  <a:pt x="14964" y="1777"/>
                </a:lnTo>
                <a:lnTo>
                  <a:pt x="14867" y="1558"/>
                </a:lnTo>
                <a:lnTo>
                  <a:pt x="14770" y="1339"/>
                </a:lnTo>
                <a:lnTo>
                  <a:pt x="14648" y="1120"/>
                </a:lnTo>
                <a:lnTo>
                  <a:pt x="14478" y="925"/>
                </a:lnTo>
                <a:lnTo>
                  <a:pt x="14307" y="731"/>
                </a:lnTo>
                <a:lnTo>
                  <a:pt x="14088" y="560"/>
                </a:lnTo>
                <a:lnTo>
                  <a:pt x="13869" y="390"/>
                </a:lnTo>
                <a:lnTo>
                  <a:pt x="13602" y="244"/>
                </a:lnTo>
                <a:lnTo>
                  <a:pt x="13310" y="122"/>
                </a:lnTo>
                <a:lnTo>
                  <a:pt x="13018" y="49"/>
                </a:lnTo>
                <a:lnTo>
                  <a:pt x="12750" y="25"/>
                </a:lnTo>
                <a:lnTo>
                  <a:pt x="1245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42"/>
          <p:cNvSpPr/>
          <p:nvPr/>
        </p:nvSpPr>
        <p:spPr>
          <a:xfrm>
            <a:off x="6724855" y="2090054"/>
            <a:ext cx="242004" cy="231655"/>
          </a:xfrm>
          <a:custGeom>
            <a:rect b="b" l="l" r="r" t="t"/>
            <a:pathLst>
              <a:path extrusionOk="0" h="21243" w="22192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42"/>
          <p:cNvSpPr/>
          <p:nvPr/>
        </p:nvSpPr>
        <p:spPr>
          <a:xfrm>
            <a:off x="3434801" y="2086461"/>
            <a:ext cx="241997" cy="219592"/>
          </a:xfrm>
          <a:custGeom>
            <a:rect b="b" l="l" r="r" t="t"/>
            <a:pathLst>
              <a:path extrusionOk="0" h="20513" w="22606">
                <a:moveTo>
                  <a:pt x="3650" y="5086"/>
                </a:moveTo>
                <a:lnTo>
                  <a:pt x="3650" y="5280"/>
                </a:lnTo>
                <a:lnTo>
                  <a:pt x="3650" y="5451"/>
                </a:lnTo>
                <a:lnTo>
                  <a:pt x="3650" y="5621"/>
                </a:lnTo>
                <a:lnTo>
                  <a:pt x="3431" y="5475"/>
                </a:lnTo>
                <a:lnTo>
                  <a:pt x="3212" y="5329"/>
                </a:lnTo>
                <a:lnTo>
                  <a:pt x="3431" y="5207"/>
                </a:lnTo>
                <a:lnTo>
                  <a:pt x="3650" y="5086"/>
                </a:lnTo>
                <a:close/>
                <a:moveTo>
                  <a:pt x="18323" y="4915"/>
                </a:moveTo>
                <a:lnTo>
                  <a:pt x="18736" y="5134"/>
                </a:lnTo>
                <a:lnTo>
                  <a:pt x="19150" y="5353"/>
                </a:lnTo>
                <a:lnTo>
                  <a:pt x="18347" y="5889"/>
                </a:lnTo>
                <a:lnTo>
                  <a:pt x="18347" y="5451"/>
                </a:lnTo>
                <a:lnTo>
                  <a:pt x="18347" y="5183"/>
                </a:lnTo>
                <a:lnTo>
                  <a:pt x="18323" y="4915"/>
                </a:lnTo>
                <a:close/>
                <a:moveTo>
                  <a:pt x="4380" y="4599"/>
                </a:moveTo>
                <a:lnTo>
                  <a:pt x="4307" y="4964"/>
                </a:lnTo>
                <a:lnTo>
                  <a:pt x="4283" y="5329"/>
                </a:lnTo>
                <a:lnTo>
                  <a:pt x="4283" y="5718"/>
                </a:lnTo>
                <a:lnTo>
                  <a:pt x="4307" y="6083"/>
                </a:lnTo>
                <a:lnTo>
                  <a:pt x="4307" y="6083"/>
                </a:lnTo>
                <a:lnTo>
                  <a:pt x="3869" y="5767"/>
                </a:lnTo>
                <a:lnTo>
                  <a:pt x="3845" y="5451"/>
                </a:lnTo>
                <a:lnTo>
                  <a:pt x="3821" y="5232"/>
                </a:lnTo>
                <a:lnTo>
                  <a:pt x="3796" y="4988"/>
                </a:lnTo>
                <a:lnTo>
                  <a:pt x="4380" y="4599"/>
                </a:lnTo>
                <a:close/>
                <a:moveTo>
                  <a:pt x="17569" y="4453"/>
                </a:moveTo>
                <a:lnTo>
                  <a:pt x="18201" y="4842"/>
                </a:lnTo>
                <a:lnTo>
                  <a:pt x="18153" y="5086"/>
                </a:lnTo>
                <a:lnTo>
                  <a:pt x="18104" y="5329"/>
                </a:lnTo>
                <a:lnTo>
                  <a:pt x="18080" y="5694"/>
                </a:lnTo>
                <a:lnTo>
                  <a:pt x="18055" y="5864"/>
                </a:lnTo>
                <a:lnTo>
                  <a:pt x="18055" y="6059"/>
                </a:lnTo>
                <a:lnTo>
                  <a:pt x="17398" y="6473"/>
                </a:lnTo>
                <a:lnTo>
                  <a:pt x="17471" y="5913"/>
                </a:lnTo>
                <a:lnTo>
                  <a:pt x="17520" y="5353"/>
                </a:lnTo>
                <a:lnTo>
                  <a:pt x="17569" y="4915"/>
                </a:lnTo>
                <a:lnTo>
                  <a:pt x="17569" y="4672"/>
                </a:lnTo>
                <a:lnTo>
                  <a:pt x="17569" y="4453"/>
                </a:lnTo>
                <a:close/>
                <a:moveTo>
                  <a:pt x="5135" y="4161"/>
                </a:moveTo>
                <a:lnTo>
                  <a:pt x="5110" y="4380"/>
                </a:lnTo>
                <a:lnTo>
                  <a:pt x="5086" y="4648"/>
                </a:lnTo>
                <a:lnTo>
                  <a:pt x="5086" y="5134"/>
                </a:lnTo>
                <a:lnTo>
                  <a:pt x="5013" y="6546"/>
                </a:lnTo>
                <a:lnTo>
                  <a:pt x="4575" y="6278"/>
                </a:lnTo>
                <a:lnTo>
                  <a:pt x="4575" y="5378"/>
                </a:lnTo>
                <a:lnTo>
                  <a:pt x="4575" y="4940"/>
                </a:lnTo>
                <a:lnTo>
                  <a:pt x="4575" y="4721"/>
                </a:lnTo>
                <a:lnTo>
                  <a:pt x="4551" y="4502"/>
                </a:lnTo>
                <a:lnTo>
                  <a:pt x="4599" y="4477"/>
                </a:lnTo>
                <a:lnTo>
                  <a:pt x="5135" y="4161"/>
                </a:lnTo>
                <a:close/>
                <a:moveTo>
                  <a:pt x="5889" y="3699"/>
                </a:moveTo>
                <a:lnTo>
                  <a:pt x="5865" y="4088"/>
                </a:lnTo>
                <a:lnTo>
                  <a:pt x="5865" y="4453"/>
                </a:lnTo>
                <a:lnTo>
                  <a:pt x="5865" y="5232"/>
                </a:lnTo>
                <a:lnTo>
                  <a:pt x="5840" y="6132"/>
                </a:lnTo>
                <a:lnTo>
                  <a:pt x="5816" y="6594"/>
                </a:lnTo>
                <a:lnTo>
                  <a:pt x="5816" y="7032"/>
                </a:lnTo>
                <a:lnTo>
                  <a:pt x="5256" y="6692"/>
                </a:lnTo>
                <a:lnTo>
                  <a:pt x="5305" y="5305"/>
                </a:lnTo>
                <a:lnTo>
                  <a:pt x="5354" y="4672"/>
                </a:lnTo>
                <a:lnTo>
                  <a:pt x="5354" y="4356"/>
                </a:lnTo>
                <a:lnTo>
                  <a:pt x="5329" y="4039"/>
                </a:lnTo>
                <a:lnTo>
                  <a:pt x="5889" y="3699"/>
                </a:lnTo>
                <a:close/>
                <a:moveTo>
                  <a:pt x="15817" y="3407"/>
                </a:moveTo>
                <a:lnTo>
                  <a:pt x="17252" y="4258"/>
                </a:lnTo>
                <a:lnTo>
                  <a:pt x="17374" y="4331"/>
                </a:lnTo>
                <a:lnTo>
                  <a:pt x="17350" y="4526"/>
                </a:lnTo>
                <a:lnTo>
                  <a:pt x="17325" y="4745"/>
                </a:lnTo>
                <a:lnTo>
                  <a:pt x="17325" y="5159"/>
                </a:lnTo>
                <a:lnTo>
                  <a:pt x="17301" y="5840"/>
                </a:lnTo>
                <a:lnTo>
                  <a:pt x="17325" y="6497"/>
                </a:lnTo>
                <a:lnTo>
                  <a:pt x="16668" y="6911"/>
                </a:lnTo>
                <a:lnTo>
                  <a:pt x="16693" y="6594"/>
                </a:lnTo>
                <a:lnTo>
                  <a:pt x="16693" y="6254"/>
                </a:lnTo>
                <a:lnTo>
                  <a:pt x="16693" y="5597"/>
                </a:lnTo>
                <a:lnTo>
                  <a:pt x="16717" y="5183"/>
                </a:lnTo>
                <a:lnTo>
                  <a:pt x="16741" y="4745"/>
                </a:lnTo>
                <a:lnTo>
                  <a:pt x="16741" y="4526"/>
                </a:lnTo>
                <a:lnTo>
                  <a:pt x="16717" y="4307"/>
                </a:lnTo>
                <a:lnTo>
                  <a:pt x="16693" y="4112"/>
                </a:lnTo>
                <a:lnTo>
                  <a:pt x="16620" y="3918"/>
                </a:lnTo>
                <a:lnTo>
                  <a:pt x="16595" y="3893"/>
                </a:lnTo>
                <a:lnTo>
                  <a:pt x="16571" y="3893"/>
                </a:lnTo>
                <a:lnTo>
                  <a:pt x="16498" y="4088"/>
                </a:lnTo>
                <a:lnTo>
                  <a:pt x="16474" y="4258"/>
                </a:lnTo>
                <a:lnTo>
                  <a:pt x="16449" y="4453"/>
                </a:lnTo>
                <a:lnTo>
                  <a:pt x="16425" y="4648"/>
                </a:lnTo>
                <a:lnTo>
                  <a:pt x="16449" y="5426"/>
                </a:lnTo>
                <a:lnTo>
                  <a:pt x="16425" y="6229"/>
                </a:lnTo>
                <a:lnTo>
                  <a:pt x="16425" y="6643"/>
                </a:lnTo>
                <a:lnTo>
                  <a:pt x="16474" y="7032"/>
                </a:lnTo>
                <a:lnTo>
                  <a:pt x="15963" y="7324"/>
                </a:lnTo>
                <a:lnTo>
                  <a:pt x="15914" y="5280"/>
                </a:lnTo>
                <a:lnTo>
                  <a:pt x="15914" y="4331"/>
                </a:lnTo>
                <a:lnTo>
                  <a:pt x="15890" y="3869"/>
                </a:lnTo>
                <a:lnTo>
                  <a:pt x="15817" y="3407"/>
                </a:lnTo>
                <a:close/>
                <a:moveTo>
                  <a:pt x="6814" y="3139"/>
                </a:moveTo>
                <a:lnTo>
                  <a:pt x="6789" y="3382"/>
                </a:lnTo>
                <a:lnTo>
                  <a:pt x="6765" y="3650"/>
                </a:lnTo>
                <a:lnTo>
                  <a:pt x="6765" y="4137"/>
                </a:lnTo>
                <a:lnTo>
                  <a:pt x="6765" y="5134"/>
                </a:lnTo>
                <a:lnTo>
                  <a:pt x="6716" y="6351"/>
                </a:lnTo>
                <a:lnTo>
                  <a:pt x="6716" y="6959"/>
                </a:lnTo>
                <a:lnTo>
                  <a:pt x="6716" y="7543"/>
                </a:lnTo>
                <a:lnTo>
                  <a:pt x="6084" y="7203"/>
                </a:lnTo>
                <a:lnTo>
                  <a:pt x="6108" y="6740"/>
                </a:lnTo>
                <a:lnTo>
                  <a:pt x="6108" y="6302"/>
                </a:lnTo>
                <a:lnTo>
                  <a:pt x="6108" y="5402"/>
                </a:lnTo>
                <a:lnTo>
                  <a:pt x="6132" y="4502"/>
                </a:lnTo>
                <a:lnTo>
                  <a:pt x="6132" y="4039"/>
                </a:lnTo>
                <a:lnTo>
                  <a:pt x="6084" y="3577"/>
                </a:lnTo>
                <a:lnTo>
                  <a:pt x="6814" y="3139"/>
                </a:lnTo>
                <a:close/>
                <a:moveTo>
                  <a:pt x="15087" y="2969"/>
                </a:moveTo>
                <a:lnTo>
                  <a:pt x="15695" y="3334"/>
                </a:lnTo>
                <a:lnTo>
                  <a:pt x="15671" y="3820"/>
                </a:lnTo>
                <a:lnTo>
                  <a:pt x="15646" y="4307"/>
                </a:lnTo>
                <a:lnTo>
                  <a:pt x="15695" y="5280"/>
                </a:lnTo>
                <a:lnTo>
                  <a:pt x="15768" y="7446"/>
                </a:lnTo>
                <a:lnTo>
                  <a:pt x="15695" y="7495"/>
                </a:lnTo>
                <a:lnTo>
                  <a:pt x="15111" y="7811"/>
                </a:lnTo>
                <a:lnTo>
                  <a:pt x="15135" y="7178"/>
                </a:lnTo>
                <a:lnTo>
                  <a:pt x="15135" y="6546"/>
                </a:lnTo>
                <a:lnTo>
                  <a:pt x="15135" y="5280"/>
                </a:lnTo>
                <a:lnTo>
                  <a:pt x="15135" y="3942"/>
                </a:lnTo>
                <a:lnTo>
                  <a:pt x="15135" y="3455"/>
                </a:lnTo>
                <a:lnTo>
                  <a:pt x="15111" y="3212"/>
                </a:lnTo>
                <a:lnTo>
                  <a:pt x="15087" y="2969"/>
                </a:lnTo>
                <a:close/>
                <a:moveTo>
                  <a:pt x="7665" y="2628"/>
                </a:moveTo>
                <a:lnTo>
                  <a:pt x="7641" y="2871"/>
                </a:lnTo>
                <a:lnTo>
                  <a:pt x="7617" y="3115"/>
                </a:lnTo>
                <a:lnTo>
                  <a:pt x="7568" y="3577"/>
                </a:lnTo>
                <a:lnTo>
                  <a:pt x="7495" y="5110"/>
                </a:lnTo>
                <a:lnTo>
                  <a:pt x="7446" y="6497"/>
                </a:lnTo>
                <a:lnTo>
                  <a:pt x="7398" y="7908"/>
                </a:lnTo>
                <a:lnTo>
                  <a:pt x="6984" y="7689"/>
                </a:lnTo>
                <a:lnTo>
                  <a:pt x="7008" y="7105"/>
                </a:lnTo>
                <a:lnTo>
                  <a:pt x="7033" y="6497"/>
                </a:lnTo>
                <a:lnTo>
                  <a:pt x="7033" y="5329"/>
                </a:lnTo>
                <a:lnTo>
                  <a:pt x="7057" y="4769"/>
                </a:lnTo>
                <a:lnTo>
                  <a:pt x="7081" y="4185"/>
                </a:lnTo>
                <a:lnTo>
                  <a:pt x="7081" y="3601"/>
                </a:lnTo>
                <a:lnTo>
                  <a:pt x="7057" y="3309"/>
                </a:lnTo>
                <a:lnTo>
                  <a:pt x="7033" y="3017"/>
                </a:lnTo>
                <a:lnTo>
                  <a:pt x="7665" y="2628"/>
                </a:lnTo>
                <a:close/>
                <a:moveTo>
                  <a:pt x="8517" y="2117"/>
                </a:moveTo>
                <a:lnTo>
                  <a:pt x="8468" y="2458"/>
                </a:lnTo>
                <a:lnTo>
                  <a:pt x="8395" y="2798"/>
                </a:lnTo>
                <a:lnTo>
                  <a:pt x="8322" y="3504"/>
                </a:lnTo>
                <a:lnTo>
                  <a:pt x="8274" y="4185"/>
                </a:lnTo>
                <a:lnTo>
                  <a:pt x="8225" y="4867"/>
                </a:lnTo>
                <a:lnTo>
                  <a:pt x="8152" y="5743"/>
                </a:lnTo>
                <a:lnTo>
                  <a:pt x="8079" y="6619"/>
                </a:lnTo>
                <a:lnTo>
                  <a:pt x="8030" y="6984"/>
                </a:lnTo>
                <a:lnTo>
                  <a:pt x="7982" y="7373"/>
                </a:lnTo>
                <a:lnTo>
                  <a:pt x="7860" y="8127"/>
                </a:lnTo>
                <a:lnTo>
                  <a:pt x="7617" y="8006"/>
                </a:lnTo>
                <a:lnTo>
                  <a:pt x="7763" y="5280"/>
                </a:lnTo>
                <a:lnTo>
                  <a:pt x="7811" y="3772"/>
                </a:lnTo>
                <a:lnTo>
                  <a:pt x="7836" y="3163"/>
                </a:lnTo>
                <a:lnTo>
                  <a:pt x="7836" y="2871"/>
                </a:lnTo>
                <a:lnTo>
                  <a:pt x="7787" y="2555"/>
                </a:lnTo>
                <a:lnTo>
                  <a:pt x="8517" y="2117"/>
                </a:lnTo>
                <a:close/>
                <a:moveTo>
                  <a:pt x="14381" y="2531"/>
                </a:moveTo>
                <a:lnTo>
                  <a:pt x="14989" y="2896"/>
                </a:lnTo>
                <a:lnTo>
                  <a:pt x="14941" y="3163"/>
                </a:lnTo>
                <a:lnTo>
                  <a:pt x="14941" y="3431"/>
                </a:lnTo>
                <a:lnTo>
                  <a:pt x="14941" y="3942"/>
                </a:lnTo>
                <a:lnTo>
                  <a:pt x="14941" y="5280"/>
                </a:lnTo>
                <a:lnTo>
                  <a:pt x="14941" y="6594"/>
                </a:lnTo>
                <a:lnTo>
                  <a:pt x="14941" y="7251"/>
                </a:lnTo>
                <a:lnTo>
                  <a:pt x="14965" y="7908"/>
                </a:lnTo>
                <a:lnTo>
                  <a:pt x="14332" y="8249"/>
                </a:lnTo>
                <a:lnTo>
                  <a:pt x="14332" y="6838"/>
                </a:lnTo>
                <a:lnTo>
                  <a:pt x="14308" y="5426"/>
                </a:lnTo>
                <a:lnTo>
                  <a:pt x="14332" y="4721"/>
                </a:lnTo>
                <a:lnTo>
                  <a:pt x="14357" y="3991"/>
                </a:lnTo>
                <a:lnTo>
                  <a:pt x="14381" y="3261"/>
                </a:lnTo>
                <a:lnTo>
                  <a:pt x="14381" y="2531"/>
                </a:lnTo>
                <a:close/>
                <a:moveTo>
                  <a:pt x="9393" y="1606"/>
                </a:moveTo>
                <a:lnTo>
                  <a:pt x="9344" y="1971"/>
                </a:lnTo>
                <a:lnTo>
                  <a:pt x="9320" y="2336"/>
                </a:lnTo>
                <a:lnTo>
                  <a:pt x="9296" y="3042"/>
                </a:lnTo>
                <a:lnTo>
                  <a:pt x="9150" y="4940"/>
                </a:lnTo>
                <a:lnTo>
                  <a:pt x="9004" y="6740"/>
                </a:lnTo>
                <a:lnTo>
                  <a:pt x="8931" y="7641"/>
                </a:lnTo>
                <a:lnTo>
                  <a:pt x="8833" y="8565"/>
                </a:lnTo>
                <a:lnTo>
                  <a:pt x="8055" y="8225"/>
                </a:lnTo>
                <a:lnTo>
                  <a:pt x="8128" y="7519"/>
                </a:lnTo>
                <a:lnTo>
                  <a:pt x="8176" y="6789"/>
                </a:lnTo>
                <a:lnTo>
                  <a:pt x="8201" y="6351"/>
                </a:lnTo>
                <a:lnTo>
                  <a:pt x="8274" y="5937"/>
                </a:lnTo>
                <a:lnTo>
                  <a:pt x="8347" y="5499"/>
                </a:lnTo>
                <a:lnTo>
                  <a:pt x="8420" y="5061"/>
                </a:lnTo>
                <a:lnTo>
                  <a:pt x="8590" y="3504"/>
                </a:lnTo>
                <a:lnTo>
                  <a:pt x="8687" y="2750"/>
                </a:lnTo>
                <a:lnTo>
                  <a:pt x="8736" y="2385"/>
                </a:lnTo>
                <a:lnTo>
                  <a:pt x="8736" y="1995"/>
                </a:lnTo>
                <a:lnTo>
                  <a:pt x="9077" y="1776"/>
                </a:lnTo>
                <a:lnTo>
                  <a:pt x="9393" y="1606"/>
                </a:lnTo>
                <a:close/>
                <a:moveTo>
                  <a:pt x="10123" y="1192"/>
                </a:moveTo>
                <a:lnTo>
                  <a:pt x="10074" y="1387"/>
                </a:lnTo>
                <a:lnTo>
                  <a:pt x="10050" y="1557"/>
                </a:lnTo>
                <a:lnTo>
                  <a:pt x="10026" y="1947"/>
                </a:lnTo>
                <a:lnTo>
                  <a:pt x="9977" y="2701"/>
                </a:lnTo>
                <a:lnTo>
                  <a:pt x="9807" y="4794"/>
                </a:lnTo>
                <a:lnTo>
                  <a:pt x="9734" y="5840"/>
                </a:lnTo>
                <a:lnTo>
                  <a:pt x="9685" y="6886"/>
                </a:lnTo>
                <a:lnTo>
                  <a:pt x="9661" y="7373"/>
                </a:lnTo>
                <a:lnTo>
                  <a:pt x="9612" y="7860"/>
                </a:lnTo>
                <a:lnTo>
                  <a:pt x="9563" y="8371"/>
                </a:lnTo>
                <a:lnTo>
                  <a:pt x="9539" y="8857"/>
                </a:lnTo>
                <a:lnTo>
                  <a:pt x="9028" y="8638"/>
                </a:lnTo>
                <a:lnTo>
                  <a:pt x="9271" y="6886"/>
                </a:lnTo>
                <a:lnTo>
                  <a:pt x="9369" y="6010"/>
                </a:lnTo>
                <a:lnTo>
                  <a:pt x="9442" y="5110"/>
                </a:lnTo>
                <a:lnTo>
                  <a:pt x="9563" y="3236"/>
                </a:lnTo>
                <a:lnTo>
                  <a:pt x="9636" y="2360"/>
                </a:lnTo>
                <a:lnTo>
                  <a:pt x="9636" y="1922"/>
                </a:lnTo>
                <a:lnTo>
                  <a:pt x="9612" y="1484"/>
                </a:lnTo>
                <a:lnTo>
                  <a:pt x="10123" y="1192"/>
                </a:lnTo>
                <a:close/>
                <a:moveTo>
                  <a:pt x="12751" y="1557"/>
                </a:moveTo>
                <a:lnTo>
                  <a:pt x="12945" y="1655"/>
                </a:lnTo>
                <a:lnTo>
                  <a:pt x="13408" y="1947"/>
                </a:lnTo>
                <a:lnTo>
                  <a:pt x="13335" y="2093"/>
                </a:lnTo>
                <a:lnTo>
                  <a:pt x="13310" y="2239"/>
                </a:lnTo>
                <a:lnTo>
                  <a:pt x="13286" y="2555"/>
                </a:lnTo>
                <a:lnTo>
                  <a:pt x="13286" y="3212"/>
                </a:lnTo>
                <a:lnTo>
                  <a:pt x="13286" y="4940"/>
                </a:lnTo>
                <a:lnTo>
                  <a:pt x="13286" y="5791"/>
                </a:lnTo>
                <a:lnTo>
                  <a:pt x="13335" y="6667"/>
                </a:lnTo>
                <a:lnTo>
                  <a:pt x="13383" y="7519"/>
                </a:lnTo>
                <a:lnTo>
                  <a:pt x="13505" y="8371"/>
                </a:lnTo>
                <a:lnTo>
                  <a:pt x="13505" y="8395"/>
                </a:lnTo>
                <a:lnTo>
                  <a:pt x="13554" y="8395"/>
                </a:lnTo>
                <a:lnTo>
                  <a:pt x="13554" y="8371"/>
                </a:lnTo>
                <a:lnTo>
                  <a:pt x="13602" y="7519"/>
                </a:lnTo>
                <a:lnTo>
                  <a:pt x="13602" y="6643"/>
                </a:lnTo>
                <a:lnTo>
                  <a:pt x="13602" y="4940"/>
                </a:lnTo>
                <a:lnTo>
                  <a:pt x="13602" y="3212"/>
                </a:lnTo>
                <a:lnTo>
                  <a:pt x="13651" y="2628"/>
                </a:lnTo>
                <a:lnTo>
                  <a:pt x="13651" y="2336"/>
                </a:lnTo>
                <a:lnTo>
                  <a:pt x="13627" y="2190"/>
                </a:lnTo>
                <a:lnTo>
                  <a:pt x="13602" y="2068"/>
                </a:lnTo>
                <a:lnTo>
                  <a:pt x="14235" y="2458"/>
                </a:lnTo>
                <a:lnTo>
                  <a:pt x="14162" y="3139"/>
                </a:lnTo>
                <a:lnTo>
                  <a:pt x="14113" y="3845"/>
                </a:lnTo>
                <a:lnTo>
                  <a:pt x="14089" y="5232"/>
                </a:lnTo>
                <a:lnTo>
                  <a:pt x="14065" y="6789"/>
                </a:lnTo>
                <a:lnTo>
                  <a:pt x="14089" y="7568"/>
                </a:lnTo>
                <a:lnTo>
                  <a:pt x="14113" y="8346"/>
                </a:lnTo>
                <a:lnTo>
                  <a:pt x="14113" y="8371"/>
                </a:lnTo>
                <a:lnTo>
                  <a:pt x="13627" y="8638"/>
                </a:lnTo>
                <a:lnTo>
                  <a:pt x="12945" y="9003"/>
                </a:lnTo>
                <a:lnTo>
                  <a:pt x="12945" y="9003"/>
                </a:lnTo>
                <a:lnTo>
                  <a:pt x="12970" y="7203"/>
                </a:lnTo>
                <a:lnTo>
                  <a:pt x="12970" y="5426"/>
                </a:lnTo>
                <a:lnTo>
                  <a:pt x="12945" y="4356"/>
                </a:lnTo>
                <a:lnTo>
                  <a:pt x="12897" y="3309"/>
                </a:lnTo>
                <a:lnTo>
                  <a:pt x="12872" y="2433"/>
                </a:lnTo>
                <a:lnTo>
                  <a:pt x="12824" y="1995"/>
                </a:lnTo>
                <a:lnTo>
                  <a:pt x="12751" y="1557"/>
                </a:lnTo>
                <a:close/>
                <a:moveTo>
                  <a:pt x="10780" y="803"/>
                </a:moveTo>
                <a:lnTo>
                  <a:pt x="10731" y="1241"/>
                </a:lnTo>
                <a:lnTo>
                  <a:pt x="10731" y="1679"/>
                </a:lnTo>
                <a:lnTo>
                  <a:pt x="10731" y="2555"/>
                </a:lnTo>
                <a:lnTo>
                  <a:pt x="10682" y="5037"/>
                </a:lnTo>
                <a:lnTo>
                  <a:pt x="10585" y="9246"/>
                </a:lnTo>
                <a:lnTo>
                  <a:pt x="9782" y="8930"/>
                </a:lnTo>
                <a:lnTo>
                  <a:pt x="9831" y="8517"/>
                </a:lnTo>
                <a:lnTo>
                  <a:pt x="9855" y="8103"/>
                </a:lnTo>
                <a:lnTo>
                  <a:pt x="9904" y="7276"/>
                </a:lnTo>
                <a:lnTo>
                  <a:pt x="10001" y="6229"/>
                </a:lnTo>
                <a:lnTo>
                  <a:pt x="10074" y="5183"/>
                </a:lnTo>
                <a:lnTo>
                  <a:pt x="10196" y="3090"/>
                </a:lnTo>
                <a:lnTo>
                  <a:pt x="10269" y="1947"/>
                </a:lnTo>
                <a:lnTo>
                  <a:pt x="10293" y="1533"/>
                </a:lnTo>
                <a:lnTo>
                  <a:pt x="10293" y="1314"/>
                </a:lnTo>
                <a:lnTo>
                  <a:pt x="10269" y="1119"/>
                </a:lnTo>
                <a:lnTo>
                  <a:pt x="10780" y="803"/>
                </a:lnTo>
                <a:close/>
                <a:moveTo>
                  <a:pt x="11996" y="1095"/>
                </a:moveTo>
                <a:lnTo>
                  <a:pt x="12653" y="1484"/>
                </a:lnTo>
                <a:lnTo>
                  <a:pt x="12605" y="1922"/>
                </a:lnTo>
                <a:lnTo>
                  <a:pt x="12605" y="2385"/>
                </a:lnTo>
                <a:lnTo>
                  <a:pt x="12629" y="3309"/>
                </a:lnTo>
                <a:lnTo>
                  <a:pt x="12678" y="5426"/>
                </a:lnTo>
                <a:lnTo>
                  <a:pt x="12726" y="7276"/>
                </a:lnTo>
                <a:lnTo>
                  <a:pt x="12751" y="9125"/>
                </a:lnTo>
                <a:lnTo>
                  <a:pt x="11996" y="9514"/>
                </a:lnTo>
                <a:lnTo>
                  <a:pt x="12094" y="8444"/>
                </a:lnTo>
                <a:lnTo>
                  <a:pt x="12142" y="7349"/>
                </a:lnTo>
                <a:lnTo>
                  <a:pt x="12167" y="6278"/>
                </a:lnTo>
                <a:lnTo>
                  <a:pt x="12142" y="5183"/>
                </a:lnTo>
                <a:lnTo>
                  <a:pt x="12094" y="2920"/>
                </a:lnTo>
                <a:lnTo>
                  <a:pt x="12118" y="2458"/>
                </a:lnTo>
                <a:lnTo>
                  <a:pt x="12118" y="1995"/>
                </a:lnTo>
                <a:lnTo>
                  <a:pt x="12118" y="1752"/>
                </a:lnTo>
                <a:lnTo>
                  <a:pt x="12118" y="1533"/>
                </a:lnTo>
                <a:lnTo>
                  <a:pt x="12069" y="1314"/>
                </a:lnTo>
                <a:lnTo>
                  <a:pt x="11996" y="1095"/>
                </a:lnTo>
                <a:close/>
                <a:moveTo>
                  <a:pt x="11291" y="609"/>
                </a:moveTo>
                <a:lnTo>
                  <a:pt x="11583" y="828"/>
                </a:lnTo>
                <a:lnTo>
                  <a:pt x="11923" y="1046"/>
                </a:lnTo>
                <a:lnTo>
                  <a:pt x="11850" y="1241"/>
                </a:lnTo>
                <a:lnTo>
                  <a:pt x="11826" y="1484"/>
                </a:lnTo>
                <a:lnTo>
                  <a:pt x="11802" y="1728"/>
                </a:lnTo>
                <a:lnTo>
                  <a:pt x="11826" y="1971"/>
                </a:lnTo>
                <a:lnTo>
                  <a:pt x="11899" y="2920"/>
                </a:lnTo>
                <a:lnTo>
                  <a:pt x="11899" y="3480"/>
                </a:lnTo>
                <a:lnTo>
                  <a:pt x="11899" y="4064"/>
                </a:lnTo>
                <a:lnTo>
                  <a:pt x="11875" y="5183"/>
                </a:lnTo>
                <a:lnTo>
                  <a:pt x="11777" y="7373"/>
                </a:lnTo>
                <a:lnTo>
                  <a:pt x="11753" y="8468"/>
                </a:lnTo>
                <a:lnTo>
                  <a:pt x="11729" y="9563"/>
                </a:lnTo>
                <a:lnTo>
                  <a:pt x="11753" y="9611"/>
                </a:lnTo>
                <a:lnTo>
                  <a:pt x="11753" y="9636"/>
                </a:lnTo>
                <a:lnTo>
                  <a:pt x="11704" y="9611"/>
                </a:lnTo>
                <a:lnTo>
                  <a:pt x="11193" y="9441"/>
                </a:lnTo>
                <a:lnTo>
                  <a:pt x="11266" y="5232"/>
                </a:lnTo>
                <a:lnTo>
                  <a:pt x="11315" y="2750"/>
                </a:lnTo>
                <a:lnTo>
                  <a:pt x="11364" y="1679"/>
                </a:lnTo>
                <a:lnTo>
                  <a:pt x="11364" y="1144"/>
                </a:lnTo>
                <a:lnTo>
                  <a:pt x="11339" y="876"/>
                </a:lnTo>
                <a:lnTo>
                  <a:pt x="11291" y="609"/>
                </a:lnTo>
                <a:close/>
                <a:moveTo>
                  <a:pt x="2604" y="5475"/>
                </a:moveTo>
                <a:lnTo>
                  <a:pt x="2701" y="5621"/>
                </a:lnTo>
                <a:lnTo>
                  <a:pt x="2823" y="5743"/>
                </a:lnTo>
                <a:lnTo>
                  <a:pt x="3091" y="5937"/>
                </a:lnTo>
                <a:lnTo>
                  <a:pt x="3577" y="6327"/>
                </a:lnTo>
                <a:lnTo>
                  <a:pt x="4113" y="6692"/>
                </a:lnTo>
                <a:lnTo>
                  <a:pt x="4672" y="7057"/>
                </a:lnTo>
                <a:lnTo>
                  <a:pt x="5256" y="7422"/>
                </a:lnTo>
                <a:lnTo>
                  <a:pt x="5840" y="7762"/>
                </a:lnTo>
                <a:lnTo>
                  <a:pt x="6424" y="8103"/>
                </a:lnTo>
                <a:lnTo>
                  <a:pt x="7422" y="8614"/>
                </a:lnTo>
                <a:lnTo>
                  <a:pt x="8468" y="9100"/>
                </a:lnTo>
                <a:lnTo>
                  <a:pt x="9515" y="9538"/>
                </a:lnTo>
                <a:lnTo>
                  <a:pt x="10561" y="9928"/>
                </a:lnTo>
                <a:lnTo>
                  <a:pt x="10561" y="10001"/>
                </a:lnTo>
                <a:lnTo>
                  <a:pt x="10585" y="10074"/>
                </a:lnTo>
                <a:lnTo>
                  <a:pt x="10609" y="10147"/>
                </a:lnTo>
                <a:lnTo>
                  <a:pt x="10634" y="10195"/>
                </a:lnTo>
                <a:lnTo>
                  <a:pt x="10682" y="10244"/>
                </a:lnTo>
                <a:lnTo>
                  <a:pt x="10536" y="10414"/>
                </a:lnTo>
                <a:lnTo>
                  <a:pt x="10390" y="10609"/>
                </a:lnTo>
                <a:lnTo>
                  <a:pt x="10245" y="10804"/>
                </a:lnTo>
                <a:lnTo>
                  <a:pt x="10123" y="11047"/>
                </a:lnTo>
                <a:lnTo>
                  <a:pt x="9928" y="11485"/>
                </a:lnTo>
                <a:lnTo>
                  <a:pt x="9734" y="11899"/>
                </a:lnTo>
                <a:lnTo>
                  <a:pt x="9223" y="12921"/>
                </a:lnTo>
                <a:lnTo>
                  <a:pt x="8979" y="13456"/>
                </a:lnTo>
                <a:lnTo>
                  <a:pt x="8785" y="13991"/>
                </a:lnTo>
                <a:lnTo>
                  <a:pt x="8420" y="13821"/>
                </a:lnTo>
                <a:lnTo>
                  <a:pt x="8055" y="13626"/>
                </a:lnTo>
                <a:lnTo>
                  <a:pt x="7787" y="13456"/>
                </a:lnTo>
                <a:lnTo>
                  <a:pt x="7519" y="13286"/>
                </a:lnTo>
                <a:lnTo>
                  <a:pt x="7008" y="12921"/>
                </a:lnTo>
                <a:lnTo>
                  <a:pt x="5889" y="12191"/>
                </a:lnTo>
                <a:lnTo>
                  <a:pt x="4770" y="11412"/>
                </a:lnTo>
                <a:lnTo>
                  <a:pt x="4210" y="11047"/>
                </a:lnTo>
                <a:lnTo>
                  <a:pt x="3650" y="10706"/>
                </a:lnTo>
                <a:lnTo>
                  <a:pt x="3091" y="10366"/>
                </a:lnTo>
                <a:lnTo>
                  <a:pt x="2482" y="10049"/>
                </a:lnTo>
                <a:lnTo>
                  <a:pt x="2069" y="9830"/>
                </a:lnTo>
                <a:lnTo>
                  <a:pt x="1631" y="9636"/>
                </a:lnTo>
                <a:lnTo>
                  <a:pt x="1169" y="9441"/>
                </a:lnTo>
                <a:lnTo>
                  <a:pt x="706" y="9295"/>
                </a:lnTo>
                <a:lnTo>
                  <a:pt x="1217" y="8322"/>
                </a:lnTo>
                <a:lnTo>
                  <a:pt x="1704" y="7324"/>
                </a:lnTo>
                <a:lnTo>
                  <a:pt x="2312" y="6132"/>
                </a:lnTo>
                <a:lnTo>
                  <a:pt x="2482" y="5816"/>
                </a:lnTo>
                <a:lnTo>
                  <a:pt x="2555" y="5645"/>
                </a:lnTo>
                <a:lnTo>
                  <a:pt x="2604" y="5475"/>
                </a:lnTo>
                <a:close/>
                <a:moveTo>
                  <a:pt x="19734" y="5597"/>
                </a:moveTo>
                <a:lnTo>
                  <a:pt x="19831" y="5840"/>
                </a:lnTo>
                <a:lnTo>
                  <a:pt x="19929" y="6083"/>
                </a:lnTo>
                <a:lnTo>
                  <a:pt x="20172" y="6546"/>
                </a:lnTo>
                <a:lnTo>
                  <a:pt x="20707" y="7470"/>
                </a:lnTo>
                <a:lnTo>
                  <a:pt x="20975" y="7933"/>
                </a:lnTo>
                <a:lnTo>
                  <a:pt x="21267" y="8395"/>
                </a:lnTo>
                <a:lnTo>
                  <a:pt x="21875" y="9295"/>
                </a:lnTo>
                <a:lnTo>
                  <a:pt x="20756" y="9757"/>
                </a:lnTo>
                <a:lnTo>
                  <a:pt x="19661" y="10244"/>
                </a:lnTo>
                <a:lnTo>
                  <a:pt x="18566" y="10779"/>
                </a:lnTo>
                <a:lnTo>
                  <a:pt x="17496" y="11339"/>
                </a:lnTo>
                <a:lnTo>
                  <a:pt x="16328" y="11972"/>
                </a:lnTo>
                <a:lnTo>
                  <a:pt x="15208" y="12653"/>
                </a:lnTo>
                <a:lnTo>
                  <a:pt x="14722" y="12945"/>
                </a:lnTo>
                <a:lnTo>
                  <a:pt x="14211" y="13261"/>
                </a:lnTo>
                <a:lnTo>
                  <a:pt x="13967" y="13432"/>
                </a:lnTo>
                <a:lnTo>
                  <a:pt x="13724" y="13602"/>
                </a:lnTo>
                <a:lnTo>
                  <a:pt x="13505" y="13821"/>
                </a:lnTo>
                <a:lnTo>
                  <a:pt x="13310" y="14016"/>
                </a:lnTo>
                <a:lnTo>
                  <a:pt x="13140" y="13675"/>
                </a:lnTo>
                <a:lnTo>
                  <a:pt x="12970" y="13334"/>
                </a:lnTo>
                <a:lnTo>
                  <a:pt x="12702" y="12799"/>
                </a:lnTo>
                <a:lnTo>
                  <a:pt x="12434" y="12239"/>
                </a:lnTo>
                <a:lnTo>
                  <a:pt x="11948" y="10998"/>
                </a:lnTo>
                <a:lnTo>
                  <a:pt x="11777" y="10609"/>
                </a:lnTo>
                <a:lnTo>
                  <a:pt x="11704" y="10414"/>
                </a:lnTo>
                <a:lnTo>
                  <a:pt x="11607" y="10244"/>
                </a:lnTo>
                <a:lnTo>
                  <a:pt x="11704" y="10220"/>
                </a:lnTo>
                <a:lnTo>
                  <a:pt x="11802" y="10171"/>
                </a:lnTo>
                <a:lnTo>
                  <a:pt x="11850" y="10098"/>
                </a:lnTo>
                <a:lnTo>
                  <a:pt x="11899" y="10001"/>
                </a:lnTo>
                <a:lnTo>
                  <a:pt x="12337" y="9830"/>
                </a:lnTo>
                <a:lnTo>
                  <a:pt x="12751" y="9660"/>
                </a:lnTo>
                <a:lnTo>
                  <a:pt x="12775" y="9684"/>
                </a:lnTo>
                <a:lnTo>
                  <a:pt x="12799" y="9709"/>
                </a:lnTo>
                <a:lnTo>
                  <a:pt x="12848" y="9733"/>
                </a:lnTo>
                <a:lnTo>
                  <a:pt x="12921" y="9709"/>
                </a:lnTo>
                <a:lnTo>
                  <a:pt x="12945" y="9684"/>
                </a:lnTo>
                <a:lnTo>
                  <a:pt x="12945" y="9636"/>
                </a:lnTo>
                <a:lnTo>
                  <a:pt x="12945" y="9563"/>
                </a:lnTo>
                <a:lnTo>
                  <a:pt x="13675" y="9198"/>
                </a:lnTo>
                <a:lnTo>
                  <a:pt x="14405" y="8809"/>
                </a:lnTo>
                <a:lnTo>
                  <a:pt x="15792" y="8006"/>
                </a:lnTo>
                <a:lnTo>
                  <a:pt x="16790" y="7422"/>
                </a:lnTo>
                <a:lnTo>
                  <a:pt x="17788" y="6838"/>
                </a:lnTo>
                <a:lnTo>
                  <a:pt x="18761" y="6229"/>
                </a:lnTo>
                <a:lnTo>
                  <a:pt x="19734" y="5597"/>
                </a:lnTo>
                <a:close/>
                <a:moveTo>
                  <a:pt x="19637" y="10950"/>
                </a:moveTo>
                <a:lnTo>
                  <a:pt x="19637" y="10974"/>
                </a:lnTo>
                <a:lnTo>
                  <a:pt x="19612" y="11461"/>
                </a:lnTo>
                <a:lnTo>
                  <a:pt x="19612" y="11947"/>
                </a:lnTo>
                <a:lnTo>
                  <a:pt x="19637" y="12921"/>
                </a:lnTo>
                <a:lnTo>
                  <a:pt x="19734" y="14892"/>
                </a:lnTo>
                <a:lnTo>
                  <a:pt x="19272" y="15111"/>
                </a:lnTo>
                <a:lnTo>
                  <a:pt x="18834" y="15378"/>
                </a:lnTo>
                <a:lnTo>
                  <a:pt x="17958" y="15938"/>
                </a:lnTo>
                <a:lnTo>
                  <a:pt x="16814" y="16619"/>
                </a:lnTo>
                <a:lnTo>
                  <a:pt x="15646" y="17300"/>
                </a:lnTo>
                <a:lnTo>
                  <a:pt x="13335" y="18663"/>
                </a:lnTo>
                <a:lnTo>
                  <a:pt x="12167" y="19344"/>
                </a:lnTo>
                <a:lnTo>
                  <a:pt x="11923" y="19490"/>
                </a:lnTo>
                <a:lnTo>
                  <a:pt x="11680" y="19661"/>
                </a:lnTo>
                <a:lnTo>
                  <a:pt x="11558" y="15013"/>
                </a:lnTo>
                <a:lnTo>
                  <a:pt x="11485" y="12507"/>
                </a:lnTo>
                <a:lnTo>
                  <a:pt x="11461" y="11388"/>
                </a:lnTo>
                <a:lnTo>
                  <a:pt x="11704" y="11947"/>
                </a:lnTo>
                <a:lnTo>
                  <a:pt x="11923" y="12458"/>
                </a:lnTo>
                <a:lnTo>
                  <a:pt x="12142" y="12994"/>
                </a:lnTo>
                <a:lnTo>
                  <a:pt x="12386" y="13578"/>
                </a:lnTo>
                <a:lnTo>
                  <a:pt x="12507" y="13870"/>
                </a:lnTo>
                <a:lnTo>
                  <a:pt x="12678" y="14137"/>
                </a:lnTo>
                <a:lnTo>
                  <a:pt x="12848" y="14381"/>
                </a:lnTo>
                <a:lnTo>
                  <a:pt x="13018" y="14600"/>
                </a:lnTo>
                <a:lnTo>
                  <a:pt x="13091" y="14648"/>
                </a:lnTo>
                <a:lnTo>
                  <a:pt x="13164" y="14673"/>
                </a:lnTo>
                <a:lnTo>
                  <a:pt x="13262" y="14673"/>
                </a:lnTo>
                <a:lnTo>
                  <a:pt x="13335" y="14624"/>
                </a:lnTo>
                <a:lnTo>
                  <a:pt x="13383" y="14575"/>
                </a:lnTo>
                <a:lnTo>
                  <a:pt x="13432" y="14527"/>
                </a:lnTo>
                <a:lnTo>
                  <a:pt x="13456" y="14429"/>
                </a:lnTo>
                <a:lnTo>
                  <a:pt x="13456" y="14356"/>
                </a:lnTo>
                <a:lnTo>
                  <a:pt x="13432" y="14308"/>
                </a:lnTo>
                <a:lnTo>
                  <a:pt x="13675" y="14210"/>
                </a:lnTo>
                <a:lnTo>
                  <a:pt x="13943" y="14113"/>
                </a:lnTo>
                <a:lnTo>
                  <a:pt x="14186" y="13991"/>
                </a:lnTo>
                <a:lnTo>
                  <a:pt x="14430" y="13845"/>
                </a:lnTo>
                <a:lnTo>
                  <a:pt x="14892" y="13529"/>
                </a:lnTo>
                <a:lnTo>
                  <a:pt x="15330" y="13237"/>
                </a:lnTo>
                <a:lnTo>
                  <a:pt x="16498" y="12580"/>
                </a:lnTo>
                <a:lnTo>
                  <a:pt x="17642" y="11923"/>
                </a:lnTo>
                <a:lnTo>
                  <a:pt x="18639" y="11412"/>
                </a:lnTo>
                <a:lnTo>
                  <a:pt x="19637" y="10950"/>
                </a:lnTo>
                <a:close/>
                <a:moveTo>
                  <a:pt x="2653" y="10755"/>
                </a:moveTo>
                <a:lnTo>
                  <a:pt x="3139" y="11047"/>
                </a:lnTo>
                <a:lnTo>
                  <a:pt x="3650" y="11363"/>
                </a:lnTo>
                <a:lnTo>
                  <a:pt x="4624" y="11996"/>
                </a:lnTo>
                <a:lnTo>
                  <a:pt x="5670" y="12702"/>
                </a:lnTo>
                <a:lnTo>
                  <a:pt x="6741" y="13359"/>
                </a:lnTo>
                <a:lnTo>
                  <a:pt x="7033" y="13529"/>
                </a:lnTo>
                <a:lnTo>
                  <a:pt x="7300" y="13675"/>
                </a:lnTo>
                <a:lnTo>
                  <a:pt x="7860" y="13967"/>
                </a:lnTo>
                <a:lnTo>
                  <a:pt x="8274" y="14186"/>
                </a:lnTo>
                <a:lnTo>
                  <a:pt x="8712" y="14381"/>
                </a:lnTo>
                <a:lnTo>
                  <a:pt x="8736" y="14454"/>
                </a:lnTo>
                <a:lnTo>
                  <a:pt x="8785" y="14502"/>
                </a:lnTo>
                <a:lnTo>
                  <a:pt x="8833" y="14551"/>
                </a:lnTo>
                <a:lnTo>
                  <a:pt x="8906" y="14575"/>
                </a:lnTo>
                <a:lnTo>
                  <a:pt x="8979" y="14600"/>
                </a:lnTo>
                <a:lnTo>
                  <a:pt x="9052" y="14575"/>
                </a:lnTo>
                <a:lnTo>
                  <a:pt x="9101" y="14551"/>
                </a:lnTo>
                <a:lnTo>
                  <a:pt x="9174" y="14478"/>
                </a:lnTo>
                <a:lnTo>
                  <a:pt x="9223" y="14429"/>
                </a:lnTo>
                <a:lnTo>
                  <a:pt x="9223" y="14356"/>
                </a:lnTo>
                <a:lnTo>
                  <a:pt x="9490" y="13821"/>
                </a:lnTo>
                <a:lnTo>
                  <a:pt x="9734" y="13286"/>
                </a:lnTo>
                <a:lnTo>
                  <a:pt x="9977" y="12726"/>
                </a:lnTo>
                <a:lnTo>
                  <a:pt x="10220" y="12166"/>
                </a:lnTo>
                <a:lnTo>
                  <a:pt x="10780" y="11047"/>
                </a:lnTo>
                <a:lnTo>
                  <a:pt x="10877" y="10828"/>
                </a:lnTo>
                <a:lnTo>
                  <a:pt x="10901" y="11582"/>
                </a:lnTo>
                <a:lnTo>
                  <a:pt x="10926" y="12312"/>
                </a:lnTo>
                <a:lnTo>
                  <a:pt x="10999" y="15013"/>
                </a:lnTo>
                <a:lnTo>
                  <a:pt x="11120" y="19807"/>
                </a:lnTo>
                <a:lnTo>
                  <a:pt x="11120" y="19807"/>
                </a:lnTo>
                <a:lnTo>
                  <a:pt x="9004" y="18687"/>
                </a:lnTo>
                <a:lnTo>
                  <a:pt x="6887" y="17568"/>
                </a:lnTo>
                <a:lnTo>
                  <a:pt x="4672" y="16400"/>
                </a:lnTo>
                <a:lnTo>
                  <a:pt x="3456" y="15768"/>
                </a:lnTo>
                <a:lnTo>
                  <a:pt x="3115" y="15597"/>
                </a:lnTo>
                <a:lnTo>
                  <a:pt x="2945" y="15524"/>
                </a:lnTo>
                <a:lnTo>
                  <a:pt x="2750" y="15451"/>
                </a:lnTo>
                <a:lnTo>
                  <a:pt x="2774" y="15159"/>
                </a:lnTo>
                <a:lnTo>
                  <a:pt x="2774" y="14867"/>
                </a:lnTo>
                <a:lnTo>
                  <a:pt x="2750" y="14283"/>
                </a:lnTo>
                <a:lnTo>
                  <a:pt x="2701" y="13675"/>
                </a:lnTo>
                <a:lnTo>
                  <a:pt x="2653" y="13091"/>
                </a:lnTo>
                <a:lnTo>
                  <a:pt x="2677" y="12507"/>
                </a:lnTo>
                <a:lnTo>
                  <a:pt x="2677" y="11923"/>
                </a:lnTo>
                <a:lnTo>
                  <a:pt x="2677" y="11339"/>
                </a:lnTo>
                <a:lnTo>
                  <a:pt x="2677" y="11047"/>
                </a:lnTo>
                <a:lnTo>
                  <a:pt x="2653" y="10755"/>
                </a:lnTo>
                <a:close/>
                <a:moveTo>
                  <a:pt x="11145" y="0"/>
                </a:moveTo>
                <a:lnTo>
                  <a:pt x="11047" y="25"/>
                </a:lnTo>
                <a:lnTo>
                  <a:pt x="10780" y="122"/>
                </a:lnTo>
                <a:lnTo>
                  <a:pt x="10512" y="268"/>
                </a:lnTo>
                <a:lnTo>
                  <a:pt x="9977" y="560"/>
                </a:lnTo>
                <a:lnTo>
                  <a:pt x="8979" y="1192"/>
                </a:lnTo>
                <a:lnTo>
                  <a:pt x="6643" y="2604"/>
                </a:lnTo>
                <a:lnTo>
                  <a:pt x="4478" y="3893"/>
                </a:lnTo>
                <a:lnTo>
                  <a:pt x="3310" y="4599"/>
                </a:lnTo>
                <a:lnTo>
                  <a:pt x="2920" y="4818"/>
                </a:lnTo>
                <a:lnTo>
                  <a:pt x="2750" y="4940"/>
                </a:lnTo>
                <a:lnTo>
                  <a:pt x="2604" y="5110"/>
                </a:lnTo>
                <a:lnTo>
                  <a:pt x="2555" y="5086"/>
                </a:lnTo>
                <a:lnTo>
                  <a:pt x="2507" y="5086"/>
                </a:lnTo>
                <a:lnTo>
                  <a:pt x="2337" y="5207"/>
                </a:lnTo>
                <a:lnTo>
                  <a:pt x="2191" y="5353"/>
                </a:lnTo>
                <a:lnTo>
                  <a:pt x="2093" y="5548"/>
                </a:lnTo>
                <a:lnTo>
                  <a:pt x="1996" y="5718"/>
                </a:lnTo>
                <a:lnTo>
                  <a:pt x="1680" y="6327"/>
                </a:lnTo>
                <a:lnTo>
                  <a:pt x="1363" y="6911"/>
                </a:lnTo>
                <a:lnTo>
                  <a:pt x="779" y="8054"/>
                </a:lnTo>
                <a:lnTo>
                  <a:pt x="195" y="9222"/>
                </a:lnTo>
                <a:lnTo>
                  <a:pt x="122" y="9222"/>
                </a:lnTo>
                <a:lnTo>
                  <a:pt x="74" y="9271"/>
                </a:lnTo>
                <a:lnTo>
                  <a:pt x="25" y="9319"/>
                </a:lnTo>
                <a:lnTo>
                  <a:pt x="1" y="9368"/>
                </a:lnTo>
                <a:lnTo>
                  <a:pt x="1" y="9417"/>
                </a:lnTo>
                <a:lnTo>
                  <a:pt x="25" y="9490"/>
                </a:lnTo>
                <a:lnTo>
                  <a:pt x="49" y="9538"/>
                </a:lnTo>
                <a:lnTo>
                  <a:pt x="98" y="9587"/>
                </a:lnTo>
                <a:lnTo>
                  <a:pt x="633" y="9855"/>
                </a:lnTo>
                <a:lnTo>
                  <a:pt x="1193" y="10098"/>
                </a:lnTo>
                <a:lnTo>
                  <a:pt x="1753" y="10317"/>
                </a:lnTo>
                <a:lnTo>
                  <a:pt x="2312" y="10585"/>
                </a:lnTo>
                <a:lnTo>
                  <a:pt x="2288" y="10585"/>
                </a:lnTo>
                <a:lnTo>
                  <a:pt x="2215" y="10877"/>
                </a:lnTo>
                <a:lnTo>
                  <a:pt x="2166" y="11193"/>
                </a:lnTo>
                <a:lnTo>
                  <a:pt x="2142" y="11509"/>
                </a:lnTo>
                <a:lnTo>
                  <a:pt x="2118" y="11826"/>
                </a:lnTo>
                <a:lnTo>
                  <a:pt x="2118" y="12483"/>
                </a:lnTo>
                <a:lnTo>
                  <a:pt x="2142" y="13091"/>
                </a:lnTo>
                <a:lnTo>
                  <a:pt x="2118" y="13724"/>
                </a:lnTo>
                <a:lnTo>
                  <a:pt x="2142" y="14356"/>
                </a:lnTo>
                <a:lnTo>
                  <a:pt x="2142" y="14697"/>
                </a:lnTo>
                <a:lnTo>
                  <a:pt x="2166" y="15013"/>
                </a:lnTo>
                <a:lnTo>
                  <a:pt x="2215" y="15305"/>
                </a:lnTo>
                <a:lnTo>
                  <a:pt x="2288" y="15622"/>
                </a:lnTo>
                <a:lnTo>
                  <a:pt x="2337" y="15695"/>
                </a:lnTo>
                <a:lnTo>
                  <a:pt x="2410" y="15768"/>
                </a:lnTo>
                <a:lnTo>
                  <a:pt x="2580" y="15768"/>
                </a:lnTo>
                <a:lnTo>
                  <a:pt x="2774" y="15914"/>
                </a:lnTo>
                <a:lnTo>
                  <a:pt x="2969" y="16060"/>
                </a:lnTo>
                <a:lnTo>
                  <a:pt x="3383" y="16303"/>
                </a:lnTo>
                <a:lnTo>
                  <a:pt x="3845" y="16498"/>
                </a:lnTo>
                <a:lnTo>
                  <a:pt x="4259" y="16717"/>
                </a:lnTo>
                <a:lnTo>
                  <a:pt x="6473" y="17884"/>
                </a:lnTo>
                <a:lnTo>
                  <a:pt x="8760" y="19125"/>
                </a:lnTo>
                <a:lnTo>
                  <a:pt x="9928" y="19734"/>
                </a:lnTo>
                <a:lnTo>
                  <a:pt x="11072" y="20318"/>
                </a:lnTo>
                <a:lnTo>
                  <a:pt x="11145" y="20342"/>
                </a:lnTo>
                <a:lnTo>
                  <a:pt x="11218" y="20415"/>
                </a:lnTo>
                <a:lnTo>
                  <a:pt x="11291" y="20464"/>
                </a:lnTo>
                <a:lnTo>
                  <a:pt x="11388" y="20512"/>
                </a:lnTo>
                <a:lnTo>
                  <a:pt x="11485" y="20488"/>
                </a:lnTo>
                <a:lnTo>
                  <a:pt x="11558" y="20464"/>
                </a:lnTo>
                <a:lnTo>
                  <a:pt x="11631" y="20415"/>
                </a:lnTo>
                <a:lnTo>
                  <a:pt x="11680" y="20342"/>
                </a:lnTo>
                <a:lnTo>
                  <a:pt x="11704" y="20220"/>
                </a:lnTo>
                <a:lnTo>
                  <a:pt x="11704" y="20074"/>
                </a:lnTo>
                <a:lnTo>
                  <a:pt x="11826" y="20026"/>
                </a:lnTo>
                <a:lnTo>
                  <a:pt x="11972" y="19977"/>
                </a:lnTo>
                <a:lnTo>
                  <a:pt x="12240" y="19831"/>
                </a:lnTo>
                <a:lnTo>
                  <a:pt x="13408" y="19174"/>
                </a:lnTo>
                <a:lnTo>
                  <a:pt x="15744" y="17836"/>
                </a:lnTo>
                <a:lnTo>
                  <a:pt x="18055" y="16498"/>
                </a:lnTo>
                <a:lnTo>
                  <a:pt x="18517" y="16254"/>
                </a:lnTo>
                <a:lnTo>
                  <a:pt x="18980" y="16011"/>
                </a:lnTo>
                <a:lnTo>
                  <a:pt x="19442" y="15768"/>
                </a:lnTo>
                <a:lnTo>
                  <a:pt x="19880" y="15476"/>
                </a:lnTo>
                <a:lnTo>
                  <a:pt x="19953" y="15524"/>
                </a:lnTo>
                <a:lnTo>
                  <a:pt x="20099" y="15524"/>
                </a:lnTo>
                <a:lnTo>
                  <a:pt x="20172" y="15500"/>
                </a:lnTo>
                <a:lnTo>
                  <a:pt x="20221" y="15451"/>
                </a:lnTo>
                <a:lnTo>
                  <a:pt x="20269" y="15403"/>
                </a:lnTo>
                <a:lnTo>
                  <a:pt x="20294" y="15330"/>
                </a:lnTo>
                <a:lnTo>
                  <a:pt x="20318" y="15257"/>
                </a:lnTo>
                <a:lnTo>
                  <a:pt x="20318" y="15135"/>
                </a:lnTo>
                <a:lnTo>
                  <a:pt x="20318" y="15086"/>
                </a:lnTo>
                <a:lnTo>
                  <a:pt x="20342" y="15013"/>
                </a:lnTo>
                <a:lnTo>
                  <a:pt x="20294" y="14892"/>
                </a:lnTo>
                <a:lnTo>
                  <a:pt x="20221" y="12921"/>
                </a:lnTo>
                <a:lnTo>
                  <a:pt x="20172" y="11947"/>
                </a:lnTo>
                <a:lnTo>
                  <a:pt x="20148" y="11461"/>
                </a:lnTo>
                <a:lnTo>
                  <a:pt x="20099" y="10974"/>
                </a:lnTo>
                <a:lnTo>
                  <a:pt x="20050" y="10852"/>
                </a:lnTo>
                <a:lnTo>
                  <a:pt x="19977" y="10779"/>
                </a:lnTo>
                <a:lnTo>
                  <a:pt x="21218" y="10244"/>
                </a:lnTo>
                <a:lnTo>
                  <a:pt x="22459" y="9684"/>
                </a:lnTo>
                <a:lnTo>
                  <a:pt x="22532" y="9636"/>
                </a:lnTo>
                <a:lnTo>
                  <a:pt x="22581" y="9587"/>
                </a:lnTo>
                <a:lnTo>
                  <a:pt x="22605" y="9490"/>
                </a:lnTo>
                <a:lnTo>
                  <a:pt x="22605" y="9417"/>
                </a:lnTo>
                <a:lnTo>
                  <a:pt x="22581" y="9344"/>
                </a:lnTo>
                <a:lnTo>
                  <a:pt x="22532" y="9271"/>
                </a:lnTo>
                <a:lnTo>
                  <a:pt x="22484" y="9198"/>
                </a:lnTo>
                <a:lnTo>
                  <a:pt x="22411" y="9173"/>
                </a:lnTo>
                <a:lnTo>
                  <a:pt x="21778" y="8200"/>
                </a:lnTo>
                <a:lnTo>
                  <a:pt x="21170" y="7203"/>
                </a:lnTo>
                <a:lnTo>
                  <a:pt x="20902" y="6740"/>
                </a:lnTo>
                <a:lnTo>
                  <a:pt x="20634" y="6229"/>
                </a:lnTo>
                <a:lnTo>
                  <a:pt x="20367" y="5767"/>
                </a:lnTo>
                <a:lnTo>
                  <a:pt x="20221" y="5524"/>
                </a:lnTo>
                <a:lnTo>
                  <a:pt x="20075" y="5305"/>
                </a:lnTo>
                <a:lnTo>
                  <a:pt x="20099" y="5232"/>
                </a:lnTo>
                <a:lnTo>
                  <a:pt x="20075" y="5159"/>
                </a:lnTo>
                <a:lnTo>
                  <a:pt x="20050" y="5086"/>
                </a:lnTo>
                <a:lnTo>
                  <a:pt x="20002" y="5013"/>
                </a:lnTo>
                <a:lnTo>
                  <a:pt x="19953" y="4964"/>
                </a:lnTo>
                <a:lnTo>
                  <a:pt x="19880" y="4940"/>
                </a:lnTo>
                <a:lnTo>
                  <a:pt x="19783" y="4940"/>
                </a:lnTo>
                <a:lnTo>
                  <a:pt x="19710" y="4988"/>
                </a:lnTo>
                <a:lnTo>
                  <a:pt x="19612" y="5037"/>
                </a:lnTo>
                <a:lnTo>
                  <a:pt x="19588" y="5013"/>
                </a:lnTo>
                <a:lnTo>
                  <a:pt x="19369" y="4842"/>
                </a:lnTo>
                <a:lnTo>
                  <a:pt x="19150" y="4696"/>
                </a:lnTo>
                <a:lnTo>
                  <a:pt x="18663" y="4404"/>
                </a:lnTo>
                <a:lnTo>
                  <a:pt x="17715" y="3845"/>
                </a:lnTo>
                <a:lnTo>
                  <a:pt x="15549" y="2579"/>
                </a:lnTo>
                <a:lnTo>
                  <a:pt x="14478" y="1922"/>
                </a:lnTo>
                <a:lnTo>
                  <a:pt x="13383" y="1290"/>
                </a:lnTo>
                <a:lnTo>
                  <a:pt x="12872" y="1022"/>
                </a:lnTo>
                <a:lnTo>
                  <a:pt x="12386" y="730"/>
                </a:lnTo>
                <a:lnTo>
                  <a:pt x="11875" y="438"/>
                </a:lnTo>
                <a:lnTo>
                  <a:pt x="11339" y="195"/>
                </a:lnTo>
                <a:lnTo>
                  <a:pt x="11315" y="98"/>
                </a:lnTo>
                <a:lnTo>
                  <a:pt x="11242" y="25"/>
                </a:lnTo>
                <a:lnTo>
                  <a:pt x="1114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3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Funnel</a:t>
            </a:r>
            <a:endParaRPr/>
          </a:p>
        </p:txBody>
      </p:sp>
      <p:sp>
        <p:nvSpPr>
          <p:cNvPr id="459" name="Google Shape;459;p4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60" name="Google Shape;460;p43"/>
          <p:cNvGrpSpPr/>
          <p:nvPr/>
        </p:nvGrpSpPr>
        <p:grpSpPr>
          <a:xfrm>
            <a:off x="1191490" y="1282497"/>
            <a:ext cx="3281770" cy="2950374"/>
            <a:chOff x="3778727" y="4460423"/>
            <a:chExt cx="720160" cy="647438"/>
          </a:xfrm>
        </p:grpSpPr>
        <p:sp>
          <p:nvSpPr>
            <p:cNvPr id="461" name="Google Shape;461;p43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PURCHASE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2" name="Google Shape;462;p43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LOYALTY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3" name="Google Shape;463;p43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AWARENESS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4" name="Google Shape;464;p43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EVALUATION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5" name="Google Shape;465;p43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DISCOVERY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6" name="Google Shape;466;p43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Muli"/>
                  <a:ea typeface="Muli"/>
                  <a:cs typeface="Muli"/>
                  <a:sym typeface="Muli"/>
                </a:rPr>
                <a:t>INTENT</a:t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sp>
          <p:nvSpPr>
            <p:cNvPr id="467" name="Google Shape;467;p43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1" i="0" sz="1200" u="none" cap="none" strike="noStrik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</p:grpSp>
      <p:cxnSp>
        <p:nvCxnSpPr>
          <p:cNvPr id="468" name="Google Shape;468;p43"/>
          <p:cNvCxnSpPr/>
          <p:nvPr/>
        </p:nvCxnSpPr>
        <p:spPr>
          <a:xfrm>
            <a:off x="4400605" y="1771124"/>
            <a:ext cx="9612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69" name="Google Shape;469;p43"/>
          <p:cNvSpPr txBox="1"/>
          <p:nvPr/>
        </p:nvSpPr>
        <p:spPr>
          <a:xfrm>
            <a:off x="5417914" y="1614638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470" name="Google Shape;470;p43"/>
          <p:cNvCxnSpPr/>
          <p:nvPr/>
        </p:nvCxnSpPr>
        <p:spPr>
          <a:xfrm>
            <a:off x="4259014" y="2209178"/>
            <a:ext cx="11028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71" name="Google Shape;471;p43"/>
          <p:cNvSpPr txBox="1"/>
          <p:nvPr/>
        </p:nvSpPr>
        <p:spPr>
          <a:xfrm>
            <a:off x="5417914" y="2052684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472" name="Google Shape;472;p43"/>
          <p:cNvCxnSpPr/>
          <p:nvPr/>
        </p:nvCxnSpPr>
        <p:spPr>
          <a:xfrm>
            <a:off x="4057803" y="2647233"/>
            <a:ext cx="1304100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73" name="Google Shape;473;p43"/>
          <p:cNvSpPr txBox="1"/>
          <p:nvPr/>
        </p:nvSpPr>
        <p:spPr>
          <a:xfrm>
            <a:off x="5417914" y="2490729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474" name="Google Shape;474;p43"/>
          <p:cNvCxnSpPr/>
          <p:nvPr/>
        </p:nvCxnSpPr>
        <p:spPr>
          <a:xfrm>
            <a:off x="3886402" y="3085265"/>
            <a:ext cx="14754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75" name="Google Shape;475;p43"/>
          <p:cNvSpPr txBox="1"/>
          <p:nvPr/>
        </p:nvSpPr>
        <p:spPr>
          <a:xfrm>
            <a:off x="5417914" y="2928775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476" name="Google Shape;476;p43"/>
          <p:cNvCxnSpPr/>
          <p:nvPr/>
        </p:nvCxnSpPr>
        <p:spPr>
          <a:xfrm>
            <a:off x="3700085" y="3523319"/>
            <a:ext cx="16617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77" name="Google Shape;477;p43"/>
          <p:cNvSpPr txBox="1"/>
          <p:nvPr/>
        </p:nvSpPr>
        <p:spPr>
          <a:xfrm>
            <a:off x="5417914" y="3366820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478" name="Google Shape;478;p43"/>
          <p:cNvCxnSpPr/>
          <p:nvPr/>
        </p:nvCxnSpPr>
        <p:spPr>
          <a:xfrm>
            <a:off x="3506333" y="3961351"/>
            <a:ext cx="1847700" cy="0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79" name="Google Shape;479;p43"/>
          <p:cNvSpPr txBox="1"/>
          <p:nvPr/>
        </p:nvSpPr>
        <p:spPr>
          <a:xfrm>
            <a:off x="5417914" y="3804865"/>
            <a:ext cx="2534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Insert your content</a:t>
            </a:r>
            <a:endParaRPr sz="10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44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Presentation</a:t>
            </a:r>
            <a:endParaRPr/>
          </a:p>
        </p:txBody>
      </p:sp>
      <p:sp>
        <p:nvSpPr>
          <p:cNvPr id="485" name="Google Shape;485;p44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86" name="Google Shape;486;p44"/>
          <p:cNvPicPr preferRelativeResize="0"/>
          <p:nvPr/>
        </p:nvPicPr>
        <p:blipFill rotWithShape="1">
          <a:blip r:embed="rId3">
            <a:alphaModFix/>
          </a:blip>
          <a:srcRect b="9812" l="19633" r="0" t="9820"/>
          <a:stretch/>
        </p:blipFill>
        <p:spPr>
          <a:xfrm>
            <a:off x="855300" y="15313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87" name="Google Shape;487;p44"/>
          <p:cNvSpPr txBox="1"/>
          <p:nvPr/>
        </p:nvSpPr>
        <p:spPr>
          <a:xfrm>
            <a:off x="860325" y="31504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Imani Jackson</a:t>
            </a:r>
            <a:br>
              <a:rPr lang="en">
                <a:latin typeface="Muli"/>
                <a:ea typeface="Muli"/>
                <a:cs typeface="Muli"/>
                <a:sym typeface="Muli"/>
              </a:rPr>
            </a:b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JOB TITLE</a:t>
            </a:r>
            <a:endParaRPr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488" name="Google Shape;488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5025" y="15313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89" name="Google Shape;489;p44"/>
          <p:cNvSpPr txBox="1"/>
          <p:nvPr/>
        </p:nvSpPr>
        <p:spPr>
          <a:xfrm>
            <a:off x="2840050" y="31504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Marcos Galán</a:t>
            </a:r>
            <a:br>
              <a:rPr lang="en">
                <a:latin typeface="Muli"/>
                <a:ea typeface="Muli"/>
                <a:cs typeface="Muli"/>
                <a:sym typeface="Muli"/>
              </a:rPr>
            </a:b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JOB TITLE</a:t>
            </a:r>
            <a:endParaRPr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490" name="Google Shape;490;p44"/>
          <p:cNvPicPr preferRelativeResize="0"/>
          <p:nvPr/>
        </p:nvPicPr>
        <p:blipFill rotWithShape="1">
          <a:blip r:embed="rId5">
            <a:alphaModFix/>
          </a:blip>
          <a:srcRect b="24940" l="47271" r="0" t="22330"/>
          <a:stretch/>
        </p:blipFill>
        <p:spPr>
          <a:xfrm>
            <a:off x="4814750" y="15313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1" name="Google Shape;491;p44"/>
          <p:cNvSpPr txBox="1"/>
          <p:nvPr/>
        </p:nvSpPr>
        <p:spPr>
          <a:xfrm>
            <a:off x="4819775" y="31504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Ixchel Valdía</a:t>
            </a:r>
            <a:br>
              <a:rPr lang="en">
                <a:latin typeface="Muli"/>
                <a:ea typeface="Muli"/>
                <a:cs typeface="Muli"/>
                <a:sym typeface="Muli"/>
              </a:rPr>
            </a:b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JOB TITLE</a:t>
            </a:r>
            <a:endParaRPr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492" name="Google Shape;492;p44"/>
          <p:cNvPicPr preferRelativeResize="0"/>
          <p:nvPr/>
        </p:nvPicPr>
        <p:blipFill rotWithShape="1">
          <a:blip r:embed="rId6">
            <a:alphaModFix/>
          </a:blip>
          <a:srcRect b="29406" l="0" r="0" t="3926"/>
          <a:stretch/>
        </p:blipFill>
        <p:spPr>
          <a:xfrm>
            <a:off x="6794475" y="15313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93" name="Google Shape;493;p44"/>
          <p:cNvSpPr txBox="1"/>
          <p:nvPr/>
        </p:nvSpPr>
        <p:spPr>
          <a:xfrm>
            <a:off x="6799500" y="31504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Nils Årud</a:t>
            </a:r>
            <a:br>
              <a:rPr lang="en">
                <a:latin typeface="Muli"/>
                <a:ea typeface="Muli"/>
                <a:cs typeface="Muli"/>
                <a:sym typeface="Muli"/>
              </a:rPr>
            </a:br>
            <a:r>
              <a:rPr lang="en" sz="8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JOB TITLE</a:t>
            </a:r>
            <a:endParaRPr sz="8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Blue is the colour of the clear sky and the deep sea</a:t>
            </a:r>
            <a:endParaRPr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45"/>
          <p:cNvSpPr txBox="1"/>
          <p:nvPr>
            <p:ph idx="4294967295" type="title"/>
          </p:nvPr>
        </p:nvSpPr>
        <p:spPr>
          <a:xfrm>
            <a:off x="467100" y="0"/>
            <a:ext cx="8209800" cy="46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Competitor Matrix</a:t>
            </a:r>
            <a:endParaRPr sz="1200"/>
          </a:p>
        </p:txBody>
      </p:sp>
      <p:sp>
        <p:nvSpPr>
          <p:cNvPr id="499" name="Google Shape;499;p45"/>
          <p:cNvSpPr/>
          <p:nvPr/>
        </p:nvSpPr>
        <p:spPr>
          <a:xfrm>
            <a:off x="467100" y="467100"/>
            <a:ext cx="8209800" cy="4209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00" name="Google Shape;500;p45"/>
          <p:cNvGrpSpPr/>
          <p:nvPr/>
        </p:nvGrpSpPr>
        <p:grpSpPr>
          <a:xfrm>
            <a:off x="638150" y="467111"/>
            <a:ext cx="7867750" cy="4209098"/>
            <a:chOff x="638138" y="467100"/>
            <a:chExt cx="7867750" cy="4194000"/>
          </a:xfrm>
        </p:grpSpPr>
        <p:cxnSp>
          <p:nvCxnSpPr>
            <p:cNvPr id="501" name="Google Shape;501;p45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2" name="Google Shape;502;p45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3" name="Google Shape;503;p45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4" name="Google Shape;504;p45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5" name="Google Shape;505;p45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6" name="Google Shape;506;p45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7" name="Google Shape;507;p45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8" name="Google Shape;508;p45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9" name="Google Shape;509;p45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0" name="Google Shape;510;p45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1" name="Google Shape;511;p45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2" name="Google Shape;512;p45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3" name="Google Shape;513;p45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4" name="Google Shape;514;p45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5" name="Google Shape;515;p45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6" name="Google Shape;516;p45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7" name="Google Shape;517;p45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8" name="Google Shape;518;p45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9" name="Google Shape;519;p45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0" name="Google Shape;520;p45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1" name="Google Shape;521;p45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2" name="Google Shape;522;p45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3" name="Google Shape;523;p45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4" name="Google Shape;524;p45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5" name="Google Shape;525;p45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6" name="Google Shape;526;p45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7" name="Google Shape;527;p45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8" name="Google Shape;528;p45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9" name="Google Shape;529;p45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0" name="Google Shape;530;p45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1" name="Google Shape;531;p45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2" name="Google Shape;532;p45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3" name="Google Shape;533;p45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4" name="Google Shape;534;p45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5" name="Google Shape;535;p45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6" name="Google Shape;536;p45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7" name="Google Shape;537;p45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8" name="Google Shape;538;p45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9" name="Google Shape;539;p45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0" name="Google Shape;540;p45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1" name="Google Shape;541;p45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2" name="Google Shape;542;p45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3" name="Google Shape;543;p45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4" name="Google Shape;544;p45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5" name="Google Shape;545;p45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6" name="Google Shape;546;p45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47" name="Google Shape;547;p45"/>
          <p:cNvSpPr txBox="1"/>
          <p:nvPr>
            <p:ph idx="12" type="sldNum"/>
          </p:nvPr>
        </p:nvSpPr>
        <p:spPr>
          <a:xfrm>
            <a:off x="0" y="4841375"/>
            <a:ext cx="9144000" cy="30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48" name="Google Shape;548;p45"/>
          <p:cNvGrpSpPr/>
          <p:nvPr/>
        </p:nvGrpSpPr>
        <p:grpSpPr>
          <a:xfrm>
            <a:off x="467107" y="642473"/>
            <a:ext cx="8209755" cy="3858239"/>
            <a:chOff x="467088" y="642474"/>
            <a:chExt cx="4194000" cy="3858239"/>
          </a:xfrm>
        </p:grpSpPr>
        <p:cxnSp>
          <p:nvCxnSpPr>
            <p:cNvPr id="549" name="Google Shape;549;p45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0" name="Google Shape;550;p45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1" name="Google Shape;551;p45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2" name="Google Shape;552;p45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3" name="Google Shape;553;p45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4" name="Google Shape;554;p45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5" name="Google Shape;555;p45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6" name="Google Shape;556;p45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7" name="Google Shape;557;p45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8" name="Google Shape;558;p45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9" name="Google Shape;559;p45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0" name="Google Shape;560;p45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1" name="Google Shape;561;p45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2" name="Google Shape;562;p45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3" name="Google Shape;563;p45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4" name="Google Shape;564;p45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5" name="Google Shape;565;p45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6" name="Google Shape;566;p45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7" name="Google Shape;567;p45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8" name="Google Shape;568;p45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9" name="Google Shape;569;p45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0" name="Google Shape;570;p45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571" name="Google Shape;571;p45"/>
          <p:cNvCxnSpPr/>
          <p:nvPr/>
        </p:nvCxnSpPr>
        <p:spPr>
          <a:xfrm>
            <a:off x="4572000" y="467100"/>
            <a:ext cx="0" cy="4209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cxnSp>
        <p:nvCxnSpPr>
          <p:cNvPr id="572" name="Google Shape;572;p45"/>
          <p:cNvCxnSpPr/>
          <p:nvPr/>
        </p:nvCxnSpPr>
        <p:spPr>
          <a:xfrm>
            <a:off x="467100" y="2571600"/>
            <a:ext cx="8209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sp>
        <p:nvSpPr>
          <p:cNvPr id="573" name="Google Shape;573;p45"/>
          <p:cNvSpPr txBox="1"/>
          <p:nvPr/>
        </p:nvSpPr>
        <p:spPr>
          <a:xfrm rot="-5400000">
            <a:off x="-258750" y="248893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LOW VALUE 1</a:t>
            </a:r>
            <a:endParaRPr sz="7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4" name="Google Shape;574;p45"/>
          <p:cNvSpPr txBox="1"/>
          <p:nvPr/>
        </p:nvSpPr>
        <p:spPr>
          <a:xfrm rot="5400000">
            <a:off x="8116400" y="2488925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HIGH VALUE 1</a:t>
            </a:r>
            <a:endParaRPr sz="7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5" name="Google Shape;575;p45"/>
          <p:cNvSpPr txBox="1"/>
          <p:nvPr/>
        </p:nvSpPr>
        <p:spPr>
          <a:xfrm>
            <a:off x="3928825" y="4676063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LOW VALUE 2</a:t>
            </a:r>
            <a:endParaRPr sz="7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6" name="Google Shape;576;p45"/>
          <p:cNvSpPr txBox="1"/>
          <p:nvPr/>
        </p:nvSpPr>
        <p:spPr>
          <a:xfrm>
            <a:off x="3928775" y="30178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HIGH VALUE 2</a:t>
            </a:r>
            <a:endParaRPr sz="700"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7" name="Google Shape;577;p45"/>
          <p:cNvSpPr/>
          <p:nvPr/>
        </p:nvSpPr>
        <p:spPr>
          <a:xfrm>
            <a:off x="7012800" y="826250"/>
            <a:ext cx="1000200" cy="1000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Our company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8" name="Google Shape;578;p45"/>
          <p:cNvSpPr/>
          <p:nvPr/>
        </p:nvSpPr>
        <p:spPr>
          <a:xfrm>
            <a:off x="3130425" y="1295125"/>
            <a:ext cx="876000" cy="87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79" name="Google Shape;579;p45"/>
          <p:cNvSpPr/>
          <p:nvPr/>
        </p:nvSpPr>
        <p:spPr>
          <a:xfrm>
            <a:off x="1382875" y="3471600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80" name="Google Shape;580;p45"/>
          <p:cNvSpPr/>
          <p:nvPr/>
        </p:nvSpPr>
        <p:spPr>
          <a:xfrm>
            <a:off x="5626925" y="2948000"/>
            <a:ext cx="730500" cy="73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81" name="Google Shape;581;p45"/>
          <p:cNvSpPr/>
          <p:nvPr/>
        </p:nvSpPr>
        <p:spPr>
          <a:xfrm>
            <a:off x="6527700" y="3398850"/>
            <a:ext cx="876000" cy="876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82" name="Google Shape;582;p45"/>
          <p:cNvSpPr/>
          <p:nvPr/>
        </p:nvSpPr>
        <p:spPr>
          <a:xfrm>
            <a:off x="4768850" y="564625"/>
            <a:ext cx="730500" cy="73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83" name="Google Shape;583;p45"/>
          <p:cNvSpPr/>
          <p:nvPr/>
        </p:nvSpPr>
        <p:spPr>
          <a:xfrm>
            <a:off x="1114225" y="947475"/>
            <a:ext cx="467100" cy="467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rPr>
              <a:t>Competitor</a:t>
            </a:r>
            <a:endParaRPr sz="700">
              <a:solidFill>
                <a:schemeClr val="lt1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46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Weekly Planner</a:t>
            </a:r>
            <a:endParaRPr/>
          </a:p>
        </p:txBody>
      </p:sp>
      <p:sp>
        <p:nvSpPr>
          <p:cNvPr id="589" name="Google Shape;589;p46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590" name="Google Shape;590;p46"/>
          <p:cNvGraphicFramePr/>
          <p:nvPr/>
        </p:nvGraphicFramePr>
        <p:xfrm>
          <a:off x="806700" y="133967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{D589B25F-DBF8-4003-AE5B-AC4ACD4D63AF}</a:tableStyleId>
              </a:tblPr>
              <a:tblGrid>
                <a:gridCol w="834575"/>
                <a:gridCol w="956575"/>
                <a:gridCol w="956575"/>
                <a:gridCol w="956575"/>
                <a:gridCol w="956575"/>
                <a:gridCol w="956575"/>
                <a:gridCol w="956575"/>
                <a:gridCol w="956575"/>
              </a:tblGrid>
              <a:tr h="3185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SUNDAY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MONDAY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TUESDAY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WEDNESDAY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THURSDAY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FRIDAY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SATURDAY</a:t>
                      </a:r>
                      <a:endParaRPr sz="7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9:00 - 9:45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10:00 - 10:45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11:00 - 11:45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12:00 - 13:15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✔ Free time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13:30 - 14:15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14:30 - 15:15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4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15:30 - 16:15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Task</a:t>
                      </a:r>
                      <a:endParaRPr sz="800">
                        <a:solidFill>
                          <a:schemeClr val="dk2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47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 graphics</a:t>
            </a:r>
            <a:endParaRPr/>
          </a:p>
        </p:txBody>
      </p:sp>
      <p:sp>
        <p:nvSpPr>
          <p:cNvPr id="596" name="Google Shape;596;p47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7" name="Google Shape;597;p47"/>
          <p:cNvSpPr/>
          <p:nvPr/>
        </p:nvSpPr>
        <p:spPr>
          <a:xfrm>
            <a:off x="3585386" y="2023102"/>
            <a:ext cx="1811934" cy="149086"/>
          </a:xfrm>
          <a:custGeom>
            <a:rect b="b" l="l" r="r" t="t"/>
            <a:pathLst>
              <a:path extrusionOk="0" h="1100" w="13369">
                <a:moveTo>
                  <a:pt x="12903" y="466"/>
                </a:moveTo>
                <a:lnTo>
                  <a:pt x="12456" y="522"/>
                </a:lnTo>
                <a:lnTo>
                  <a:pt x="11935" y="559"/>
                </a:lnTo>
                <a:lnTo>
                  <a:pt x="11414" y="578"/>
                </a:lnTo>
                <a:lnTo>
                  <a:pt x="10315" y="578"/>
                </a:lnTo>
                <a:lnTo>
                  <a:pt x="10129" y="559"/>
                </a:lnTo>
                <a:lnTo>
                  <a:pt x="9850" y="578"/>
                </a:lnTo>
                <a:lnTo>
                  <a:pt x="9719" y="578"/>
                </a:lnTo>
                <a:lnTo>
                  <a:pt x="9608" y="615"/>
                </a:lnTo>
                <a:lnTo>
                  <a:pt x="9570" y="634"/>
                </a:lnTo>
                <a:lnTo>
                  <a:pt x="9552" y="652"/>
                </a:lnTo>
                <a:lnTo>
                  <a:pt x="9552" y="690"/>
                </a:lnTo>
                <a:lnTo>
                  <a:pt x="9552" y="708"/>
                </a:lnTo>
                <a:lnTo>
                  <a:pt x="9589" y="746"/>
                </a:lnTo>
                <a:lnTo>
                  <a:pt x="9645" y="746"/>
                </a:lnTo>
                <a:lnTo>
                  <a:pt x="9794" y="764"/>
                </a:lnTo>
                <a:lnTo>
                  <a:pt x="10036" y="783"/>
                </a:lnTo>
                <a:lnTo>
                  <a:pt x="10557" y="801"/>
                </a:lnTo>
                <a:lnTo>
                  <a:pt x="11060" y="801"/>
                </a:lnTo>
                <a:lnTo>
                  <a:pt x="11581" y="783"/>
                </a:lnTo>
                <a:lnTo>
                  <a:pt x="12587" y="727"/>
                </a:lnTo>
                <a:lnTo>
                  <a:pt x="12810" y="727"/>
                </a:lnTo>
                <a:lnTo>
                  <a:pt x="13052" y="708"/>
                </a:lnTo>
                <a:lnTo>
                  <a:pt x="13127" y="671"/>
                </a:lnTo>
                <a:lnTo>
                  <a:pt x="13257" y="615"/>
                </a:lnTo>
                <a:lnTo>
                  <a:pt x="13313" y="597"/>
                </a:lnTo>
                <a:lnTo>
                  <a:pt x="13350" y="559"/>
                </a:lnTo>
                <a:lnTo>
                  <a:pt x="13369" y="522"/>
                </a:lnTo>
                <a:lnTo>
                  <a:pt x="13331" y="504"/>
                </a:lnTo>
                <a:lnTo>
                  <a:pt x="13220" y="485"/>
                </a:lnTo>
                <a:lnTo>
                  <a:pt x="13108" y="466"/>
                </a:lnTo>
                <a:close/>
                <a:moveTo>
                  <a:pt x="8398" y="317"/>
                </a:moveTo>
                <a:lnTo>
                  <a:pt x="8360" y="336"/>
                </a:lnTo>
                <a:lnTo>
                  <a:pt x="8304" y="355"/>
                </a:lnTo>
                <a:lnTo>
                  <a:pt x="8267" y="373"/>
                </a:lnTo>
                <a:lnTo>
                  <a:pt x="8249" y="410"/>
                </a:lnTo>
                <a:lnTo>
                  <a:pt x="8193" y="522"/>
                </a:lnTo>
                <a:lnTo>
                  <a:pt x="8193" y="634"/>
                </a:lnTo>
                <a:lnTo>
                  <a:pt x="8211" y="746"/>
                </a:lnTo>
                <a:lnTo>
                  <a:pt x="8249" y="801"/>
                </a:lnTo>
                <a:lnTo>
                  <a:pt x="8286" y="839"/>
                </a:lnTo>
                <a:lnTo>
                  <a:pt x="8323" y="857"/>
                </a:lnTo>
                <a:lnTo>
                  <a:pt x="8398" y="876"/>
                </a:lnTo>
                <a:lnTo>
                  <a:pt x="8491" y="876"/>
                </a:lnTo>
                <a:lnTo>
                  <a:pt x="8584" y="820"/>
                </a:lnTo>
                <a:lnTo>
                  <a:pt x="8658" y="746"/>
                </a:lnTo>
                <a:lnTo>
                  <a:pt x="8695" y="634"/>
                </a:lnTo>
                <a:lnTo>
                  <a:pt x="8714" y="541"/>
                </a:lnTo>
                <a:lnTo>
                  <a:pt x="8677" y="466"/>
                </a:lnTo>
                <a:lnTo>
                  <a:pt x="8658" y="429"/>
                </a:lnTo>
                <a:lnTo>
                  <a:pt x="8621" y="392"/>
                </a:lnTo>
                <a:lnTo>
                  <a:pt x="8584" y="373"/>
                </a:lnTo>
                <a:lnTo>
                  <a:pt x="8528" y="373"/>
                </a:lnTo>
                <a:lnTo>
                  <a:pt x="8453" y="336"/>
                </a:lnTo>
                <a:lnTo>
                  <a:pt x="8398" y="317"/>
                </a:lnTo>
                <a:close/>
                <a:moveTo>
                  <a:pt x="3203" y="578"/>
                </a:moveTo>
                <a:lnTo>
                  <a:pt x="2645" y="597"/>
                </a:lnTo>
                <a:lnTo>
                  <a:pt x="2086" y="634"/>
                </a:lnTo>
                <a:lnTo>
                  <a:pt x="1527" y="671"/>
                </a:lnTo>
                <a:lnTo>
                  <a:pt x="1230" y="671"/>
                </a:lnTo>
                <a:lnTo>
                  <a:pt x="950" y="652"/>
                </a:lnTo>
                <a:lnTo>
                  <a:pt x="392" y="634"/>
                </a:lnTo>
                <a:lnTo>
                  <a:pt x="150" y="634"/>
                </a:lnTo>
                <a:lnTo>
                  <a:pt x="94" y="652"/>
                </a:lnTo>
                <a:lnTo>
                  <a:pt x="38" y="652"/>
                </a:lnTo>
                <a:lnTo>
                  <a:pt x="19" y="690"/>
                </a:lnTo>
                <a:lnTo>
                  <a:pt x="1" y="727"/>
                </a:lnTo>
                <a:lnTo>
                  <a:pt x="19" y="764"/>
                </a:lnTo>
                <a:lnTo>
                  <a:pt x="75" y="783"/>
                </a:lnTo>
                <a:lnTo>
                  <a:pt x="187" y="839"/>
                </a:lnTo>
                <a:lnTo>
                  <a:pt x="392" y="895"/>
                </a:lnTo>
                <a:lnTo>
                  <a:pt x="615" y="932"/>
                </a:lnTo>
                <a:lnTo>
                  <a:pt x="839" y="950"/>
                </a:lnTo>
                <a:lnTo>
                  <a:pt x="1081" y="950"/>
                </a:lnTo>
                <a:lnTo>
                  <a:pt x="1304" y="932"/>
                </a:lnTo>
                <a:lnTo>
                  <a:pt x="1769" y="895"/>
                </a:lnTo>
                <a:lnTo>
                  <a:pt x="2235" y="839"/>
                </a:lnTo>
                <a:lnTo>
                  <a:pt x="2756" y="801"/>
                </a:lnTo>
                <a:lnTo>
                  <a:pt x="3278" y="783"/>
                </a:lnTo>
                <a:lnTo>
                  <a:pt x="3557" y="801"/>
                </a:lnTo>
                <a:lnTo>
                  <a:pt x="3762" y="801"/>
                </a:lnTo>
                <a:lnTo>
                  <a:pt x="3799" y="783"/>
                </a:lnTo>
                <a:lnTo>
                  <a:pt x="3836" y="727"/>
                </a:lnTo>
                <a:lnTo>
                  <a:pt x="3836" y="671"/>
                </a:lnTo>
                <a:lnTo>
                  <a:pt x="3817" y="634"/>
                </a:lnTo>
                <a:lnTo>
                  <a:pt x="3762" y="597"/>
                </a:lnTo>
                <a:lnTo>
                  <a:pt x="3482" y="597"/>
                </a:lnTo>
                <a:lnTo>
                  <a:pt x="3203" y="578"/>
                </a:lnTo>
                <a:close/>
                <a:moveTo>
                  <a:pt x="4637" y="355"/>
                </a:moveTo>
                <a:lnTo>
                  <a:pt x="4581" y="373"/>
                </a:lnTo>
                <a:lnTo>
                  <a:pt x="4544" y="392"/>
                </a:lnTo>
                <a:lnTo>
                  <a:pt x="4488" y="429"/>
                </a:lnTo>
                <a:lnTo>
                  <a:pt x="4432" y="541"/>
                </a:lnTo>
                <a:lnTo>
                  <a:pt x="4413" y="652"/>
                </a:lnTo>
                <a:lnTo>
                  <a:pt x="4432" y="764"/>
                </a:lnTo>
                <a:lnTo>
                  <a:pt x="4450" y="820"/>
                </a:lnTo>
                <a:lnTo>
                  <a:pt x="4469" y="876"/>
                </a:lnTo>
                <a:lnTo>
                  <a:pt x="4506" y="913"/>
                </a:lnTo>
                <a:lnTo>
                  <a:pt x="4562" y="932"/>
                </a:lnTo>
                <a:lnTo>
                  <a:pt x="4618" y="950"/>
                </a:lnTo>
                <a:lnTo>
                  <a:pt x="4693" y="950"/>
                </a:lnTo>
                <a:lnTo>
                  <a:pt x="4748" y="932"/>
                </a:lnTo>
                <a:lnTo>
                  <a:pt x="4804" y="895"/>
                </a:lnTo>
                <a:lnTo>
                  <a:pt x="4879" y="820"/>
                </a:lnTo>
                <a:lnTo>
                  <a:pt x="4935" y="708"/>
                </a:lnTo>
                <a:lnTo>
                  <a:pt x="4972" y="597"/>
                </a:lnTo>
                <a:lnTo>
                  <a:pt x="4972" y="485"/>
                </a:lnTo>
                <a:lnTo>
                  <a:pt x="4953" y="448"/>
                </a:lnTo>
                <a:lnTo>
                  <a:pt x="4916" y="392"/>
                </a:lnTo>
                <a:lnTo>
                  <a:pt x="4879" y="373"/>
                </a:lnTo>
                <a:lnTo>
                  <a:pt x="4841" y="355"/>
                </a:lnTo>
                <a:close/>
                <a:moveTo>
                  <a:pt x="6647" y="1"/>
                </a:moveTo>
                <a:lnTo>
                  <a:pt x="6536" y="19"/>
                </a:lnTo>
                <a:lnTo>
                  <a:pt x="6424" y="75"/>
                </a:lnTo>
                <a:lnTo>
                  <a:pt x="6238" y="187"/>
                </a:lnTo>
                <a:lnTo>
                  <a:pt x="6089" y="317"/>
                </a:lnTo>
                <a:lnTo>
                  <a:pt x="6033" y="392"/>
                </a:lnTo>
                <a:lnTo>
                  <a:pt x="5977" y="485"/>
                </a:lnTo>
                <a:lnTo>
                  <a:pt x="5959" y="578"/>
                </a:lnTo>
                <a:lnTo>
                  <a:pt x="5940" y="690"/>
                </a:lnTo>
                <a:lnTo>
                  <a:pt x="5959" y="820"/>
                </a:lnTo>
                <a:lnTo>
                  <a:pt x="5996" y="913"/>
                </a:lnTo>
                <a:lnTo>
                  <a:pt x="6052" y="988"/>
                </a:lnTo>
                <a:lnTo>
                  <a:pt x="6145" y="1043"/>
                </a:lnTo>
                <a:lnTo>
                  <a:pt x="6238" y="1081"/>
                </a:lnTo>
                <a:lnTo>
                  <a:pt x="6350" y="1099"/>
                </a:lnTo>
                <a:lnTo>
                  <a:pt x="6573" y="1099"/>
                </a:lnTo>
                <a:lnTo>
                  <a:pt x="6722" y="1081"/>
                </a:lnTo>
                <a:lnTo>
                  <a:pt x="6834" y="1043"/>
                </a:lnTo>
                <a:lnTo>
                  <a:pt x="6945" y="988"/>
                </a:lnTo>
                <a:lnTo>
                  <a:pt x="7057" y="913"/>
                </a:lnTo>
                <a:lnTo>
                  <a:pt x="7131" y="801"/>
                </a:lnTo>
                <a:lnTo>
                  <a:pt x="7187" y="690"/>
                </a:lnTo>
                <a:lnTo>
                  <a:pt x="7206" y="559"/>
                </a:lnTo>
                <a:lnTo>
                  <a:pt x="7187" y="429"/>
                </a:lnTo>
                <a:lnTo>
                  <a:pt x="7131" y="299"/>
                </a:lnTo>
                <a:lnTo>
                  <a:pt x="7076" y="206"/>
                </a:lnTo>
                <a:lnTo>
                  <a:pt x="6983" y="113"/>
                </a:lnTo>
                <a:lnTo>
                  <a:pt x="6889" y="57"/>
                </a:lnTo>
                <a:lnTo>
                  <a:pt x="6778" y="19"/>
                </a:lnTo>
                <a:lnTo>
                  <a:pt x="664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47"/>
          <p:cNvSpPr/>
          <p:nvPr/>
        </p:nvSpPr>
        <p:spPr>
          <a:xfrm>
            <a:off x="5954918" y="2010501"/>
            <a:ext cx="1839718" cy="174295"/>
          </a:xfrm>
          <a:custGeom>
            <a:rect b="b" l="l" r="r" t="t"/>
            <a:pathLst>
              <a:path extrusionOk="0" h="1286" w="13574">
                <a:moveTo>
                  <a:pt x="12549" y="1"/>
                </a:moveTo>
                <a:lnTo>
                  <a:pt x="12475" y="19"/>
                </a:lnTo>
                <a:lnTo>
                  <a:pt x="12419" y="75"/>
                </a:lnTo>
                <a:lnTo>
                  <a:pt x="12363" y="112"/>
                </a:lnTo>
                <a:lnTo>
                  <a:pt x="12252" y="261"/>
                </a:lnTo>
                <a:lnTo>
                  <a:pt x="12140" y="410"/>
                </a:lnTo>
                <a:lnTo>
                  <a:pt x="12028" y="578"/>
                </a:lnTo>
                <a:lnTo>
                  <a:pt x="11935" y="727"/>
                </a:lnTo>
                <a:lnTo>
                  <a:pt x="11823" y="839"/>
                </a:lnTo>
                <a:lnTo>
                  <a:pt x="11768" y="876"/>
                </a:lnTo>
                <a:lnTo>
                  <a:pt x="11693" y="894"/>
                </a:lnTo>
                <a:lnTo>
                  <a:pt x="11637" y="894"/>
                </a:lnTo>
                <a:lnTo>
                  <a:pt x="11581" y="876"/>
                </a:lnTo>
                <a:lnTo>
                  <a:pt x="11507" y="839"/>
                </a:lnTo>
                <a:lnTo>
                  <a:pt x="11451" y="801"/>
                </a:lnTo>
                <a:lnTo>
                  <a:pt x="11358" y="690"/>
                </a:lnTo>
                <a:lnTo>
                  <a:pt x="11246" y="541"/>
                </a:lnTo>
                <a:lnTo>
                  <a:pt x="11060" y="261"/>
                </a:lnTo>
                <a:lnTo>
                  <a:pt x="10967" y="168"/>
                </a:lnTo>
                <a:lnTo>
                  <a:pt x="10930" y="131"/>
                </a:lnTo>
                <a:lnTo>
                  <a:pt x="10874" y="112"/>
                </a:lnTo>
                <a:lnTo>
                  <a:pt x="10837" y="112"/>
                </a:lnTo>
                <a:lnTo>
                  <a:pt x="10781" y="131"/>
                </a:lnTo>
                <a:lnTo>
                  <a:pt x="10650" y="187"/>
                </a:lnTo>
                <a:lnTo>
                  <a:pt x="10501" y="299"/>
                </a:lnTo>
                <a:lnTo>
                  <a:pt x="10371" y="429"/>
                </a:lnTo>
                <a:lnTo>
                  <a:pt x="10111" y="708"/>
                </a:lnTo>
                <a:lnTo>
                  <a:pt x="9943" y="894"/>
                </a:lnTo>
                <a:lnTo>
                  <a:pt x="9775" y="671"/>
                </a:lnTo>
                <a:lnTo>
                  <a:pt x="9571" y="392"/>
                </a:lnTo>
                <a:lnTo>
                  <a:pt x="9477" y="261"/>
                </a:lnTo>
                <a:lnTo>
                  <a:pt x="9366" y="150"/>
                </a:lnTo>
                <a:lnTo>
                  <a:pt x="9273" y="75"/>
                </a:lnTo>
                <a:lnTo>
                  <a:pt x="9217" y="38"/>
                </a:lnTo>
                <a:lnTo>
                  <a:pt x="9124" y="38"/>
                </a:lnTo>
                <a:lnTo>
                  <a:pt x="9087" y="57"/>
                </a:lnTo>
                <a:lnTo>
                  <a:pt x="8956" y="150"/>
                </a:lnTo>
                <a:lnTo>
                  <a:pt x="8826" y="280"/>
                </a:lnTo>
                <a:lnTo>
                  <a:pt x="8658" y="448"/>
                </a:lnTo>
                <a:lnTo>
                  <a:pt x="8211" y="950"/>
                </a:lnTo>
                <a:lnTo>
                  <a:pt x="8081" y="745"/>
                </a:lnTo>
                <a:lnTo>
                  <a:pt x="7895" y="466"/>
                </a:lnTo>
                <a:lnTo>
                  <a:pt x="7690" y="224"/>
                </a:lnTo>
                <a:lnTo>
                  <a:pt x="7597" y="131"/>
                </a:lnTo>
                <a:lnTo>
                  <a:pt x="7523" y="75"/>
                </a:lnTo>
                <a:lnTo>
                  <a:pt x="7430" y="75"/>
                </a:lnTo>
                <a:lnTo>
                  <a:pt x="7336" y="94"/>
                </a:lnTo>
                <a:lnTo>
                  <a:pt x="7262" y="150"/>
                </a:lnTo>
                <a:lnTo>
                  <a:pt x="7169" y="224"/>
                </a:lnTo>
                <a:lnTo>
                  <a:pt x="7020" y="392"/>
                </a:lnTo>
                <a:lnTo>
                  <a:pt x="6871" y="559"/>
                </a:lnTo>
                <a:lnTo>
                  <a:pt x="6778" y="652"/>
                </a:lnTo>
                <a:lnTo>
                  <a:pt x="6685" y="727"/>
                </a:lnTo>
                <a:lnTo>
                  <a:pt x="6610" y="764"/>
                </a:lnTo>
                <a:lnTo>
                  <a:pt x="6536" y="783"/>
                </a:lnTo>
                <a:lnTo>
                  <a:pt x="6480" y="764"/>
                </a:lnTo>
                <a:lnTo>
                  <a:pt x="6406" y="708"/>
                </a:lnTo>
                <a:lnTo>
                  <a:pt x="6219" y="522"/>
                </a:lnTo>
                <a:lnTo>
                  <a:pt x="6126" y="373"/>
                </a:lnTo>
                <a:lnTo>
                  <a:pt x="6052" y="243"/>
                </a:lnTo>
                <a:lnTo>
                  <a:pt x="5996" y="168"/>
                </a:lnTo>
                <a:lnTo>
                  <a:pt x="5940" y="131"/>
                </a:lnTo>
                <a:lnTo>
                  <a:pt x="5884" y="94"/>
                </a:lnTo>
                <a:lnTo>
                  <a:pt x="5810" y="75"/>
                </a:lnTo>
                <a:lnTo>
                  <a:pt x="5717" y="75"/>
                </a:lnTo>
                <a:lnTo>
                  <a:pt x="5605" y="131"/>
                </a:lnTo>
                <a:lnTo>
                  <a:pt x="5475" y="205"/>
                </a:lnTo>
                <a:lnTo>
                  <a:pt x="5344" y="280"/>
                </a:lnTo>
                <a:lnTo>
                  <a:pt x="4935" y="596"/>
                </a:lnTo>
                <a:lnTo>
                  <a:pt x="4711" y="745"/>
                </a:lnTo>
                <a:lnTo>
                  <a:pt x="4618" y="801"/>
                </a:lnTo>
                <a:lnTo>
                  <a:pt x="4544" y="820"/>
                </a:lnTo>
                <a:lnTo>
                  <a:pt x="4469" y="820"/>
                </a:lnTo>
                <a:lnTo>
                  <a:pt x="4395" y="801"/>
                </a:lnTo>
                <a:lnTo>
                  <a:pt x="4302" y="727"/>
                </a:lnTo>
                <a:lnTo>
                  <a:pt x="4190" y="615"/>
                </a:lnTo>
                <a:lnTo>
                  <a:pt x="4115" y="522"/>
                </a:lnTo>
                <a:lnTo>
                  <a:pt x="4078" y="448"/>
                </a:lnTo>
                <a:lnTo>
                  <a:pt x="4004" y="317"/>
                </a:lnTo>
                <a:lnTo>
                  <a:pt x="3948" y="261"/>
                </a:lnTo>
                <a:lnTo>
                  <a:pt x="3892" y="224"/>
                </a:lnTo>
                <a:lnTo>
                  <a:pt x="3725" y="224"/>
                </a:lnTo>
                <a:lnTo>
                  <a:pt x="3631" y="261"/>
                </a:lnTo>
                <a:lnTo>
                  <a:pt x="3538" y="317"/>
                </a:lnTo>
                <a:lnTo>
                  <a:pt x="3427" y="392"/>
                </a:lnTo>
                <a:lnTo>
                  <a:pt x="3334" y="485"/>
                </a:lnTo>
                <a:lnTo>
                  <a:pt x="3147" y="671"/>
                </a:lnTo>
                <a:lnTo>
                  <a:pt x="3017" y="839"/>
                </a:lnTo>
                <a:lnTo>
                  <a:pt x="2756" y="541"/>
                </a:lnTo>
                <a:lnTo>
                  <a:pt x="2626" y="410"/>
                </a:lnTo>
                <a:lnTo>
                  <a:pt x="2477" y="317"/>
                </a:lnTo>
                <a:lnTo>
                  <a:pt x="2421" y="280"/>
                </a:lnTo>
                <a:lnTo>
                  <a:pt x="2347" y="261"/>
                </a:lnTo>
                <a:lnTo>
                  <a:pt x="2198" y="261"/>
                </a:lnTo>
                <a:lnTo>
                  <a:pt x="2123" y="280"/>
                </a:lnTo>
                <a:lnTo>
                  <a:pt x="2030" y="299"/>
                </a:lnTo>
                <a:lnTo>
                  <a:pt x="1937" y="354"/>
                </a:lnTo>
                <a:lnTo>
                  <a:pt x="1844" y="429"/>
                </a:lnTo>
                <a:lnTo>
                  <a:pt x="1714" y="541"/>
                </a:lnTo>
                <a:lnTo>
                  <a:pt x="1621" y="634"/>
                </a:lnTo>
                <a:lnTo>
                  <a:pt x="1565" y="690"/>
                </a:lnTo>
                <a:lnTo>
                  <a:pt x="1509" y="745"/>
                </a:lnTo>
                <a:lnTo>
                  <a:pt x="1453" y="745"/>
                </a:lnTo>
                <a:lnTo>
                  <a:pt x="1379" y="727"/>
                </a:lnTo>
                <a:lnTo>
                  <a:pt x="1137" y="578"/>
                </a:lnTo>
                <a:lnTo>
                  <a:pt x="839" y="354"/>
                </a:lnTo>
                <a:lnTo>
                  <a:pt x="671" y="261"/>
                </a:lnTo>
                <a:lnTo>
                  <a:pt x="597" y="243"/>
                </a:lnTo>
                <a:lnTo>
                  <a:pt x="485" y="243"/>
                </a:lnTo>
                <a:lnTo>
                  <a:pt x="429" y="280"/>
                </a:lnTo>
                <a:lnTo>
                  <a:pt x="317" y="410"/>
                </a:lnTo>
                <a:lnTo>
                  <a:pt x="206" y="578"/>
                </a:lnTo>
                <a:lnTo>
                  <a:pt x="113" y="764"/>
                </a:lnTo>
                <a:lnTo>
                  <a:pt x="38" y="950"/>
                </a:lnTo>
                <a:lnTo>
                  <a:pt x="1" y="1099"/>
                </a:lnTo>
                <a:lnTo>
                  <a:pt x="1" y="1174"/>
                </a:lnTo>
                <a:lnTo>
                  <a:pt x="1" y="1211"/>
                </a:lnTo>
                <a:lnTo>
                  <a:pt x="38" y="1229"/>
                </a:lnTo>
                <a:lnTo>
                  <a:pt x="75" y="1248"/>
                </a:lnTo>
                <a:lnTo>
                  <a:pt x="150" y="1211"/>
                </a:lnTo>
                <a:lnTo>
                  <a:pt x="206" y="1155"/>
                </a:lnTo>
                <a:lnTo>
                  <a:pt x="262" y="1062"/>
                </a:lnTo>
                <a:lnTo>
                  <a:pt x="299" y="987"/>
                </a:lnTo>
                <a:lnTo>
                  <a:pt x="392" y="801"/>
                </a:lnTo>
                <a:lnTo>
                  <a:pt x="448" y="727"/>
                </a:lnTo>
                <a:lnTo>
                  <a:pt x="504" y="671"/>
                </a:lnTo>
                <a:lnTo>
                  <a:pt x="597" y="634"/>
                </a:lnTo>
                <a:lnTo>
                  <a:pt x="671" y="652"/>
                </a:lnTo>
                <a:lnTo>
                  <a:pt x="764" y="690"/>
                </a:lnTo>
                <a:lnTo>
                  <a:pt x="876" y="745"/>
                </a:lnTo>
                <a:lnTo>
                  <a:pt x="1062" y="876"/>
                </a:lnTo>
                <a:lnTo>
                  <a:pt x="1248" y="1006"/>
                </a:lnTo>
                <a:lnTo>
                  <a:pt x="1434" y="1099"/>
                </a:lnTo>
                <a:lnTo>
                  <a:pt x="1565" y="1118"/>
                </a:lnTo>
                <a:lnTo>
                  <a:pt x="1602" y="1118"/>
                </a:lnTo>
                <a:lnTo>
                  <a:pt x="1639" y="1099"/>
                </a:lnTo>
                <a:lnTo>
                  <a:pt x="1695" y="1043"/>
                </a:lnTo>
                <a:lnTo>
                  <a:pt x="1825" y="857"/>
                </a:lnTo>
                <a:lnTo>
                  <a:pt x="1919" y="764"/>
                </a:lnTo>
                <a:lnTo>
                  <a:pt x="2049" y="652"/>
                </a:lnTo>
                <a:lnTo>
                  <a:pt x="2123" y="615"/>
                </a:lnTo>
                <a:lnTo>
                  <a:pt x="2198" y="596"/>
                </a:lnTo>
                <a:lnTo>
                  <a:pt x="2254" y="578"/>
                </a:lnTo>
                <a:lnTo>
                  <a:pt x="2310" y="596"/>
                </a:lnTo>
                <a:lnTo>
                  <a:pt x="2403" y="634"/>
                </a:lnTo>
                <a:lnTo>
                  <a:pt x="2496" y="690"/>
                </a:lnTo>
                <a:lnTo>
                  <a:pt x="2645" y="876"/>
                </a:lnTo>
                <a:lnTo>
                  <a:pt x="2738" y="969"/>
                </a:lnTo>
                <a:lnTo>
                  <a:pt x="2849" y="1062"/>
                </a:lnTo>
                <a:lnTo>
                  <a:pt x="2924" y="1081"/>
                </a:lnTo>
                <a:lnTo>
                  <a:pt x="2998" y="1099"/>
                </a:lnTo>
                <a:lnTo>
                  <a:pt x="3054" y="1099"/>
                </a:lnTo>
                <a:lnTo>
                  <a:pt x="3110" y="1081"/>
                </a:lnTo>
                <a:lnTo>
                  <a:pt x="3240" y="1006"/>
                </a:lnTo>
                <a:lnTo>
                  <a:pt x="3334" y="894"/>
                </a:lnTo>
                <a:lnTo>
                  <a:pt x="3557" y="634"/>
                </a:lnTo>
                <a:lnTo>
                  <a:pt x="3669" y="522"/>
                </a:lnTo>
                <a:lnTo>
                  <a:pt x="3818" y="410"/>
                </a:lnTo>
                <a:lnTo>
                  <a:pt x="3948" y="634"/>
                </a:lnTo>
                <a:lnTo>
                  <a:pt x="4022" y="764"/>
                </a:lnTo>
                <a:lnTo>
                  <a:pt x="4115" y="894"/>
                </a:lnTo>
                <a:lnTo>
                  <a:pt x="4227" y="1006"/>
                </a:lnTo>
                <a:lnTo>
                  <a:pt x="4339" y="1099"/>
                </a:lnTo>
                <a:lnTo>
                  <a:pt x="4469" y="1155"/>
                </a:lnTo>
                <a:lnTo>
                  <a:pt x="4581" y="1155"/>
                </a:lnTo>
                <a:lnTo>
                  <a:pt x="4693" y="1118"/>
                </a:lnTo>
                <a:lnTo>
                  <a:pt x="4842" y="1043"/>
                </a:lnTo>
                <a:lnTo>
                  <a:pt x="5009" y="913"/>
                </a:lnTo>
                <a:lnTo>
                  <a:pt x="5195" y="783"/>
                </a:lnTo>
                <a:lnTo>
                  <a:pt x="5549" y="503"/>
                </a:lnTo>
                <a:lnTo>
                  <a:pt x="5698" y="373"/>
                </a:lnTo>
                <a:lnTo>
                  <a:pt x="5810" y="299"/>
                </a:lnTo>
                <a:lnTo>
                  <a:pt x="5940" y="522"/>
                </a:lnTo>
                <a:lnTo>
                  <a:pt x="6126" y="801"/>
                </a:lnTo>
                <a:lnTo>
                  <a:pt x="6238" y="932"/>
                </a:lnTo>
                <a:lnTo>
                  <a:pt x="6350" y="1043"/>
                </a:lnTo>
                <a:lnTo>
                  <a:pt x="6461" y="1118"/>
                </a:lnTo>
                <a:lnTo>
                  <a:pt x="6517" y="1136"/>
                </a:lnTo>
                <a:lnTo>
                  <a:pt x="6573" y="1155"/>
                </a:lnTo>
                <a:lnTo>
                  <a:pt x="6629" y="1136"/>
                </a:lnTo>
                <a:lnTo>
                  <a:pt x="6685" y="1118"/>
                </a:lnTo>
                <a:lnTo>
                  <a:pt x="6796" y="1043"/>
                </a:lnTo>
                <a:lnTo>
                  <a:pt x="6908" y="932"/>
                </a:lnTo>
                <a:lnTo>
                  <a:pt x="7039" y="783"/>
                </a:lnTo>
                <a:lnTo>
                  <a:pt x="7262" y="485"/>
                </a:lnTo>
                <a:lnTo>
                  <a:pt x="7430" y="280"/>
                </a:lnTo>
                <a:lnTo>
                  <a:pt x="7560" y="522"/>
                </a:lnTo>
                <a:lnTo>
                  <a:pt x="7765" y="857"/>
                </a:lnTo>
                <a:lnTo>
                  <a:pt x="7876" y="1025"/>
                </a:lnTo>
                <a:lnTo>
                  <a:pt x="7988" y="1174"/>
                </a:lnTo>
                <a:lnTo>
                  <a:pt x="8100" y="1267"/>
                </a:lnTo>
                <a:lnTo>
                  <a:pt x="8137" y="1285"/>
                </a:lnTo>
                <a:lnTo>
                  <a:pt x="8230" y="1285"/>
                </a:lnTo>
                <a:lnTo>
                  <a:pt x="8305" y="1248"/>
                </a:lnTo>
                <a:lnTo>
                  <a:pt x="8435" y="1155"/>
                </a:lnTo>
                <a:lnTo>
                  <a:pt x="8565" y="1025"/>
                </a:lnTo>
                <a:lnTo>
                  <a:pt x="8714" y="876"/>
                </a:lnTo>
                <a:lnTo>
                  <a:pt x="8975" y="541"/>
                </a:lnTo>
                <a:lnTo>
                  <a:pt x="9180" y="299"/>
                </a:lnTo>
                <a:lnTo>
                  <a:pt x="9310" y="522"/>
                </a:lnTo>
                <a:lnTo>
                  <a:pt x="9496" y="839"/>
                </a:lnTo>
                <a:lnTo>
                  <a:pt x="9608" y="969"/>
                </a:lnTo>
                <a:lnTo>
                  <a:pt x="9720" y="1081"/>
                </a:lnTo>
                <a:lnTo>
                  <a:pt x="9831" y="1174"/>
                </a:lnTo>
                <a:lnTo>
                  <a:pt x="9887" y="1192"/>
                </a:lnTo>
                <a:lnTo>
                  <a:pt x="9980" y="1192"/>
                </a:lnTo>
                <a:lnTo>
                  <a:pt x="10017" y="1174"/>
                </a:lnTo>
                <a:lnTo>
                  <a:pt x="10129" y="1081"/>
                </a:lnTo>
                <a:lnTo>
                  <a:pt x="10390" y="820"/>
                </a:lnTo>
                <a:lnTo>
                  <a:pt x="10650" y="522"/>
                </a:lnTo>
                <a:lnTo>
                  <a:pt x="10837" y="336"/>
                </a:lnTo>
                <a:lnTo>
                  <a:pt x="10986" y="559"/>
                </a:lnTo>
                <a:lnTo>
                  <a:pt x="11190" y="820"/>
                </a:lnTo>
                <a:lnTo>
                  <a:pt x="11302" y="950"/>
                </a:lnTo>
                <a:lnTo>
                  <a:pt x="11432" y="1043"/>
                </a:lnTo>
                <a:lnTo>
                  <a:pt x="11544" y="1118"/>
                </a:lnTo>
                <a:lnTo>
                  <a:pt x="11600" y="1136"/>
                </a:lnTo>
                <a:lnTo>
                  <a:pt x="11656" y="1155"/>
                </a:lnTo>
                <a:lnTo>
                  <a:pt x="11730" y="1136"/>
                </a:lnTo>
                <a:lnTo>
                  <a:pt x="11786" y="1118"/>
                </a:lnTo>
                <a:lnTo>
                  <a:pt x="11916" y="1043"/>
                </a:lnTo>
                <a:lnTo>
                  <a:pt x="12047" y="932"/>
                </a:lnTo>
                <a:lnTo>
                  <a:pt x="12177" y="801"/>
                </a:lnTo>
                <a:lnTo>
                  <a:pt x="12419" y="503"/>
                </a:lnTo>
                <a:lnTo>
                  <a:pt x="12605" y="280"/>
                </a:lnTo>
                <a:lnTo>
                  <a:pt x="12940" y="690"/>
                </a:lnTo>
                <a:lnTo>
                  <a:pt x="13034" y="801"/>
                </a:lnTo>
                <a:lnTo>
                  <a:pt x="13145" y="894"/>
                </a:lnTo>
                <a:lnTo>
                  <a:pt x="13238" y="969"/>
                </a:lnTo>
                <a:lnTo>
                  <a:pt x="13313" y="1006"/>
                </a:lnTo>
                <a:lnTo>
                  <a:pt x="13406" y="1006"/>
                </a:lnTo>
                <a:lnTo>
                  <a:pt x="13518" y="969"/>
                </a:lnTo>
                <a:lnTo>
                  <a:pt x="13555" y="950"/>
                </a:lnTo>
                <a:lnTo>
                  <a:pt x="13573" y="913"/>
                </a:lnTo>
                <a:lnTo>
                  <a:pt x="13555" y="857"/>
                </a:lnTo>
                <a:lnTo>
                  <a:pt x="13518" y="801"/>
                </a:lnTo>
                <a:lnTo>
                  <a:pt x="13331" y="634"/>
                </a:lnTo>
                <a:lnTo>
                  <a:pt x="13071" y="354"/>
                </a:lnTo>
                <a:lnTo>
                  <a:pt x="12940" y="224"/>
                </a:lnTo>
                <a:lnTo>
                  <a:pt x="12810" y="112"/>
                </a:lnTo>
                <a:lnTo>
                  <a:pt x="12698" y="19"/>
                </a:lnTo>
                <a:lnTo>
                  <a:pt x="1266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47"/>
          <p:cNvSpPr/>
          <p:nvPr/>
        </p:nvSpPr>
        <p:spPr>
          <a:xfrm>
            <a:off x="872694" y="2920885"/>
            <a:ext cx="2220700" cy="212108"/>
          </a:xfrm>
          <a:custGeom>
            <a:rect b="b" l="l" r="r" t="t"/>
            <a:pathLst>
              <a:path extrusionOk="0" h="1565" w="16385">
                <a:moveTo>
                  <a:pt x="112" y="652"/>
                </a:moveTo>
                <a:lnTo>
                  <a:pt x="75" y="671"/>
                </a:lnTo>
                <a:lnTo>
                  <a:pt x="19" y="708"/>
                </a:lnTo>
                <a:lnTo>
                  <a:pt x="1" y="745"/>
                </a:lnTo>
                <a:lnTo>
                  <a:pt x="1" y="801"/>
                </a:lnTo>
                <a:lnTo>
                  <a:pt x="1" y="876"/>
                </a:lnTo>
                <a:lnTo>
                  <a:pt x="19" y="913"/>
                </a:lnTo>
                <a:lnTo>
                  <a:pt x="57" y="950"/>
                </a:lnTo>
                <a:lnTo>
                  <a:pt x="131" y="987"/>
                </a:lnTo>
                <a:lnTo>
                  <a:pt x="187" y="987"/>
                </a:lnTo>
                <a:lnTo>
                  <a:pt x="261" y="950"/>
                </a:lnTo>
                <a:lnTo>
                  <a:pt x="317" y="894"/>
                </a:lnTo>
                <a:lnTo>
                  <a:pt x="336" y="838"/>
                </a:lnTo>
                <a:lnTo>
                  <a:pt x="336" y="764"/>
                </a:lnTo>
                <a:lnTo>
                  <a:pt x="317" y="727"/>
                </a:lnTo>
                <a:lnTo>
                  <a:pt x="280" y="689"/>
                </a:lnTo>
                <a:lnTo>
                  <a:pt x="224" y="671"/>
                </a:lnTo>
                <a:lnTo>
                  <a:pt x="168" y="652"/>
                </a:lnTo>
                <a:close/>
                <a:moveTo>
                  <a:pt x="16236" y="689"/>
                </a:moveTo>
                <a:lnTo>
                  <a:pt x="16161" y="708"/>
                </a:lnTo>
                <a:lnTo>
                  <a:pt x="16087" y="745"/>
                </a:lnTo>
                <a:lnTo>
                  <a:pt x="16031" y="801"/>
                </a:lnTo>
                <a:lnTo>
                  <a:pt x="15994" y="857"/>
                </a:lnTo>
                <a:lnTo>
                  <a:pt x="15975" y="931"/>
                </a:lnTo>
                <a:lnTo>
                  <a:pt x="15994" y="987"/>
                </a:lnTo>
                <a:lnTo>
                  <a:pt x="16049" y="1043"/>
                </a:lnTo>
                <a:lnTo>
                  <a:pt x="16124" y="1080"/>
                </a:lnTo>
                <a:lnTo>
                  <a:pt x="16180" y="1099"/>
                </a:lnTo>
                <a:lnTo>
                  <a:pt x="16217" y="1080"/>
                </a:lnTo>
                <a:lnTo>
                  <a:pt x="16291" y="1062"/>
                </a:lnTo>
                <a:lnTo>
                  <a:pt x="16347" y="987"/>
                </a:lnTo>
                <a:lnTo>
                  <a:pt x="16385" y="913"/>
                </a:lnTo>
                <a:lnTo>
                  <a:pt x="16385" y="838"/>
                </a:lnTo>
                <a:lnTo>
                  <a:pt x="16366" y="764"/>
                </a:lnTo>
                <a:lnTo>
                  <a:pt x="16310" y="708"/>
                </a:lnTo>
                <a:lnTo>
                  <a:pt x="16273" y="689"/>
                </a:lnTo>
                <a:close/>
                <a:moveTo>
                  <a:pt x="4655" y="1"/>
                </a:moveTo>
                <a:lnTo>
                  <a:pt x="4506" y="19"/>
                </a:lnTo>
                <a:lnTo>
                  <a:pt x="4357" y="56"/>
                </a:lnTo>
                <a:lnTo>
                  <a:pt x="4246" y="94"/>
                </a:lnTo>
                <a:lnTo>
                  <a:pt x="4134" y="168"/>
                </a:lnTo>
                <a:lnTo>
                  <a:pt x="4022" y="243"/>
                </a:lnTo>
                <a:lnTo>
                  <a:pt x="3929" y="336"/>
                </a:lnTo>
                <a:lnTo>
                  <a:pt x="3575" y="727"/>
                </a:lnTo>
                <a:lnTo>
                  <a:pt x="3408" y="876"/>
                </a:lnTo>
                <a:lnTo>
                  <a:pt x="3315" y="931"/>
                </a:lnTo>
                <a:lnTo>
                  <a:pt x="3203" y="987"/>
                </a:lnTo>
                <a:lnTo>
                  <a:pt x="3110" y="1025"/>
                </a:lnTo>
                <a:lnTo>
                  <a:pt x="2998" y="1025"/>
                </a:lnTo>
                <a:lnTo>
                  <a:pt x="2886" y="1006"/>
                </a:lnTo>
                <a:lnTo>
                  <a:pt x="2775" y="969"/>
                </a:lnTo>
                <a:lnTo>
                  <a:pt x="2682" y="894"/>
                </a:lnTo>
                <a:lnTo>
                  <a:pt x="2607" y="820"/>
                </a:lnTo>
                <a:lnTo>
                  <a:pt x="2458" y="652"/>
                </a:lnTo>
                <a:lnTo>
                  <a:pt x="2309" y="485"/>
                </a:lnTo>
                <a:lnTo>
                  <a:pt x="2235" y="410"/>
                </a:lnTo>
                <a:lnTo>
                  <a:pt x="2142" y="354"/>
                </a:lnTo>
                <a:lnTo>
                  <a:pt x="2011" y="298"/>
                </a:lnTo>
                <a:lnTo>
                  <a:pt x="1900" y="261"/>
                </a:lnTo>
                <a:lnTo>
                  <a:pt x="1658" y="261"/>
                </a:lnTo>
                <a:lnTo>
                  <a:pt x="1546" y="280"/>
                </a:lnTo>
                <a:lnTo>
                  <a:pt x="1434" y="317"/>
                </a:lnTo>
                <a:lnTo>
                  <a:pt x="1323" y="373"/>
                </a:lnTo>
                <a:lnTo>
                  <a:pt x="1211" y="429"/>
                </a:lnTo>
                <a:lnTo>
                  <a:pt x="1099" y="578"/>
                </a:lnTo>
                <a:lnTo>
                  <a:pt x="1006" y="689"/>
                </a:lnTo>
                <a:lnTo>
                  <a:pt x="932" y="820"/>
                </a:lnTo>
                <a:lnTo>
                  <a:pt x="876" y="950"/>
                </a:lnTo>
                <a:lnTo>
                  <a:pt x="857" y="1062"/>
                </a:lnTo>
                <a:lnTo>
                  <a:pt x="857" y="1099"/>
                </a:lnTo>
                <a:lnTo>
                  <a:pt x="857" y="1136"/>
                </a:lnTo>
                <a:lnTo>
                  <a:pt x="894" y="1174"/>
                </a:lnTo>
                <a:lnTo>
                  <a:pt x="969" y="1174"/>
                </a:lnTo>
                <a:lnTo>
                  <a:pt x="1006" y="1155"/>
                </a:lnTo>
                <a:lnTo>
                  <a:pt x="1062" y="1043"/>
                </a:lnTo>
                <a:lnTo>
                  <a:pt x="1118" y="931"/>
                </a:lnTo>
                <a:lnTo>
                  <a:pt x="1155" y="838"/>
                </a:lnTo>
                <a:lnTo>
                  <a:pt x="1211" y="764"/>
                </a:lnTo>
                <a:lnTo>
                  <a:pt x="1285" y="671"/>
                </a:lnTo>
                <a:lnTo>
                  <a:pt x="1378" y="615"/>
                </a:lnTo>
                <a:lnTo>
                  <a:pt x="1471" y="559"/>
                </a:lnTo>
                <a:lnTo>
                  <a:pt x="1602" y="522"/>
                </a:lnTo>
                <a:lnTo>
                  <a:pt x="1825" y="522"/>
                </a:lnTo>
                <a:lnTo>
                  <a:pt x="1937" y="559"/>
                </a:lnTo>
                <a:lnTo>
                  <a:pt x="2030" y="615"/>
                </a:lnTo>
                <a:lnTo>
                  <a:pt x="2142" y="671"/>
                </a:lnTo>
                <a:lnTo>
                  <a:pt x="2216" y="764"/>
                </a:lnTo>
                <a:lnTo>
                  <a:pt x="2309" y="838"/>
                </a:lnTo>
                <a:lnTo>
                  <a:pt x="2458" y="1043"/>
                </a:lnTo>
                <a:lnTo>
                  <a:pt x="2533" y="1118"/>
                </a:lnTo>
                <a:lnTo>
                  <a:pt x="2607" y="1211"/>
                </a:lnTo>
                <a:lnTo>
                  <a:pt x="2700" y="1267"/>
                </a:lnTo>
                <a:lnTo>
                  <a:pt x="2812" y="1322"/>
                </a:lnTo>
                <a:lnTo>
                  <a:pt x="2924" y="1341"/>
                </a:lnTo>
                <a:lnTo>
                  <a:pt x="3054" y="1341"/>
                </a:lnTo>
                <a:lnTo>
                  <a:pt x="3166" y="1322"/>
                </a:lnTo>
                <a:lnTo>
                  <a:pt x="3277" y="1285"/>
                </a:lnTo>
                <a:lnTo>
                  <a:pt x="3371" y="1248"/>
                </a:lnTo>
                <a:lnTo>
                  <a:pt x="3464" y="1174"/>
                </a:lnTo>
                <a:lnTo>
                  <a:pt x="3631" y="1043"/>
                </a:lnTo>
                <a:lnTo>
                  <a:pt x="3799" y="876"/>
                </a:lnTo>
                <a:lnTo>
                  <a:pt x="4078" y="578"/>
                </a:lnTo>
                <a:lnTo>
                  <a:pt x="4227" y="447"/>
                </a:lnTo>
                <a:lnTo>
                  <a:pt x="4376" y="336"/>
                </a:lnTo>
                <a:lnTo>
                  <a:pt x="4450" y="298"/>
                </a:lnTo>
                <a:lnTo>
                  <a:pt x="4543" y="261"/>
                </a:lnTo>
                <a:lnTo>
                  <a:pt x="4711" y="261"/>
                </a:lnTo>
                <a:lnTo>
                  <a:pt x="4786" y="280"/>
                </a:lnTo>
                <a:lnTo>
                  <a:pt x="4879" y="317"/>
                </a:lnTo>
                <a:lnTo>
                  <a:pt x="4953" y="392"/>
                </a:lnTo>
                <a:lnTo>
                  <a:pt x="5046" y="485"/>
                </a:lnTo>
                <a:lnTo>
                  <a:pt x="5195" y="671"/>
                </a:lnTo>
                <a:lnTo>
                  <a:pt x="5344" y="857"/>
                </a:lnTo>
                <a:lnTo>
                  <a:pt x="5474" y="1043"/>
                </a:lnTo>
                <a:lnTo>
                  <a:pt x="5623" y="1211"/>
                </a:lnTo>
                <a:lnTo>
                  <a:pt x="5716" y="1267"/>
                </a:lnTo>
                <a:lnTo>
                  <a:pt x="5810" y="1322"/>
                </a:lnTo>
                <a:lnTo>
                  <a:pt x="5903" y="1378"/>
                </a:lnTo>
                <a:lnTo>
                  <a:pt x="5996" y="1397"/>
                </a:lnTo>
                <a:lnTo>
                  <a:pt x="6107" y="1416"/>
                </a:lnTo>
                <a:lnTo>
                  <a:pt x="6219" y="1397"/>
                </a:lnTo>
                <a:lnTo>
                  <a:pt x="6349" y="1378"/>
                </a:lnTo>
                <a:lnTo>
                  <a:pt x="6498" y="1322"/>
                </a:lnTo>
                <a:lnTo>
                  <a:pt x="6591" y="1267"/>
                </a:lnTo>
                <a:lnTo>
                  <a:pt x="6703" y="1211"/>
                </a:lnTo>
                <a:lnTo>
                  <a:pt x="6908" y="1043"/>
                </a:lnTo>
                <a:lnTo>
                  <a:pt x="7131" y="894"/>
                </a:lnTo>
                <a:lnTo>
                  <a:pt x="7336" y="727"/>
                </a:lnTo>
                <a:lnTo>
                  <a:pt x="7448" y="671"/>
                </a:lnTo>
                <a:lnTo>
                  <a:pt x="7560" y="615"/>
                </a:lnTo>
                <a:lnTo>
                  <a:pt x="7671" y="578"/>
                </a:lnTo>
                <a:lnTo>
                  <a:pt x="7895" y="578"/>
                </a:lnTo>
                <a:lnTo>
                  <a:pt x="8006" y="615"/>
                </a:lnTo>
                <a:lnTo>
                  <a:pt x="8137" y="671"/>
                </a:lnTo>
                <a:lnTo>
                  <a:pt x="8248" y="764"/>
                </a:lnTo>
                <a:lnTo>
                  <a:pt x="8397" y="931"/>
                </a:lnTo>
                <a:lnTo>
                  <a:pt x="8528" y="1099"/>
                </a:lnTo>
                <a:lnTo>
                  <a:pt x="8677" y="1248"/>
                </a:lnTo>
                <a:lnTo>
                  <a:pt x="8826" y="1397"/>
                </a:lnTo>
                <a:lnTo>
                  <a:pt x="8900" y="1453"/>
                </a:lnTo>
                <a:lnTo>
                  <a:pt x="8993" y="1509"/>
                </a:lnTo>
                <a:lnTo>
                  <a:pt x="9068" y="1546"/>
                </a:lnTo>
                <a:lnTo>
                  <a:pt x="9161" y="1564"/>
                </a:lnTo>
                <a:lnTo>
                  <a:pt x="9272" y="1564"/>
                </a:lnTo>
                <a:lnTo>
                  <a:pt x="9366" y="1546"/>
                </a:lnTo>
                <a:lnTo>
                  <a:pt x="9477" y="1527"/>
                </a:lnTo>
                <a:lnTo>
                  <a:pt x="9608" y="1471"/>
                </a:lnTo>
                <a:lnTo>
                  <a:pt x="9757" y="1360"/>
                </a:lnTo>
                <a:lnTo>
                  <a:pt x="9924" y="1211"/>
                </a:lnTo>
                <a:lnTo>
                  <a:pt x="10110" y="1043"/>
                </a:lnTo>
                <a:lnTo>
                  <a:pt x="10296" y="876"/>
                </a:lnTo>
                <a:lnTo>
                  <a:pt x="10483" y="745"/>
                </a:lnTo>
                <a:lnTo>
                  <a:pt x="10576" y="708"/>
                </a:lnTo>
                <a:lnTo>
                  <a:pt x="10687" y="671"/>
                </a:lnTo>
                <a:lnTo>
                  <a:pt x="10781" y="652"/>
                </a:lnTo>
                <a:lnTo>
                  <a:pt x="10874" y="652"/>
                </a:lnTo>
                <a:lnTo>
                  <a:pt x="10967" y="689"/>
                </a:lnTo>
                <a:lnTo>
                  <a:pt x="11078" y="727"/>
                </a:lnTo>
                <a:lnTo>
                  <a:pt x="11172" y="801"/>
                </a:lnTo>
                <a:lnTo>
                  <a:pt x="11246" y="894"/>
                </a:lnTo>
                <a:lnTo>
                  <a:pt x="11395" y="1099"/>
                </a:lnTo>
                <a:lnTo>
                  <a:pt x="11544" y="1304"/>
                </a:lnTo>
                <a:lnTo>
                  <a:pt x="11637" y="1378"/>
                </a:lnTo>
                <a:lnTo>
                  <a:pt x="11730" y="1453"/>
                </a:lnTo>
                <a:lnTo>
                  <a:pt x="11879" y="1509"/>
                </a:lnTo>
                <a:lnTo>
                  <a:pt x="12028" y="1527"/>
                </a:lnTo>
                <a:lnTo>
                  <a:pt x="12177" y="1509"/>
                </a:lnTo>
                <a:lnTo>
                  <a:pt x="12326" y="1471"/>
                </a:lnTo>
                <a:lnTo>
                  <a:pt x="12456" y="1397"/>
                </a:lnTo>
                <a:lnTo>
                  <a:pt x="12586" y="1304"/>
                </a:lnTo>
                <a:lnTo>
                  <a:pt x="12810" y="1099"/>
                </a:lnTo>
                <a:lnTo>
                  <a:pt x="13015" y="894"/>
                </a:lnTo>
                <a:lnTo>
                  <a:pt x="13126" y="801"/>
                </a:lnTo>
                <a:lnTo>
                  <a:pt x="13238" y="708"/>
                </a:lnTo>
                <a:lnTo>
                  <a:pt x="13368" y="615"/>
                </a:lnTo>
                <a:lnTo>
                  <a:pt x="13517" y="578"/>
                </a:lnTo>
                <a:lnTo>
                  <a:pt x="13573" y="559"/>
                </a:lnTo>
                <a:lnTo>
                  <a:pt x="13648" y="559"/>
                </a:lnTo>
                <a:lnTo>
                  <a:pt x="13722" y="578"/>
                </a:lnTo>
                <a:lnTo>
                  <a:pt x="13778" y="615"/>
                </a:lnTo>
                <a:lnTo>
                  <a:pt x="13890" y="671"/>
                </a:lnTo>
                <a:lnTo>
                  <a:pt x="13964" y="764"/>
                </a:lnTo>
                <a:lnTo>
                  <a:pt x="14095" y="969"/>
                </a:lnTo>
                <a:lnTo>
                  <a:pt x="14169" y="1062"/>
                </a:lnTo>
                <a:lnTo>
                  <a:pt x="14243" y="1155"/>
                </a:lnTo>
                <a:lnTo>
                  <a:pt x="14337" y="1248"/>
                </a:lnTo>
                <a:lnTo>
                  <a:pt x="14448" y="1304"/>
                </a:lnTo>
                <a:lnTo>
                  <a:pt x="14597" y="1341"/>
                </a:lnTo>
                <a:lnTo>
                  <a:pt x="14746" y="1360"/>
                </a:lnTo>
                <a:lnTo>
                  <a:pt x="14895" y="1341"/>
                </a:lnTo>
                <a:lnTo>
                  <a:pt x="15025" y="1304"/>
                </a:lnTo>
                <a:lnTo>
                  <a:pt x="15156" y="1229"/>
                </a:lnTo>
                <a:lnTo>
                  <a:pt x="15286" y="1155"/>
                </a:lnTo>
                <a:lnTo>
                  <a:pt x="15398" y="1062"/>
                </a:lnTo>
                <a:lnTo>
                  <a:pt x="15510" y="950"/>
                </a:lnTo>
                <a:lnTo>
                  <a:pt x="15677" y="745"/>
                </a:lnTo>
                <a:lnTo>
                  <a:pt x="15770" y="634"/>
                </a:lnTo>
                <a:lnTo>
                  <a:pt x="15826" y="503"/>
                </a:lnTo>
                <a:lnTo>
                  <a:pt x="15882" y="410"/>
                </a:lnTo>
                <a:lnTo>
                  <a:pt x="15900" y="354"/>
                </a:lnTo>
                <a:lnTo>
                  <a:pt x="15882" y="298"/>
                </a:lnTo>
                <a:lnTo>
                  <a:pt x="15845" y="243"/>
                </a:lnTo>
                <a:lnTo>
                  <a:pt x="15770" y="205"/>
                </a:lnTo>
                <a:lnTo>
                  <a:pt x="15714" y="224"/>
                </a:lnTo>
                <a:lnTo>
                  <a:pt x="15677" y="243"/>
                </a:lnTo>
                <a:lnTo>
                  <a:pt x="15658" y="280"/>
                </a:lnTo>
                <a:lnTo>
                  <a:pt x="15528" y="466"/>
                </a:lnTo>
                <a:lnTo>
                  <a:pt x="15379" y="652"/>
                </a:lnTo>
                <a:lnTo>
                  <a:pt x="15212" y="820"/>
                </a:lnTo>
                <a:lnTo>
                  <a:pt x="15044" y="969"/>
                </a:lnTo>
                <a:lnTo>
                  <a:pt x="14951" y="1025"/>
                </a:lnTo>
                <a:lnTo>
                  <a:pt x="14858" y="1043"/>
                </a:lnTo>
                <a:lnTo>
                  <a:pt x="14765" y="1062"/>
                </a:lnTo>
                <a:lnTo>
                  <a:pt x="14653" y="1062"/>
                </a:lnTo>
                <a:lnTo>
                  <a:pt x="14560" y="1043"/>
                </a:lnTo>
                <a:lnTo>
                  <a:pt x="14467" y="987"/>
                </a:lnTo>
                <a:lnTo>
                  <a:pt x="14355" y="913"/>
                </a:lnTo>
                <a:lnTo>
                  <a:pt x="14262" y="801"/>
                </a:lnTo>
                <a:lnTo>
                  <a:pt x="14113" y="634"/>
                </a:lnTo>
                <a:lnTo>
                  <a:pt x="14039" y="540"/>
                </a:lnTo>
                <a:lnTo>
                  <a:pt x="13964" y="466"/>
                </a:lnTo>
                <a:lnTo>
                  <a:pt x="13871" y="410"/>
                </a:lnTo>
                <a:lnTo>
                  <a:pt x="13778" y="373"/>
                </a:lnTo>
                <a:lnTo>
                  <a:pt x="13666" y="336"/>
                </a:lnTo>
                <a:lnTo>
                  <a:pt x="13536" y="336"/>
                </a:lnTo>
                <a:lnTo>
                  <a:pt x="13424" y="354"/>
                </a:lnTo>
                <a:lnTo>
                  <a:pt x="13331" y="392"/>
                </a:lnTo>
                <a:lnTo>
                  <a:pt x="13238" y="429"/>
                </a:lnTo>
                <a:lnTo>
                  <a:pt x="13145" y="485"/>
                </a:lnTo>
                <a:lnTo>
                  <a:pt x="12977" y="615"/>
                </a:lnTo>
                <a:lnTo>
                  <a:pt x="12810" y="764"/>
                </a:lnTo>
                <a:lnTo>
                  <a:pt x="12661" y="913"/>
                </a:lnTo>
                <a:lnTo>
                  <a:pt x="12493" y="1043"/>
                </a:lnTo>
                <a:lnTo>
                  <a:pt x="12400" y="1118"/>
                </a:lnTo>
                <a:lnTo>
                  <a:pt x="12307" y="1174"/>
                </a:lnTo>
                <a:lnTo>
                  <a:pt x="12214" y="1211"/>
                </a:lnTo>
                <a:lnTo>
                  <a:pt x="12102" y="1248"/>
                </a:lnTo>
                <a:lnTo>
                  <a:pt x="11991" y="1248"/>
                </a:lnTo>
                <a:lnTo>
                  <a:pt x="11898" y="1229"/>
                </a:lnTo>
                <a:lnTo>
                  <a:pt x="11805" y="1192"/>
                </a:lnTo>
                <a:lnTo>
                  <a:pt x="11730" y="1118"/>
                </a:lnTo>
                <a:lnTo>
                  <a:pt x="11656" y="1043"/>
                </a:lnTo>
                <a:lnTo>
                  <a:pt x="11600" y="969"/>
                </a:lnTo>
                <a:lnTo>
                  <a:pt x="11469" y="783"/>
                </a:lnTo>
                <a:lnTo>
                  <a:pt x="11376" y="671"/>
                </a:lnTo>
                <a:lnTo>
                  <a:pt x="11283" y="578"/>
                </a:lnTo>
                <a:lnTo>
                  <a:pt x="11190" y="503"/>
                </a:lnTo>
                <a:lnTo>
                  <a:pt x="11097" y="447"/>
                </a:lnTo>
                <a:lnTo>
                  <a:pt x="10985" y="429"/>
                </a:lnTo>
                <a:lnTo>
                  <a:pt x="10892" y="410"/>
                </a:lnTo>
                <a:lnTo>
                  <a:pt x="10706" y="410"/>
                </a:lnTo>
                <a:lnTo>
                  <a:pt x="10613" y="447"/>
                </a:lnTo>
                <a:lnTo>
                  <a:pt x="10501" y="485"/>
                </a:lnTo>
                <a:lnTo>
                  <a:pt x="10315" y="596"/>
                </a:lnTo>
                <a:lnTo>
                  <a:pt x="10110" y="727"/>
                </a:lnTo>
                <a:lnTo>
                  <a:pt x="9924" y="894"/>
                </a:lnTo>
                <a:lnTo>
                  <a:pt x="9775" y="1006"/>
                </a:lnTo>
                <a:lnTo>
                  <a:pt x="9608" y="1136"/>
                </a:lnTo>
                <a:lnTo>
                  <a:pt x="9533" y="1192"/>
                </a:lnTo>
                <a:lnTo>
                  <a:pt x="9440" y="1229"/>
                </a:lnTo>
                <a:lnTo>
                  <a:pt x="9347" y="1248"/>
                </a:lnTo>
                <a:lnTo>
                  <a:pt x="9254" y="1267"/>
                </a:lnTo>
                <a:lnTo>
                  <a:pt x="9142" y="1267"/>
                </a:lnTo>
                <a:lnTo>
                  <a:pt x="9049" y="1229"/>
                </a:lnTo>
                <a:lnTo>
                  <a:pt x="8956" y="1174"/>
                </a:lnTo>
                <a:lnTo>
                  <a:pt x="8863" y="1118"/>
                </a:lnTo>
                <a:lnTo>
                  <a:pt x="8714" y="950"/>
                </a:lnTo>
                <a:lnTo>
                  <a:pt x="8584" y="801"/>
                </a:lnTo>
                <a:lnTo>
                  <a:pt x="8435" y="615"/>
                </a:lnTo>
                <a:lnTo>
                  <a:pt x="8267" y="466"/>
                </a:lnTo>
                <a:lnTo>
                  <a:pt x="8155" y="392"/>
                </a:lnTo>
                <a:lnTo>
                  <a:pt x="8062" y="354"/>
                </a:lnTo>
                <a:lnTo>
                  <a:pt x="7951" y="317"/>
                </a:lnTo>
                <a:lnTo>
                  <a:pt x="7820" y="298"/>
                </a:lnTo>
                <a:lnTo>
                  <a:pt x="7690" y="317"/>
                </a:lnTo>
                <a:lnTo>
                  <a:pt x="7541" y="336"/>
                </a:lnTo>
                <a:lnTo>
                  <a:pt x="7411" y="392"/>
                </a:lnTo>
                <a:lnTo>
                  <a:pt x="7280" y="466"/>
                </a:lnTo>
                <a:lnTo>
                  <a:pt x="7057" y="615"/>
                </a:lnTo>
                <a:lnTo>
                  <a:pt x="6833" y="783"/>
                </a:lnTo>
                <a:lnTo>
                  <a:pt x="6629" y="931"/>
                </a:lnTo>
                <a:lnTo>
                  <a:pt x="6517" y="1006"/>
                </a:lnTo>
                <a:lnTo>
                  <a:pt x="6405" y="1062"/>
                </a:lnTo>
                <a:lnTo>
                  <a:pt x="6294" y="1099"/>
                </a:lnTo>
                <a:lnTo>
                  <a:pt x="6182" y="1118"/>
                </a:lnTo>
                <a:lnTo>
                  <a:pt x="6052" y="1118"/>
                </a:lnTo>
                <a:lnTo>
                  <a:pt x="5921" y="1080"/>
                </a:lnTo>
                <a:lnTo>
                  <a:pt x="5828" y="1025"/>
                </a:lnTo>
                <a:lnTo>
                  <a:pt x="5754" y="950"/>
                </a:lnTo>
                <a:lnTo>
                  <a:pt x="5661" y="876"/>
                </a:lnTo>
                <a:lnTo>
                  <a:pt x="5586" y="783"/>
                </a:lnTo>
                <a:lnTo>
                  <a:pt x="5325" y="410"/>
                </a:lnTo>
                <a:lnTo>
                  <a:pt x="5232" y="298"/>
                </a:lnTo>
                <a:lnTo>
                  <a:pt x="5139" y="205"/>
                </a:lnTo>
                <a:lnTo>
                  <a:pt x="5028" y="131"/>
                </a:lnTo>
                <a:lnTo>
                  <a:pt x="4897" y="56"/>
                </a:lnTo>
                <a:lnTo>
                  <a:pt x="4786" y="19"/>
                </a:lnTo>
                <a:lnTo>
                  <a:pt x="465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47"/>
          <p:cNvSpPr/>
          <p:nvPr/>
        </p:nvSpPr>
        <p:spPr>
          <a:xfrm>
            <a:off x="3412576" y="2934773"/>
            <a:ext cx="2157542" cy="184324"/>
          </a:xfrm>
          <a:custGeom>
            <a:rect b="b" l="l" r="r" t="t"/>
            <a:pathLst>
              <a:path extrusionOk="0" h="1360" w="15919">
                <a:moveTo>
                  <a:pt x="1434" y="0"/>
                </a:moveTo>
                <a:lnTo>
                  <a:pt x="1341" y="56"/>
                </a:lnTo>
                <a:lnTo>
                  <a:pt x="1266" y="149"/>
                </a:lnTo>
                <a:lnTo>
                  <a:pt x="1211" y="242"/>
                </a:lnTo>
                <a:lnTo>
                  <a:pt x="1080" y="447"/>
                </a:lnTo>
                <a:lnTo>
                  <a:pt x="1024" y="521"/>
                </a:lnTo>
                <a:lnTo>
                  <a:pt x="950" y="577"/>
                </a:lnTo>
                <a:lnTo>
                  <a:pt x="745" y="577"/>
                </a:lnTo>
                <a:lnTo>
                  <a:pt x="429" y="521"/>
                </a:lnTo>
                <a:lnTo>
                  <a:pt x="280" y="503"/>
                </a:lnTo>
                <a:lnTo>
                  <a:pt x="149" y="503"/>
                </a:lnTo>
                <a:lnTo>
                  <a:pt x="38" y="521"/>
                </a:lnTo>
                <a:lnTo>
                  <a:pt x="19" y="540"/>
                </a:lnTo>
                <a:lnTo>
                  <a:pt x="0" y="559"/>
                </a:lnTo>
                <a:lnTo>
                  <a:pt x="19" y="614"/>
                </a:lnTo>
                <a:lnTo>
                  <a:pt x="56" y="633"/>
                </a:lnTo>
                <a:lnTo>
                  <a:pt x="168" y="670"/>
                </a:lnTo>
                <a:lnTo>
                  <a:pt x="298" y="707"/>
                </a:lnTo>
                <a:lnTo>
                  <a:pt x="373" y="726"/>
                </a:lnTo>
                <a:lnTo>
                  <a:pt x="391" y="763"/>
                </a:lnTo>
                <a:lnTo>
                  <a:pt x="391" y="819"/>
                </a:lnTo>
                <a:lnTo>
                  <a:pt x="429" y="1005"/>
                </a:lnTo>
                <a:lnTo>
                  <a:pt x="447" y="1080"/>
                </a:lnTo>
                <a:lnTo>
                  <a:pt x="485" y="1154"/>
                </a:lnTo>
                <a:lnTo>
                  <a:pt x="522" y="1173"/>
                </a:lnTo>
                <a:lnTo>
                  <a:pt x="559" y="1192"/>
                </a:lnTo>
                <a:lnTo>
                  <a:pt x="596" y="1173"/>
                </a:lnTo>
                <a:lnTo>
                  <a:pt x="633" y="1136"/>
                </a:lnTo>
                <a:lnTo>
                  <a:pt x="633" y="1080"/>
                </a:lnTo>
                <a:lnTo>
                  <a:pt x="615" y="1024"/>
                </a:lnTo>
                <a:lnTo>
                  <a:pt x="596" y="950"/>
                </a:lnTo>
                <a:lnTo>
                  <a:pt x="522" y="801"/>
                </a:lnTo>
                <a:lnTo>
                  <a:pt x="466" y="726"/>
                </a:lnTo>
                <a:lnTo>
                  <a:pt x="727" y="763"/>
                </a:lnTo>
                <a:lnTo>
                  <a:pt x="1006" y="782"/>
                </a:lnTo>
                <a:lnTo>
                  <a:pt x="1304" y="801"/>
                </a:lnTo>
                <a:lnTo>
                  <a:pt x="1415" y="838"/>
                </a:lnTo>
                <a:lnTo>
                  <a:pt x="1527" y="875"/>
                </a:lnTo>
                <a:lnTo>
                  <a:pt x="1564" y="912"/>
                </a:lnTo>
                <a:lnTo>
                  <a:pt x="1602" y="968"/>
                </a:lnTo>
                <a:lnTo>
                  <a:pt x="1713" y="1117"/>
                </a:lnTo>
                <a:lnTo>
                  <a:pt x="1769" y="1192"/>
                </a:lnTo>
                <a:lnTo>
                  <a:pt x="1844" y="1266"/>
                </a:lnTo>
                <a:lnTo>
                  <a:pt x="1918" y="1322"/>
                </a:lnTo>
                <a:lnTo>
                  <a:pt x="2011" y="1359"/>
                </a:lnTo>
                <a:lnTo>
                  <a:pt x="2216" y="1359"/>
                </a:lnTo>
                <a:lnTo>
                  <a:pt x="2235" y="1341"/>
                </a:lnTo>
                <a:lnTo>
                  <a:pt x="2235" y="1303"/>
                </a:lnTo>
                <a:lnTo>
                  <a:pt x="2216" y="1266"/>
                </a:lnTo>
                <a:lnTo>
                  <a:pt x="2123" y="1192"/>
                </a:lnTo>
                <a:lnTo>
                  <a:pt x="1862" y="1005"/>
                </a:lnTo>
                <a:lnTo>
                  <a:pt x="1639" y="875"/>
                </a:lnTo>
                <a:lnTo>
                  <a:pt x="2421" y="912"/>
                </a:lnTo>
                <a:lnTo>
                  <a:pt x="3352" y="912"/>
                </a:lnTo>
                <a:lnTo>
                  <a:pt x="3482" y="931"/>
                </a:lnTo>
                <a:lnTo>
                  <a:pt x="3612" y="950"/>
                </a:lnTo>
                <a:lnTo>
                  <a:pt x="3743" y="1005"/>
                </a:lnTo>
                <a:lnTo>
                  <a:pt x="3799" y="1024"/>
                </a:lnTo>
                <a:lnTo>
                  <a:pt x="3854" y="1061"/>
                </a:lnTo>
                <a:lnTo>
                  <a:pt x="3966" y="1136"/>
                </a:lnTo>
                <a:lnTo>
                  <a:pt x="4078" y="1210"/>
                </a:lnTo>
                <a:lnTo>
                  <a:pt x="4134" y="1229"/>
                </a:lnTo>
                <a:lnTo>
                  <a:pt x="4208" y="1229"/>
                </a:lnTo>
                <a:lnTo>
                  <a:pt x="4227" y="1210"/>
                </a:lnTo>
                <a:lnTo>
                  <a:pt x="4245" y="1210"/>
                </a:lnTo>
                <a:lnTo>
                  <a:pt x="4245" y="1154"/>
                </a:lnTo>
                <a:lnTo>
                  <a:pt x="4208" y="1098"/>
                </a:lnTo>
                <a:lnTo>
                  <a:pt x="4152" y="1043"/>
                </a:lnTo>
                <a:lnTo>
                  <a:pt x="3985" y="894"/>
                </a:lnTo>
                <a:lnTo>
                  <a:pt x="4450" y="875"/>
                </a:lnTo>
                <a:lnTo>
                  <a:pt x="4934" y="838"/>
                </a:lnTo>
                <a:lnTo>
                  <a:pt x="5158" y="838"/>
                </a:lnTo>
                <a:lnTo>
                  <a:pt x="5381" y="875"/>
                </a:lnTo>
                <a:lnTo>
                  <a:pt x="5605" y="912"/>
                </a:lnTo>
                <a:lnTo>
                  <a:pt x="5809" y="987"/>
                </a:lnTo>
                <a:lnTo>
                  <a:pt x="5921" y="1061"/>
                </a:lnTo>
                <a:lnTo>
                  <a:pt x="6144" y="1173"/>
                </a:lnTo>
                <a:lnTo>
                  <a:pt x="6256" y="1210"/>
                </a:lnTo>
                <a:lnTo>
                  <a:pt x="6349" y="1229"/>
                </a:lnTo>
                <a:lnTo>
                  <a:pt x="6386" y="1210"/>
                </a:lnTo>
                <a:lnTo>
                  <a:pt x="6405" y="1192"/>
                </a:lnTo>
                <a:lnTo>
                  <a:pt x="6424" y="1173"/>
                </a:lnTo>
                <a:lnTo>
                  <a:pt x="6424" y="1136"/>
                </a:lnTo>
                <a:lnTo>
                  <a:pt x="6386" y="1061"/>
                </a:lnTo>
                <a:lnTo>
                  <a:pt x="6331" y="1024"/>
                </a:lnTo>
                <a:lnTo>
                  <a:pt x="6275" y="968"/>
                </a:lnTo>
                <a:lnTo>
                  <a:pt x="6182" y="931"/>
                </a:lnTo>
                <a:lnTo>
                  <a:pt x="6014" y="856"/>
                </a:lnTo>
                <a:lnTo>
                  <a:pt x="5884" y="819"/>
                </a:lnTo>
                <a:lnTo>
                  <a:pt x="6815" y="763"/>
                </a:lnTo>
                <a:lnTo>
                  <a:pt x="7299" y="745"/>
                </a:lnTo>
                <a:lnTo>
                  <a:pt x="7597" y="745"/>
                </a:lnTo>
                <a:lnTo>
                  <a:pt x="7764" y="763"/>
                </a:lnTo>
                <a:lnTo>
                  <a:pt x="7839" y="801"/>
                </a:lnTo>
                <a:lnTo>
                  <a:pt x="7895" y="856"/>
                </a:lnTo>
                <a:lnTo>
                  <a:pt x="8025" y="968"/>
                </a:lnTo>
                <a:lnTo>
                  <a:pt x="8099" y="1061"/>
                </a:lnTo>
                <a:lnTo>
                  <a:pt x="8248" y="1192"/>
                </a:lnTo>
                <a:lnTo>
                  <a:pt x="8304" y="1247"/>
                </a:lnTo>
                <a:lnTo>
                  <a:pt x="8379" y="1266"/>
                </a:lnTo>
                <a:lnTo>
                  <a:pt x="8434" y="1266"/>
                </a:lnTo>
                <a:lnTo>
                  <a:pt x="8472" y="1247"/>
                </a:lnTo>
                <a:lnTo>
                  <a:pt x="8490" y="1210"/>
                </a:lnTo>
                <a:lnTo>
                  <a:pt x="8490" y="1154"/>
                </a:lnTo>
                <a:lnTo>
                  <a:pt x="8472" y="1098"/>
                </a:lnTo>
                <a:lnTo>
                  <a:pt x="8416" y="1024"/>
                </a:lnTo>
                <a:lnTo>
                  <a:pt x="8341" y="950"/>
                </a:lnTo>
                <a:lnTo>
                  <a:pt x="8081" y="726"/>
                </a:lnTo>
                <a:lnTo>
                  <a:pt x="8565" y="707"/>
                </a:lnTo>
                <a:lnTo>
                  <a:pt x="9123" y="670"/>
                </a:lnTo>
                <a:lnTo>
                  <a:pt x="9403" y="670"/>
                </a:lnTo>
                <a:lnTo>
                  <a:pt x="9663" y="689"/>
                </a:lnTo>
                <a:lnTo>
                  <a:pt x="9905" y="726"/>
                </a:lnTo>
                <a:lnTo>
                  <a:pt x="10129" y="782"/>
                </a:lnTo>
                <a:lnTo>
                  <a:pt x="10185" y="819"/>
                </a:lnTo>
                <a:lnTo>
                  <a:pt x="10259" y="875"/>
                </a:lnTo>
                <a:lnTo>
                  <a:pt x="10371" y="1005"/>
                </a:lnTo>
                <a:lnTo>
                  <a:pt x="10445" y="1061"/>
                </a:lnTo>
                <a:lnTo>
                  <a:pt x="10501" y="1117"/>
                </a:lnTo>
                <a:lnTo>
                  <a:pt x="10576" y="1136"/>
                </a:lnTo>
                <a:lnTo>
                  <a:pt x="10669" y="1154"/>
                </a:lnTo>
                <a:lnTo>
                  <a:pt x="10743" y="1136"/>
                </a:lnTo>
                <a:lnTo>
                  <a:pt x="10799" y="1117"/>
                </a:lnTo>
                <a:lnTo>
                  <a:pt x="10818" y="1061"/>
                </a:lnTo>
                <a:lnTo>
                  <a:pt x="10799" y="1024"/>
                </a:lnTo>
                <a:lnTo>
                  <a:pt x="10762" y="968"/>
                </a:lnTo>
                <a:lnTo>
                  <a:pt x="10724" y="912"/>
                </a:lnTo>
                <a:lnTo>
                  <a:pt x="10594" y="801"/>
                </a:lnTo>
                <a:lnTo>
                  <a:pt x="11506" y="838"/>
                </a:lnTo>
                <a:lnTo>
                  <a:pt x="11972" y="838"/>
                </a:lnTo>
                <a:lnTo>
                  <a:pt x="12139" y="856"/>
                </a:lnTo>
                <a:lnTo>
                  <a:pt x="12214" y="875"/>
                </a:lnTo>
                <a:lnTo>
                  <a:pt x="12251" y="912"/>
                </a:lnTo>
                <a:lnTo>
                  <a:pt x="12307" y="987"/>
                </a:lnTo>
                <a:lnTo>
                  <a:pt x="12344" y="1080"/>
                </a:lnTo>
                <a:lnTo>
                  <a:pt x="12400" y="1136"/>
                </a:lnTo>
                <a:lnTo>
                  <a:pt x="12512" y="1192"/>
                </a:lnTo>
                <a:lnTo>
                  <a:pt x="12642" y="1266"/>
                </a:lnTo>
                <a:lnTo>
                  <a:pt x="12717" y="1285"/>
                </a:lnTo>
                <a:lnTo>
                  <a:pt x="12772" y="1285"/>
                </a:lnTo>
                <a:lnTo>
                  <a:pt x="12810" y="1247"/>
                </a:lnTo>
                <a:lnTo>
                  <a:pt x="12847" y="1173"/>
                </a:lnTo>
                <a:lnTo>
                  <a:pt x="12828" y="1136"/>
                </a:lnTo>
                <a:lnTo>
                  <a:pt x="12772" y="1098"/>
                </a:lnTo>
                <a:lnTo>
                  <a:pt x="12624" y="1005"/>
                </a:lnTo>
                <a:lnTo>
                  <a:pt x="12344" y="875"/>
                </a:lnTo>
                <a:lnTo>
                  <a:pt x="13443" y="856"/>
                </a:lnTo>
                <a:lnTo>
                  <a:pt x="14020" y="856"/>
                </a:lnTo>
                <a:lnTo>
                  <a:pt x="14243" y="875"/>
                </a:lnTo>
                <a:lnTo>
                  <a:pt x="14355" y="894"/>
                </a:lnTo>
                <a:lnTo>
                  <a:pt x="14448" y="968"/>
                </a:lnTo>
                <a:lnTo>
                  <a:pt x="14597" y="1136"/>
                </a:lnTo>
                <a:lnTo>
                  <a:pt x="14690" y="1192"/>
                </a:lnTo>
                <a:lnTo>
                  <a:pt x="14783" y="1229"/>
                </a:lnTo>
                <a:lnTo>
                  <a:pt x="14839" y="1229"/>
                </a:lnTo>
                <a:lnTo>
                  <a:pt x="14876" y="1210"/>
                </a:lnTo>
                <a:lnTo>
                  <a:pt x="14895" y="1154"/>
                </a:lnTo>
                <a:lnTo>
                  <a:pt x="14895" y="1117"/>
                </a:lnTo>
                <a:lnTo>
                  <a:pt x="14858" y="1061"/>
                </a:lnTo>
                <a:lnTo>
                  <a:pt x="14820" y="1005"/>
                </a:lnTo>
                <a:lnTo>
                  <a:pt x="14765" y="950"/>
                </a:lnTo>
                <a:lnTo>
                  <a:pt x="14653" y="875"/>
                </a:lnTo>
                <a:lnTo>
                  <a:pt x="14560" y="801"/>
                </a:lnTo>
                <a:lnTo>
                  <a:pt x="15156" y="763"/>
                </a:lnTo>
                <a:lnTo>
                  <a:pt x="15453" y="745"/>
                </a:lnTo>
                <a:lnTo>
                  <a:pt x="15602" y="707"/>
                </a:lnTo>
                <a:lnTo>
                  <a:pt x="15714" y="670"/>
                </a:lnTo>
                <a:lnTo>
                  <a:pt x="15807" y="596"/>
                </a:lnTo>
                <a:lnTo>
                  <a:pt x="15900" y="503"/>
                </a:lnTo>
                <a:lnTo>
                  <a:pt x="15919" y="447"/>
                </a:lnTo>
                <a:lnTo>
                  <a:pt x="15919" y="410"/>
                </a:lnTo>
                <a:lnTo>
                  <a:pt x="15882" y="391"/>
                </a:lnTo>
                <a:lnTo>
                  <a:pt x="15770" y="391"/>
                </a:lnTo>
                <a:lnTo>
                  <a:pt x="15640" y="410"/>
                </a:lnTo>
                <a:lnTo>
                  <a:pt x="15714" y="335"/>
                </a:lnTo>
                <a:lnTo>
                  <a:pt x="15789" y="261"/>
                </a:lnTo>
                <a:lnTo>
                  <a:pt x="15863" y="186"/>
                </a:lnTo>
                <a:lnTo>
                  <a:pt x="15882" y="149"/>
                </a:lnTo>
                <a:lnTo>
                  <a:pt x="15882" y="93"/>
                </a:lnTo>
                <a:lnTo>
                  <a:pt x="15882" y="56"/>
                </a:lnTo>
                <a:lnTo>
                  <a:pt x="15863" y="37"/>
                </a:lnTo>
                <a:lnTo>
                  <a:pt x="15844" y="19"/>
                </a:lnTo>
                <a:lnTo>
                  <a:pt x="15826" y="19"/>
                </a:lnTo>
                <a:lnTo>
                  <a:pt x="15751" y="56"/>
                </a:lnTo>
                <a:lnTo>
                  <a:pt x="15677" y="112"/>
                </a:lnTo>
                <a:lnTo>
                  <a:pt x="15528" y="261"/>
                </a:lnTo>
                <a:lnTo>
                  <a:pt x="15491" y="335"/>
                </a:lnTo>
                <a:lnTo>
                  <a:pt x="15416" y="391"/>
                </a:lnTo>
                <a:lnTo>
                  <a:pt x="15323" y="428"/>
                </a:lnTo>
                <a:lnTo>
                  <a:pt x="15118" y="503"/>
                </a:lnTo>
                <a:lnTo>
                  <a:pt x="14876" y="540"/>
                </a:lnTo>
                <a:lnTo>
                  <a:pt x="14634" y="559"/>
                </a:lnTo>
                <a:lnTo>
                  <a:pt x="14132" y="596"/>
                </a:lnTo>
                <a:lnTo>
                  <a:pt x="13666" y="596"/>
                </a:lnTo>
                <a:lnTo>
                  <a:pt x="13945" y="335"/>
                </a:lnTo>
                <a:lnTo>
                  <a:pt x="14094" y="186"/>
                </a:lnTo>
                <a:lnTo>
                  <a:pt x="14150" y="112"/>
                </a:lnTo>
                <a:lnTo>
                  <a:pt x="14150" y="74"/>
                </a:lnTo>
                <a:lnTo>
                  <a:pt x="14113" y="19"/>
                </a:lnTo>
                <a:lnTo>
                  <a:pt x="14057" y="0"/>
                </a:lnTo>
                <a:lnTo>
                  <a:pt x="14001" y="19"/>
                </a:lnTo>
                <a:lnTo>
                  <a:pt x="13945" y="74"/>
                </a:lnTo>
                <a:lnTo>
                  <a:pt x="13834" y="205"/>
                </a:lnTo>
                <a:lnTo>
                  <a:pt x="13722" y="317"/>
                </a:lnTo>
                <a:lnTo>
                  <a:pt x="13648" y="428"/>
                </a:lnTo>
                <a:lnTo>
                  <a:pt x="13592" y="503"/>
                </a:lnTo>
                <a:lnTo>
                  <a:pt x="13554" y="559"/>
                </a:lnTo>
                <a:lnTo>
                  <a:pt x="13424" y="614"/>
                </a:lnTo>
                <a:lnTo>
                  <a:pt x="13312" y="633"/>
                </a:lnTo>
                <a:lnTo>
                  <a:pt x="12568" y="633"/>
                </a:lnTo>
                <a:lnTo>
                  <a:pt x="11562" y="596"/>
                </a:lnTo>
                <a:lnTo>
                  <a:pt x="11804" y="354"/>
                </a:lnTo>
                <a:lnTo>
                  <a:pt x="11860" y="279"/>
                </a:lnTo>
                <a:lnTo>
                  <a:pt x="11916" y="205"/>
                </a:lnTo>
                <a:lnTo>
                  <a:pt x="11935" y="130"/>
                </a:lnTo>
                <a:lnTo>
                  <a:pt x="11916" y="74"/>
                </a:lnTo>
                <a:lnTo>
                  <a:pt x="11897" y="56"/>
                </a:lnTo>
                <a:lnTo>
                  <a:pt x="11860" y="37"/>
                </a:lnTo>
                <a:lnTo>
                  <a:pt x="11804" y="37"/>
                </a:lnTo>
                <a:lnTo>
                  <a:pt x="11730" y="74"/>
                </a:lnTo>
                <a:lnTo>
                  <a:pt x="11655" y="130"/>
                </a:lnTo>
                <a:lnTo>
                  <a:pt x="11525" y="261"/>
                </a:lnTo>
                <a:lnTo>
                  <a:pt x="11451" y="335"/>
                </a:lnTo>
                <a:lnTo>
                  <a:pt x="11376" y="447"/>
                </a:lnTo>
                <a:lnTo>
                  <a:pt x="11339" y="503"/>
                </a:lnTo>
                <a:lnTo>
                  <a:pt x="11302" y="540"/>
                </a:lnTo>
                <a:lnTo>
                  <a:pt x="11190" y="577"/>
                </a:lnTo>
                <a:lnTo>
                  <a:pt x="11097" y="596"/>
                </a:lnTo>
                <a:lnTo>
                  <a:pt x="10911" y="596"/>
                </a:lnTo>
                <a:lnTo>
                  <a:pt x="10408" y="559"/>
                </a:lnTo>
                <a:lnTo>
                  <a:pt x="9403" y="484"/>
                </a:lnTo>
                <a:lnTo>
                  <a:pt x="9663" y="298"/>
                </a:lnTo>
                <a:lnTo>
                  <a:pt x="9738" y="242"/>
                </a:lnTo>
                <a:lnTo>
                  <a:pt x="9794" y="186"/>
                </a:lnTo>
                <a:lnTo>
                  <a:pt x="9831" y="130"/>
                </a:lnTo>
                <a:lnTo>
                  <a:pt x="9831" y="112"/>
                </a:lnTo>
                <a:lnTo>
                  <a:pt x="9812" y="74"/>
                </a:lnTo>
                <a:lnTo>
                  <a:pt x="9775" y="56"/>
                </a:lnTo>
                <a:lnTo>
                  <a:pt x="9719" y="56"/>
                </a:lnTo>
                <a:lnTo>
                  <a:pt x="9663" y="93"/>
                </a:lnTo>
                <a:lnTo>
                  <a:pt x="9589" y="130"/>
                </a:lnTo>
                <a:lnTo>
                  <a:pt x="9421" y="279"/>
                </a:lnTo>
                <a:lnTo>
                  <a:pt x="9272" y="372"/>
                </a:lnTo>
                <a:lnTo>
                  <a:pt x="9216" y="428"/>
                </a:lnTo>
                <a:lnTo>
                  <a:pt x="9142" y="447"/>
                </a:lnTo>
                <a:lnTo>
                  <a:pt x="8937" y="484"/>
                </a:lnTo>
                <a:lnTo>
                  <a:pt x="8770" y="503"/>
                </a:lnTo>
                <a:lnTo>
                  <a:pt x="8211" y="503"/>
                </a:lnTo>
                <a:lnTo>
                  <a:pt x="7839" y="484"/>
                </a:lnTo>
                <a:lnTo>
                  <a:pt x="7485" y="484"/>
                </a:lnTo>
                <a:lnTo>
                  <a:pt x="7578" y="391"/>
                </a:lnTo>
                <a:lnTo>
                  <a:pt x="7690" y="279"/>
                </a:lnTo>
                <a:lnTo>
                  <a:pt x="7746" y="223"/>
                </a:lnTo>
                <a:lnTo>
                  <a:pt x="7764" y="168"/>
                </a:lnTo>
                <a:lnTo>
                  <a:pt x="7764" y="93"/>
                </a:lnTo>
                <a:lnTo>
                  <a:pt x="7727" y="56"/>
                </a:lnTo>
                <a:lnTo>
                  <a:pt x="7690" y="19"/>
                </a:lnTo>
                <a:lnTo>
                  <a:pt x="7652" y="19"/>
                </a:lnTo>
                <a:lnTo>
                  <a:pt x="7578" y="37"/>
                </a:lnTo>
                <a:lnTo>
                  <a:pt x="7504" y="74"/>
                </a:lnTo>
                <a:lnTo>
                  <a:pt x="7429" y="149"/>
                </a:lnTo>
                <a:lnTo>
                  <a:pt x="7317" y="317"/>
                </a:lnTo>
                <a:lnTo>
                  <a:pt x="7224" y="410"/>
                </a:lnTo>
                <a:lnTo>
                  <a:pt x="7150" y="465"/>
                </a:lnTo>
                <a:lnTo>
                  <a:pt x="7038" y="503"/>
                </a:lnTo>
                <a:lnTo>
                  <a:pt x="6796" y="559"/>
                </a:lnTo>
                <a:lnTo>
                  <a:pt x="6517" y="596"/>
                </a:lnTo>
                <a:lnTo>
                  <a:pt x="6200" y="614"/>
                </a:lnTo>
                <a:lnTo>
                  <a:pt x="5586" y="596"/>
                </a:lnTo>
                <a:lnTo>
                  <a:pt x="5083" y="596"/>
                </a:lnTo>
                <a:lnTo>
                  <a:pt x="5195" y="521"/>
                </a:lnTo>
                <a:lnTo>
                  <a:pt x="5344" y="410"/>
                </a:lnTo>
                <a:lnTo>
                  <a:pt x="5418" y="335"/>
                </a:lnTo>
                <a:lnTo>
                  <a:pt x="5456" y="279"/>
                </a:lnTo>
                <a:lnTo>
                  <a:pt x="5474" y="205"/>
                </a:lnTo>
                <a:lnTo>
                  <a:pt x="5474" y="186"/>
                </a:lnTo>
                <a:lnTo>
                  <a:pt x="5474" y="149"/>
                </a:lnTo>
                <a:lnTo>
                  <a:pt x="5437" y="112"/>
                </a:lnTo>
                <a:lnTo>
                  <a:pt x="5400" y="93"/>
                </a:lnTo>
                <a:lnTo>
                  <a:pt x="5325" y="93"/>
                </a:lnTo>
                <a:lnTo>
                  <a:pt x="5251" y="149"/>
                </a:lnTo>
                <a:lnTo>
                  <a:pt x="5176" y="223"/>
                </a:lnTo>
                <a:lnTo>
                  <a:pt x="5027" y="391"/>
                </a:lnTo>
                <a:lnTo>
                  <a:pt x="4934" y="503"/>
                </a:lnTo>
                <a:lnTo>
                  <a:pt x="4860" y="540"/>
                </a:lnTo>
                <a:lnTo>
                  <a:pt x="4767" y="596"/>
                </a:lnTo>
                <a:lnTo>
                  <a:pt x="4543" y="652"/>
                </a:lnTo>
                <a:lnTo>
                  <a:pt x="4283" y="670"/>
                </a:lnTo>
                <a:lnTo>
                  <a:pt x="4003" y="689"/>
                </a:lnTo>
                <a:lnTo>
                  <a:pt x="3445" y="670"/>
                </a:lnTo>
                <a:lnTo>
                  <a:pt x="2979" y="652"/>
                </a:lnTo>
                <a:lnTo>
                  <a:pt x="3091" y="559"/>
                </a:lnTo>
                <a:lnTo>
                  <a:pt x="3184" y="447"/>
                </a:lnTo>
                <a:lnTo>
                  <a:pt x="3277" y="354"/>
                </a:lnTo>
                <a:lnTo>
                  <a:pt x="3333" y="261"/>
                </a:lnTo>
                <a:lnTo>
                  <a:pt x="3333" y="205"/>
                </a:lnTo>
                <a:lnTo>
                  <a:pt x="3314" y="186"/>
                </a:lnTo>
                <a:lnTo>
                  <a:pt x="3296" y="186"/>
                </a:lnTo>
                <a:lnTo>
                  <a:pt x="3184" y="223"/>
                </a:lnTo>
                <a:lnTo>
                  <a:pt x="3017" y="354"/>
                </a:lnTo>
                <a:lnTo>
                  <a:pt x="2849" y="503"/>
                </a:lnTo>
                <a:lnTo>
                  <a:pt x="2719" y="577"/>
                </a:lnTo>
                <a:lnTo>
                  <a:pt x="2644" y="614"/>
                </a:lnTo>
                <a:lnTo>
                  <a:pt x="2570" y="633"/>
                </a:lnTo>
                <a:lnTo>
                  <a:pt x="2328" y="633"/>
                </a:lnTo>
                <a:lnTo>
                  <a:pt x="1118" y="577"/>
                </a:lnTo>
                <a:lnTo>
                  <a:pt x="1322" y="447"/>
                </a:lnTo>
                <a:lnTo>
                  <a:pt x="1434" y="372"/>
                </a:lnTo>
                <a:lnTo>
                  <a:pt x="1564" y="279"/>
                </a:lnTo>
                <a:lnTo>
                  <a:pt x="1639" y="186"/>
                </a:lnTo>
                <a:lnTo>
                  <a:pt x="1676" y="149"/>
                </a:lnTo>
                <a:lnTo>
                  <a:pt x="1676" y="93"/>
                </a:lnTo>
                <a:lnTo>
                  <a:pt x="1676" y="74"/>
                </a:lnTo>
                <a:lnTo>
                  <a:pt x="1639" y="37"/>
                </a:lnTo>
                <a:lnTo>
                  <a:pt x="1602" y="19"/>
                </a:lnTo>
                <a:lnTo>
                  <a:pt x="152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47"/>
          <p:cNvSpPr/>
          <p:nvPr/>
        </p:nvSpPr>
        <p:spPr>
          <a:xfrm>
            <a:off x="938283" y="2010500"/>
            <a:ext cx="2089505" cy="174295"/>
          </a:xfrm>
          <a:custGeom>
            <a:rect b="b" l="l" r="r" t="t"/>
            <a:pathLst>
              <a:path extrusionOk="0" h="1286" w="15417">
                <a:moveTo>
                  <a:pt x="2533" y="336"/>
                </a:moveTo>
                <a:lnTo>
                  <a:pt x="2588" y="373"/>
                </a:lnTo>
                <a:lnTo>
                  <a:pt x="2607" y="448"/>
                </a:lnTo>
                <a:lnTo>
                  <a:pt x="2626" y="596"/>
                </a:lnTo>
                <a:lnTo>
                  <a:pt x="2607" y="671"/>
                </a:lnTo>
                <a:lnTo>
                  <a:pt x="2588" y="727"/>
                </a:lnTo>
                <a:lnTo>
                  <a:pt x="2570" y="764"/>
                </a:lnTo>
                <a:lnTo>
                  <a:pt x="2514" y="801"/>
                </a:lnTo>
                <a:lnTo>
                  <a:pt x="2458" y="801"/>
                </a:lnTo>
                <a:lnTo>
                  <a:pt x="2402" y="783"/>
                </a:lnTo>
                <a:lnTo>
                  <a:pt x="2384" y="764"/>
                </a:lnTo>
                <a:lnTo>
                  <a:pt x="2365" y="745"/>
                </a:lnTo>
                <a:lnTo>
                  <a:pt x="2365" y="690"/>
                </a:lnTo>
                <a:lnTo>
                  <a:pt x="2365" y="634"/>
                </a:lnTo>
                <a:lnTo>
                  <a:pt x="2384" y="522"/>
                </a:lnTo>
                <a:lnTo>
                  <a:pt x="2440" y="392"/>
                </a:lnTo>
                <a:lnTo>
                  <a:pt x="2458" y="354"/>
                </a:lnTo>
                <a:lnTo>
                  <a:pt x="2495" y="336"/>
                </a:lnTo>
                <a:close/>
                <a:moveTo>
                  <a:pt x="1155" y="429"/>
                </a:moveTo>
                <a:lnTo>
                  <a:pt x="1192" y="503"/>
                </a:lnTo>
                <a:lnTo>
                  <a:pt x="1229" y="596"/>
                </a:lnTo>
                <a:lnTo>
                  <a:pt x="1229" y="690"/>
                </a:lnTo>
                <a:lnTo>
                  <a:pt x="1211" y="764"/>
                </a:lnTo>
                <a:lnTo>
                  <a:pt x="1099" y="820"/>
                </a:lnTo>
                <a:lnTo>
                  <a:pt x="1025" y="839"/>
                </a:lnTo>
                <a:lnTo>
                  <a:pt x="969" y="801"/>
                </a:lnTo>
                <a:lnTo>
                  <a:pt x="931" y="764"/>
                </a:lnTo>
                <a:lnTo>
                  <a:pt x="931" y="690"/>
                </a:lnTo>
                <a:lnTo>
                  <a:pt x="969" y="596"/>
                </a:lnTo>
                <a:lnTo>
                  <a:pt x="1043" y="522"/>
                </a:lnTo>
                <a:lnTo>
                  <a:pt x="1155" y="429"/>
                </a:lnTo>
                <a:close/>
                <a:moveTo>
                  <a:pt x="5549" y="541"/>
                </a:moveTo>
                <a:lnTo>
                  <a:pt x="5586" y="596"/>
                </a:lnTo>
                <a:lnTo>
                  <a:pt x="5605" y="652"/>
                </a:lnTo>
                <a:lnTo>
                  <a:pt x="5642" y="801"/>
                </a:lnTo>
                <a:lnTo>
                  <a:pt x="5623" y="876"/>
                </a:lnTo>
                <a:lnTo>
                  <a:pt x="5605" y="913"/>
                </a:lnTo>
                <a:lnTo>
                  <a:pt x="5567" y="913"/>
                </a:lnTo>
                <a:lnTo>
                  <a:pt x="5512" y="876"/>
                </a:lnTo>
                <a:lnTo>
                  <a:pt x="5474" y="820"/>
                </a:lnTo>
                <a:lnTo>
                  <a:pt x="5437" y="783"/>
                </a:lnTo>
                <a:lnTo>
                  <a:pt x="5437" y="745"/>
                </a:lnTo>
                <a:lnTo>
                  <a:pt x="5437" y="708"/>
                </a:lnTo>
                <a:lnTo>
                  <a:pt x="5474" y="615"/>
                </a:lnTo>
                <a:lnTo>
                  <a:pt x="5549" y="541"/>
                </a:lnTo>
                <a:close/>
                <a:moveTo>
                  <a:pt x="8881" y="522"/>
                </a:moveTo>
                <a:lnTo>
                  <a:pt x="8956" y="541"/>
                </a:lnTo>
                <a:lnTo>
                  <a:pt x="8993" y="578"/>
                </a:lnTo>
                <a:lnTo>
                  <a:pt x="9030" y="634"/>
                </a:lnTo>
                <a:lnTo>
                  <a:pt x="9012" y="708"/>
                </a:lnTo>
                <a:lnTo>
                  <a:pt x="8974" y="783"/>
                </a:lnTo>
                <a:lnTo>
                  <a:pt x="8919" y="857"/>
                </a:lnTo>
                <a:lnTo>
                  <a:pt x="8826" y="913"/>
                </a:lnTo>
                <a:lnTo>
                  <a:pt x="8714" y="913"/>
                </a:lnTo>
                <a:lnTo>
                  <a:pt x="8621" y="894"/>
                </a:lnTo>
                <a:lnTo>
                  <a:pt x="8546" y="857"/>
                </a:lnTo>
                <a:lnTo>
                  <a:pt x="8509" y="801"/>
                </a:lnTo>
                <a:lnTo>
                  <a:pt x="8509" y="764"/>
                </a:lnTo>
                <a:lnTo>
                  <a:pt x="8509" y="727"/>
                </a:lnTo>
                <a:lnTo>
                  <a:pt x="8528" y="690"/>
                </a:lnTo>
                <a:lnTo>
                  <a:pt x="8565" y="652"/>
                </a:lnTo>
                <a:lnTo>
                  <a:pt x="8695" y="578"/>
                </a:lnTo>
                <a:lnTo>
                  <a:pt x="8788" y="541"/>
                </a:lnTo>
                <a:lnTo>
                  <a:pt x="8881" y="522"/>
                </a:lnTo>
                <a:close/>
                <a:moveTo>
                  <a:pt x="4190" y="448"/>
                </a:moveTo>
                <a:lnTo>
                  <a:pt x="4208" y="466"/>
                </a:lnTo>
                <a:lnTo>
                  <a:pt x="4227" y="503"/>
                </a:lnTo>
                <a:lnTo>
                  <a:pt x="4245" y="541"/>
                </a:lnTo>
                <a:lnTo>
                  <a:pt x="4245" y="596"/>
                </a:lnTo>
                <a:lnTo>
                  <a:pt x="4208" y="727"/>
                </a:lnTo>
                <a:lnTo>
                  <a:pt x="4152" y="801"/>
                </a:lnTo>
                <a:lnTo>
                  <a:pt x="4097" y="857"/>
                </a:lnTo>
                <a:lnTo>
                  <a:pt x="4022" y="894"/>
                </a:lnTo>
                <a:lnTo>
                  <a:pt x="3948" y="932"/>
                </a:lnTo>
                <a:lnTo>
                  <a:pt x="3873" y="932"/>
                </a:lnTo>
                <a:lnTo>
                  <a:pt x="3817" y="913"/>
                </a:lnTo>
                <a:lnTo>
                  <a:pt x="3817" y="894"/>
                </a:lnTo>
                <a:lnTo>
                  <a:pt x="3799" y="857"/>
                </a:lnTo>
                <a:lnTo>
                  <a:pt x="3817" y="745"/>
                </a:lnTo>
                <a:lnTo>
                  <a:pt x="3873" y="634"/>
                </a:lnTo>
                <a:lnTo>
                  <a:pt x="3966" y="541"/>
                </a:lnTo>
                <a:lnTo>
                  <a:pt x="4041" y="485"/>
                </a:lnTo>
                <a:lnTo>
                  <a:pt x="4115" y="448"/>
                </a:lnTo>
                <a:close/>
                <a:moveTo>
                  <a:pt x="6964" y="652"/>
                </a:moveTo>
                <a:lnTo>
                  <a:pt x="6964" y="671"/>
                </a:lnTo>
                <a:lnTo>
                  <a:pt x="7020" y="690"/>
                </a:lnTo>
                <a:lnTo>
                  <a:pt x="7094" y="783"/>
                </a:lnTo>
                <a:lnTo>
                  <a:pt x="7113" y="839"/>
                </a:lnTo>
                <a:lnTo>
                  <a:pt x="7113" y="876"/>
                </a:lnTo>
                <a:lnTo>
                  <a:pt x="7075" y="913"/>
                </a:lnTo>
                <a:lnTo>
                  <a:pt x="7001" y="932"/>
                </a:lnTo>
                <a:lnTo>
                  <a:pt x="6908" y="913"/>
                </a:lnTo>
                <a:lnTo>
                  <a:pt x="6871" y="876"/>
                </a:lnTo>
                <a:lnTo>
                  <a:pt x="6852" y="839"/>
                </a:lnTo>
                <a:lnTo>
                  <a:pt x="6871" y="783"/>
                </a:lnTo>
                <a:lnTo>
                  <a:pt x="6889" y="727"/>
                </a:lnTo>
                <a:lnTo>
                  <a:pt x="6926" y="671"/>
                </a:lnTo>
                <a:lnTo>
                  <a:pt x="6964" y="652"/>
                </a:lnTo>
                <a:close/>
                <a:moveTo>
                  <a:pt x="11674" y="559"/>
                </a:moveTo>
                <a:lnTo>
                  <a:pt x="11711" y="578"/>
                </a:lnTo>
                <a:lnTo>
                  <a:pt x="11730" y="615"/>
                </a:lnTo>
                <a:lnTo>
                  <a:pt x="11730" y="671"/>
                </a:lnTo>
                <a:lnTo>
                  <a:pt x="11711" y="745"/>
                </a:lnTo>
                <a:lnTo>
                  <a:pt x="11674" y="820"/>
                </a:lnTo>
                <a:lnTo>
                  <a:pt x="11655" y="913"/>
                </a:lnTo>
                <a:lnTo>
                  <a:pt x="11637" y="932"/>
                </a:lnTo>
                <a:lnTo>
                  <a:pt x="11618" y="950"/>
                </a:lnTo>
                <a:lnTo>
                  <a:pt x="11507" y="950"/>
                </a:lnTo>
                <a:lnTo>
                  <a:pt x="11469" y="913"/>
                </a:lnTo>
                <a:lnTo>
                  <a:pt x="11451" y="876"/>
                </a:lnTo>
                <a:lnTo>
                  <a:pt x="11432" y="839"/>
                </a:lnTo>
                <a:lnTo>
                  <a:pt x="11432" y="801"/>
                </a:lnTo>
                <a:lnTo>
                  <a:pt x="11469" y="708"/>
                </a:lnTo>
                <a:lnTo>
                  <a:pt x="11544" y="634"/>
                </a:lnTo>
                <a:lnTo>
                  <a:pt x="11618" y="578"/>
                </a:lnTo>
                <a:lnTo>
                  <a:pt x="11655" y="559"/>
                </a:lnTo>
                <a:close/>
                <a:moveTo>
                  <a:pt x="14039" y="652"/>
                </a:moveTo>
                <a:lnTo>
                  <a:pt x="14076" y="671"/>
                </a:lnTo>
                <a:lnTo>
                  <a:pt x="14132" y="708"/>
                </a:lnTo>
                <a:lnTo>
                  <a:pt x="14150" y="764"/>
                </a:lnTo>
                <a:lnTo>
                  <a:pt x="14169" y="839"/>
                </a:lnTo>
                <a:lnTo>
                  <a:pt x="14169" y="913"/>
                </a:lnTo>
                <a:lnTo>
                  <a:pt x="14150" y="969"/>
                </a:lnTo>
                <a:lnTo>
                  <a:pt x="14113" y="1006"/>
                </a:lnTo>
                <a:lnTo>
                  <a:pt x="14057" y="1025"/>
                </a:lnTo>
                <a:lnTo>
                  <a:pt x="14020" y="1006"/>
                </a:lnTo>
                <a:lnTo>
                  <a:pt x="13983" y="969"/>
                </a:lnTo>
                <a:lnTo>
                  <a:pt x="13945" y="913"/>
                </a:lnTo>
                <a:lnTo>
                  <a:pt x="13927" y="839"/>
                </a:lnTo>
                <a:lnTo>
                  <a:pt x="13927" y="783"/>
                </a:lnTo>
                <a:lnTo>
                  <a:pt x="13945" y="708"/>
                </a:lnTo>
                <a:lnTo>
                  <a:pt x="13983" y="671"/>
                </a:lnTo>
                <a:lnTo>
                  <a:pt x="14039" y="652"/>
                </a:lnTo>
                <a:close/>
                <a:moveTo>
                  <a:pt x="10092" y="671"/>
                </a:moveTo>
                <a:lnTo>
                  <a:pt x="10129" y="690"/>
                </a:lnTo>
                <a:lnTo>
                  <a:pt x="10185" y="708"/>
                </a:lnTo>
                <a:lnTo>
                  <a:pt x="10222" y="764"/>
                </a:lnTo>
                <a:lnTo>
                  <a:pt x="10240" y="820"/>
                </a:lnTo>
                <a:lnTo>
                  <a:pt x="10259" y="894"/>
                </a:lnTo>
                <a:lnTo>
                  <a:pt x="10259" y="969"/>
                </a:lnTo>
                <a:lnTo>
                  <a:pt x="10222" y="1006"/>
                </a:lnTo>
                <a:lnTo>
                  <a:pt x="10203" y="1043"/>
                </a:lnTo>
                <a:lnTo>
                  <a:pt x="10166" y="1043"/>
                </a:lnTo>
                <a:lnTo>
                  <a:pt x="10110" y="1006"/>
                </a:lnTo>
                <a:lnTo>
                  <a:pt x="10073" y="969"/>
                </a:lnTo>
                <a:lnTo>
                  <a:pt x="10036" y="876"/>
                </a:lnTo>
                <a:lnTo>
                  <a:pt x="10036" y="801"/>
                </a:lnTo>
                <a:lnTo>
                  <a:pt x="10036" y="727"/>
                </a:lnTo>
                <a:lnTo>
                  <a:pt x="10054" y="690"/>
                </a:lnTo>
                <a:lnTo>
                  <a:pt x="10092" y="671"/>
                </a:lnTo>
                <a:close/>
                <a:moveTo>
                  <a:pt x="13015" y="690"/>
                </a:moveTo>
                <a:lnTo>
                  <a:pt x="13052" y="727"/>
                </a:lnTo>
                <a:lnTo>
                  <a:pt x="13089" y="801"/>
                </a:lnTo>
                <a:lnTo>
                  <a:pt x="13108" y="894"/>
                </a:lnTo>
                <a:lnTo>
                  <a:pt x="13108" y="987"/>
                </a:lnTo>
                <a:lnTo>
                  <a:pt x="13089" y="1081"/>
                </a:lnTo>
                <a:lnTo>
                  <a:pt x="13070" y="1118"/>
                </a:lnTo>
                <a:lnTo>
                  <a:pt x="13052" y="1136"/>
                </a:lnTo>
                <a:lnTo>
                  <a:pt x="13015" y="1155"/>
                </a:lnTo>
                <a:lnTo>
                  <a:pt x="12959" y="1155"/>
                </a:lnTo>
                <a:lnTo>
                  <a:pt x="12903" y="1136"/>
                </a:lnTo>
                <a:lnTo>
                  <a:pt x="12847" y="1099"/>
                </a:lnTo>
                <a:lnTo>
                  <a:pt x="12810" y="1043"/>
                </a:lnTo>
                <a:lnTo>
                  <a:pt x="12810" y="1006"/>
                </a:lnTo>
                <a:lnTo>
                  <a:pt x="12810" y="950"/>
                </a:lnTo>
                <a:lnTo>
                  <a:pt x="12847" y="894"/>
                </a:lnTo>
                <a:lnTo>
                  <a:pt x="12921" y="783"/>
                </a:lnTo>
                <a:lnTo>
                  <a:pt x="13015" y="690"/>
                </a:lnTo>
                <a:close/>
                <a:moveTo>
                  <a:pt x="3110" y="1"/>
                </a:moveTo>
                <a:lnTo>
                  <a:pt x="2812" y="38"/>
                </a:lnTo>
                <a:lnTo>
                  <a:pt x="2514" y="131"/>
                </a:lnTo>
                <a:lnTo>
                  <a:pt x="2402" y="150"/>
                </a:lnTo>
                <a:lnTo>
                  <a:pt x="2253" y="131"/>
                </a:lnTo>
                <a:lnTo>
                  <a:pt x="2104" y="112"/>
                </a:lnTo>
                <a:lnTo>
                  <a:pt x="1974" y="94"/>
                </a:lnTo>
                <a:lnTo>
                  <a:pt x="1807" y="112"/>
                </a:lnTo>
                <a:lnTo>
                  <a:pt x="1658" y="150"/>
                </a:lnTo>
                <a:lnTo>
                  <a:pt x="1490" y="187"/>
                </a:lnTo>
                <a:lnTo>
                  <a:pt x="1229" y="187"/>
                </a:lnTo>
                <a:lnTo>
                  <a:pt x="1136" y="168"/>
                </a:lnTo>
                <a:lnTo>
                  <a:pt x="931" y="112"/>
                </a:lnTo>
                <a:lnTo>
                  <a:pt x="820" y="94"/>
                </a:lnTo>
                <a:lnTo>
                  <a:pt x="708" y="75"/>
                </a:lnTo>
                <a:lnTo>
                  <a:pt x="578" y="94"/>
                </a:lnTo>
                <a:lnTo>
                  <a:pt x="447" y="150"/>
                </a:lnTo>
                <a:lnTo>
                  <a:pt x="317" y="243"/>
                </a:lnTo>
                <a:lnTo>
                  <a:pt x="131" y="392"/>
                </a:lnTo>
                <a:lnTo>
                  <a:pt x="38" y="485"/>
                </a:lnTo>
                <a:lnTo>
                  <a:pt x="1" y="541"/>
                </a:lnTo>
                <a:lnTo>
                  <a:pt x="1" y="578"/>
                </a:lnTo>
                <a:lnTo>
                  <a:pt x="19" y="578"/>
                </a:lnTo>
                <a:lnTo>
                  <a:pt x="38" y="596"/>
                </a:lnTo>
                <a:lnTo>
                  <a:pt x="94" y="596"/>
                </a:lnTo>
                <a:lnTo>
                  <a:pt x="150" y="578"/>
                </a:lnTo>
                <a:lnTo>
                  <a:pt x="224" y="559"/>
                </a:lnTo>
                <a:lnTo>
                  <a:pt x="317" y="485"/>
                </a:lnTo>
                <a:lnTo>
                  <a:pt x="540" y="317"/>
                </a:lnTo>
                <a:lnTo>
                  <a:pt x="652" y="243"/>
                </a:lnTo>
                <a:lnTo>
                  <a:pt x="708" y="224"/>
                </a:lnTo>
                <a:lnTo>
                  <a:pt x="764" y="206"/>
                </a:lnTo>
                <a:lnTo>
                  <a:pt x="838" y="206"/>
                </a:lnTo>
                <a:lnTo>
                  <a:pt x="894" y="224"/>
                </a:lnTo>
                <a:lnTo>
                  <a:pt x="969" y="261"/>
                </a:lnTo>
                <a:lnTo>
                  <a:pt x="1062" y="317"/>
                </a:lnTo>
                <a:lnTo>
                  <a:pt x="931" y="392"/>
                </a:lnTo>
                <a:lnTo>
                  <a:pt x="838" y="485"/>
                </a:lnTo>
                <a:lnTo>
                  <a:pt x="783" y="578"/>
                </a:lnTo>
                <a:lnTo>
                  <a:pt x="745" y="671"/>
                </a:lnTo>
                <a:lnTo>
                  <a:pt x="727" y="745"/>
                </a:lnTo>
                <a:lnTo>
                  <a:pt x="745" y="839"/>
                </a:lnTo>
                <a:lnTo>
                  <a:pt x="764" y="894"/>
                </a:lnTo>
                <a:lnTo>
                  <a:pt x="801" y="969"/>
                </a:lnTo>
                <a:lnTo>
                  <a:pt x="857" y="1025"/>
                </a:lnTo>
                <a:lnTo>
                  <a:pt x="913" y="1062"/>
                </a:lnTo>
                <a:lnTo>
                  <a:pt x="987" y="1081"/>
                </a:lnTo>
                <a:lnTo>
                  <a:pt x="1136" y="1081"/>
                </a:lnTo>
                <a:lnTo>
                  <a:pt x="1211" y="1043"/>
                </a:lnTo>
                <a:lnTo>
                  <a:pt x="1267" y="969"/>
                </a:lnTo>
                <a:lnTo>
                  <a:pt x="1341" y="894"/>
                </a:lnTo>
                <a:lnTo>
                  <a:pt x="1360" y="820"/>
                </a:lnTo>
                <a:lnTo>
                  <a:pt x="1360" y="745"/>
                </a:lnTo>
                <a:lnTo>
                  <a:pt x="1322" y="578"/>
                </a:lnTo>
                <a:lnTo>
                  <a:pt x="1285" y="448"/>
                </a:lnTo>
                <a:lnTo>
                  <a:pt x="1285" y="392"/>
                </a:lnTo>
                <a:lnTo>
                  <a:pt x="1304" y="354"/>
                </a:lnTo>
                <a:lnTo>
                  <a:pt x="1378" y="317"/>
                </a:lnTo>
                <a:lnTo>
                  <a:pt x="1490" y="299"/>
                </a:lnTo>
                <a:lnTo>
                  <a:pt x="1807" y="243"/>
                </a:lnTo>
                <a:lnTo>
                  <a:pt x="2272" y="243"/>
                </a:lnTo>
                <a:lnTo>
                  <a:pt x="2384" y="261"/>
                </a:lnTo>
                <a:lnTo>
                  <a:pt x="2291" y="354"/>
                </a:lnTo>
                <a:lnTo>
                  <a:pt x="2235" y="466"/>
                </a:lnTo>
                <a:lnTo>
                  <a:pt x="2197" y="596"/>
                </a:lnTo>
                <a:lnTo>
                  <a:pt x="2197" y="727"/>
                </a:lnTo>
                <a:lnTo>
                  <a:pt x="2235" y="839"/>
                </a:lnTo>
                <a:lnTo>
                  <a:pt x="2272" y="894"/>
                </a:lnTo>
                <a:lnTo>
                  <a:pt x="2309" y="932"/>
                </a:lnTo>
                <a:lnTo>
                  <a:pt x="2346" y="950"/>
                </a:lnTo>
                <a:lnTo>
                  <a:pt x="2402" y="969"/>
                </a:lnTo>
                <a:lnTo>
                  <a:pt x="2477" y="969"/>
                </a:lnTo>
                <a:lnTo>
                  <a:pt x="2551" y="950"/>
                </a:lnTo>
                <a:lnTo>
                  <a:pt x="2626" y="913"/>
                </a:lnTo>
                <a:lnTo>
                  <a:pt x="2663" y="876"/>
                </a:lnTo>
                <a:lnTo>
                  <a:pt x="2737" y="801"/>
                </a:lnTo>
                <a:lnTo>
                  <a:pt x="2775" y="690"/>
                </a:lnTo>
                <a:lnTo>
                  <a:pt x="2793" y="578"/>
                </a:lnTo>
                <a:lnTo>
                  <a:pt x="2756" y="466"/>
                </a:lnTo>
                <a:lnTo>
                  <a:pt x="2719" y="354"/>
                </a:lnTo>
                <a:lnTo>
                  <a:pt x="2644" y="280"/>
                </a:lnTo>
                <a:lnTo>
                  <a:pt x="2551" y="206"/>
                </a:lnTo>
                <a:lnTo>
                  <a:pt x="2905" y="187"/>
                </a:lnTo>
                <a:lnTo>
                  <a:pt x="3277" y="168"/>
                </a:lnTo>
                <a:lnTo>
                  <a:pt x="3482" y="187"/>
                </a:lnTo>
                <a:lnTo>
                  <a:pt x="3668" y="206"/>
                </a:lnTo>
                <a:lnTo>
                  <a:pt x="3854" y="243"/>
                </a:lnTo>
                <a:lnTo>
                  <a:pt x="4022" y="317"/>
                </a:lnTo>
                <a:lnTo>
                  <a:pt x="3910" y="410"/>
                </a:lnTo>
                <a:lnTo>
                  <a:pt x="3799" y="522"/>
                </a:lnTo>
                <a:lnTo>
                  <a:pt x="3706" y="652"/>
                </a:lnTo>
                <a:lnTo>
                  <a:pt x="3650" y="783"/>
                </a:lnTo>
                <a:lnTo>
                  <a:pt x="3631" y="839"/>
                </a:lnTo>
                <a:lnTo>
                  <a:pt x="3631" y="913"/>
                </a:lnTo>
                <a:lnTo>
                  <a:pt x="3650" y="950"/>
                </a:lnTo>
                <a:lnTo>
                  <a:pt x="3668" y="1006"/>
                </a:lnTo>
                <a:lnTo>
                  <a:pt x="3724" y="1043"/>
                </a:lnTo>
                <a:lnTo>
                  <a:pt x="3780" y="1062"/>
                </a:lnTo>
                <a:lnTo>
                  <a:pt x="3854" y="1081"/>
                </a:lnTo>
                <a:lnTo>
                  <a:pt x="3966" y="1081"/>
                </a:lnTo>
                <a:lnTo>
                  <a:pt x="4097" y="1043"/>
                </a:lnTo>
                <a:lnTo>
                  <a:pt x="4227" y="987"/>
                </a:lnTo>
                <a:lnTo>
                  <a:pt x="4339" y="913"/>
                </a:lnTo>
                <a:lnTo>
                  <a:pt x="4413" y="820"/>
                </a:lnTo>
                <a:lnTo>
                  <a:pt x="4450" y="708"/>
                </a:lnTo>
                <a:lnTo>
                  <a:pt x="4469" y="652"/>
                </a:lnTo>
                <a:lnTo>
                  <a:pt x="4450" y="596"/>
                </a:lnTo>
                <a:lnTo>
                  <a:pt x="4432" y="522"/>
                </a:lnTo>
                <a:lnTo>
                  <a:pt x="4413" y="466"/>
                </a:lnTo>
                <a:lnTo>
                  <a:pt x="4357" y="410"/>
                </a:lnTo>
                <a:lnTo>
                  <a:pt x="4301" y="354"/>
                </a:lnTo>
                <a:lnTo>
                  <a:pt x="4432" y="317"/>
                </a:lnTo>
                <a:lnTo>
                  <a:pt x="4581" y="299"/>
                </a:lnTo>
                <a:lnTo>
                  <a:pt x="4730" y="280"/>
                </a:lnTo>
                <a:lnTo>
                  <a:pt x="4878" y="280"/>
                </a:lnTo>
                <a:lnTo>
                  <a:pt x="5009" y="299"/>
                </a:lnTo>
                <a:lnTo>
                  <a:pt x="5158" y="336"/>
                </a:lnTo>
                <a:lnTo>
                  <a:pt x="5307" y="373"/>
                </a:lnTo>
                <a:lnTo>
                  <a:pt x="5418" y="429"/>
                </a:lnTo>
                <a:lnTo>
                  <a:pt x="5363" y="503"/>
                </a:lnTo>
                <a:lnTo>
                  <a:pt x="5307" y="615"/>
                </a:lnTo>
                <a:lnTo>
                  <a:pt x="5269" y="745"/>
                </a:lnTo>
                <a:lnTo>
                  <a:pt x="5269" y="857"/>
                </a:lnTo>
                <a:lnTo>
                  <a:pt x="5288" y="969"/>
                </a:lnTo>
                <a:lnTo>
                  <a:pt x="5307" y="1006"/>
                </a:lnTo>
                <a:lnTo>
                  <a:pt x="5344" y="1062"/>
                </a:lnTo>
                <a:lnTo>
                  <a:pt x="5381" y="1081"/>
                </a:lnTo>
                <a:lnTo>
                  <a:pt x="5437" y="1118"/>
                </a:lnTo>
                <a:lnTo>
                  <a:pt x="5660" y="1118"/>
                </a:lnTo>
                <a:lnTo>
                  <a:pt x="5698" y="1099"/>
                </a:lnTo>
                <a:lnTo>
                  <a:pt x="5772" y="1025"/>
                </a:lnTo>
                <a:lnTo>
                  <a:pt x="5809" y="950"/>
                </a:lnTo>
                <a:lnTo>
                  <a:pt x="5828" y="839"/>
                </a:lnTo>
                <a:lnTo>
                  <a:pt x="5828" y="727"/>
                </a:lnTo>
                <a:lnTo>
                  <a:pt x="5809" y="615"/>
                </a:lnTo>
                <a:lnTo>
                  <a:pt x="5772" y="522"/>
                </a:lnTo>
                <a:lnTo>
                  <a:pt x="5716" y="429"/>
                </a:lnTo>
                <a:lnTo>
                  <a:pt x="5884" y="354"/>
                </a:lnTo>
                <a:lnTo>
                  <a:pt x="6051" y="299"/>
                </a:lnTo>
                <a:lnTo>
                  <a:pt x="6219" y="299"/>
                </a:lnTo>
                <a:lnTo>
                  <a:pt x="6405" y="317"/>
                </a:lnTo>
                <a:lnTo>
                  <a:pt x="6647" y="373"/>
                </a:lnTo>
                <a:lnTo>
                  <a:pt x="6759" y="429"/>
                </a:lnTo>
                <a:lnTo>
                  <a:pt x="6815" y="466"/>
                </a:lnTo>
                <a:lnTo>
                  <a:pt x="6852" y="503"/>
                </a:lnTo>
                <a:lnTo>
                  <a:pt x="6833" y="559"/>
                </a:lnTo>
                <a:lnTo>
                  <a:pt x="6796" y="671"/>
                </a:lnTo>
                <a:lnTo>
                  <a:pt x="6759" y="783"/>
                </a:lnTo>
                <a:lnTo>
                  <a:pt x="6759" y="839"/>
                </a:lnTo>
                <a:lnTo>
                  <a:pt x="6778" y="894"/>
                </a:lnTo>
                <a:lnTo>
                  <a:pt x="6815" y="969"/>
                </a:lnTo>
                <a:lnTo>
                  <a:pt x="6871" y="1025"/>
                </a:lnTo>
                <a:lnTo>
                  <a:pt x="6926" y="1062"/>
                </a:lnTo>
                <a:lnTo>
                  <a:pt x="6982" y="1081"/>
                </a:lnTo>
                <a:lnTo>
                  <a:pt x="7075" y="1081"/>
                </a:lnTo>
                <a:lnTo>
                  <a:pt x="7131" y="1062"/>
                </a:lnTo>
                <a:lnTo>
                  <a:pt x="7169" y="1025"/>
                </a:lnTo>
                <a:lnTo>
                  <a:pt x="7206" y="987"/>
                </a:lnTo>
                <a:lnTo>
                  <a:pt x="7243" y="932"/>
                </a:lnTo>
                <a:lnTo>
                  <a:pt x="7262" y="857"/>
                </a:lnTo>
                <a:lnTo>
                  <a:pt x="7262" y="801"/>
                </a:lnTo>
                <a:lnTo>
                  <a:pt x="7243" y="727"/>
                </a:lnTo>
                <a:lnTo>
                  <a:pt x="7224" y="652"/>
                </a:lnTo>
                <a:lnTo>
                  <a:pt x="7187" y="578"/>
                </a:lnTo>
                <a:lnTo>
                  <a:pt x="7131" y="503"/>
                </a:lnTo>
                <a:lnTo>
                  <a:pt x="7299" y="410"/>
                </a:lnTo>
                <a:lnTo>
                  <a:pt x="7485" y="354"/>
                </a:lnTo>
                <a:lnTo>
                  <a:pt x="7690" y="317"/>
                </a:lnTo>
                <a:lnTo>
                  <a:pt x="7876" y="299"/>
                </a:lnTo>
                <a:lnTo>
                  <a:pt x="8081" y="299"/>
                </a:lnTo>
                <a:lnTo>
                  <a:pt x="8286" y="317"/>
                </a:lnTo>
                <a:lnTo>
                  <a:pt x="8490" y="336"/>
                </a:lnTo>
                <a:lnTo>
                  <a:pt x="8677" y="373"/>
                </a:lnTo>
                <a:lnTo>
                  <a:pt x="8528" y="466"/>
                </a:lnTo>
                <a:lnTo>
                  <a:pt x="8416" y="559"/>
                </a:lnTo>
                <a:lnTo>
                  <a:pt x="8341" y="671"/>
                </a:lnTo>
                <a:lnTo>
                  <a:pt x="8323" y="727"/>
                </a:lnTo>
                <a:lnTo>
                  <a:pt x="8323" y="783"/>
                </a:lnTo>
                <a:lnTo>
                  <a:pt x="8323" y="839"/>
                </a:lnTo>
                <a:lnTo>
                  <a:pt x="8341" y="894"/>
                </a:lnTo>
                <a:lnTo>
                  <a:pt x="8379" y="932"/>
                </a:lnTo>
                <a:lnTo>
                  <a:pt x="8416" y="987"/>
                </a:lnTo>
                <a:lnTo>
                  <a:pt x="8472" y="1025"/>
                </a:lnTo>
                <a:lnTo>
                  <a:pt x="8546" y="1043"/>
                </a:lnTo>
                <a:lnTo>
                  <a:pt x="8639" y="1062"/>
                </a:lnTo>
                <a:lnTo>
                  <a:pt x="8751" y="1081"/>
                </a:lnTo>
                <a:lnTo>
                  <a:pt x="8881" y="1062"/>
                </a:lnTo>
                <a:lnTo>
                  <a:pt x="8993" y="1025"/>
                </a:lnTo>
                <a:lnTo>
                  <a:pt x="9105" y="950"/>
                </a:lnTo>
                <a:lnTo>
                  <a:pt x="9179" y="839"/>
                </a:lnTo>
                <a:lnTo>
                  <a:pt x="9216" y="727"/>
                </a:lnTo>
                <a:lnTo>
                  <a:pt x="9235" y="615"/>
                </a:lnTo>
                <a:lnTo>
                  <a:pt x="9235" y="559"/>
                </a:lnTo>
                <a:lnTo>
                  <a:pt x="9198" y="485"/>
                </a:lnTo>
                <a:lnTo>
                  <a:pt x="9179" y="429"/>
                </a:lnTo>
                <a:lnTo>
                  <a:pt x="9123" y="373"/>
                </a:lnTo>
                <a:lnTo>
                  <a:pt x="9347" y="373"/>
                </a:lnTo>
                <a:lnTo>
                  <a:pt x="9552" y="410"/>
                </a:lnTo>
                <a:lnTo>
                  <a:pt x="9756" y="466"/>
                </a:lnTo>
                <a:lnTo>
                  <a:pt x="9943" y="559"/>
                </a:lnTo>
                <a:lnTo>
                  <a:pt x="9887" y="671"/>
                </a:lnTo>
                <a:lnTo>
                  <a:pt x="9868" y="801"/>
                </a:lnTo>
                <a:lnTo>
                  <a:pt x="9887" y="932"/>
                </a:lnTo>
                <a:lnTo>
                  <a:pt x="9905" y="1062"/>
                </a:lnTo>
                <a:lnTo>
                  <a:pt x="9980" y="1155"/>
                </a:lnTo>
                <a:lnTo>
                  <a:pt x="10017" y="1192"/>
                </a:lnTo>
                <a:lnTo>
                  <a:pt x="10054" y="1230"/>
                </a:lnTo>
                <a:lnTo>
                  <a:pt x="10110" y="1248"/>
                </a:lnTo>
                <a:lnTo>
                  <a:pt x="10185" y="1230"/>
                </a:lnTo>
                <a:lnTo>
                  <a:pt x="10240" y="1211"/>
                </a:lnTo>
                <a:lnTo>
                  <a:pt x="10315" y="1192"/>
                </a:lnTo>
                <a:lnTo>
                  <a:pt x="10389" y="1118"/>
                </a:lnTo>
                <a:lnTo>
                  <a:pt x="10427" y="1043"/>
                </a:lnTo>
                <a:lnTo>
                  <a:pt x="10427" y="969"/>
                </a:lnTo>
                <a:lnTo>
                  <a:pt x="10427" y="876"/>
                </a:lnTo>
                <a:lnTo>
                  <a:pt x="10389" y="783"/>
                </a:lnTo>
                <a:lnTo>
                  <a:pt x="10352" y="708"/>
                </a:lnTo>
                <a:lnTo>
                  <a:pt x="10296" y="634"/>
                </a:lnTo>
                <a:lnTo>
                  <a:pt x="10240" y="578"/>
                </a:lnTo>
                <a:lnTo>
                  <a:pt x="10352" y="503"/>
                </a:lnTo>
                <a:lnTo>
                  <a:pt x="10501" y="429"/>
                </a:lnTo>
                <a:lnTo>
                  <a:pt x="10687" y="373"/>
                </a:lnTo>
                <a:lnTo>
                  <a:pt x="10874" y="317"/>
                </a:lnTo>
                <a:lnTo>
                  <a:pt x="11060" y="299"/>
                </a:lnTo>
                <a:lnTo>
                  <a:pt x="11246" y="299"/>
                </a:lnTo>
                <a:lnTo>
                  <a:pt x="11395" y="354"/>
                </a:lnTo>
                <a:lnTo>
                  <a:pt x="11469" y="373"/>
                </a:lnTo>
                <a:lnTo>
                  <a:pt x="11525" y="429"/>
                </a:lnTo>
                <a:lnTo>
                  <a:pt x="11451" y="485"/>
                </a:lnTo>
                <a:lnTo>
                  <a:pt x="11395" y="559"/>
                </a:lnTo>
                <a:lnTo>
                  <a:pt x="11339" y="634"/>
                </a:lnTo>
                <a:lnTo>
                  <a:pt x="11302" y="727"/>
                </a:lnTo>
                <a:lnTo>
                  <a:pt x="11283" y="820"/>
                </a:lnTo>
                <a:lnTo>
                  <a:pt x="11302" y="894"/>
                </a:lnTo>
                <a:lnTo>
                  <a:pt x="11339" y="969"/>
                </a:lnTo>
                <a:lnTo>
                  <a:pt x="11395" y="1043"/>
                </a:lnTo>
                <a:lnTo>
                  <a:pt x="11469" y="1081"/>
                </a:lnTo>
                <a:lnTo>
                  <a:pt x="11525" y="1099"/>
                </a:lnTo>
                <a:lnTo>
                  <a:pt x="11655" y="1099"/>
                </a:lnTo>
                <a:lnTo>
                  <a:pt x="11711" y="1081"/>
                </a:lnTo>
                <a:lnTo>
                  <a:pt x="11749" y="1043"/>
                </a:lnTo>
                <a:lnTo>
                  <a:pt x="11842" y="950"/>
                </a:lnTo>
                <a:lnTo>
                  <a:pt x="11897" y="820"/>
                </a:lnTo>
                <a:lnTo>
                  <a:pt x="11916" y="690"/>
                </a:lnTo>
                <a:lnTo>
                  <a:pt x="11897" y="615"/>
                </a:lnTo>
                <a:lnTo>
                  <a:pt x="11879" y="559"/>
                </a:lnTo>
                <a:lnTo>
                  <a:pt x="11860" y="503"/>
                </a:lnTo>
                <a:lnTo>
                  <a:pt x="11823" y="429"/>
                </a:lnTo>
                <a:lnTo>
                  <a:pt x="11935" y="392"/>
                </a:lnTo>
                <a:lnTo>
                  <a:pt x="12065" y="373"/>
                </a:lnTo>
                <a:lnTo>
                  <a:pt x="12214" y="354"/>
                </a:lnTo>
                <a:lnTo>
                  <a:pt x="12344" y="373"/>
                </a:lnTo>
                <a:lnTo>
                  <a:pt x="12493" y="392"/>
                </a:lnTo>
                <a:lnTo>
                  <a:pt x="12624" y="429"/>
                </a:lnTo>
                <a:lnTo>
                  <a:pt x="12773" y="485"/>
                </a:lnTo>
                <a:lnTo>
                  <a:pt x="12903" y="559"/>
                </a:lnTo>
                <a:lnTo>
                  <a:pt x="12828" y="634"/>
                </a:lnTo>
                <a:lnTo>
                  <a:pt x="12773" y="745"/>
                </a:lnTo>
                <a:lnTo>
                  <a:pt x="12698" y="876"/>
                </a:lnTo>
                <a:lnTo>
                  <a:pt x="12661" y="1006"/>
                </a:lnTo>
                <a:lnTo>
                  <a:pt x="12661" y="1118"/>
                </a:lnTo>
                <a:lnTo>
                  <a:pt x="12661" y="1174"/>
                </a:lnTo>
                <a:lnTo>
                  <a:pt x="12679" y="1211"/>
                </a:lnTo>
                <a:lnTo>
                  <a:pt x="12717" y="1248"/>
                </a:lnTo>
                <a:lnTo>
                  <a:pt x="12773" y="1267"/>
                </a:lnTo>
                <a:lnTo>
                  <a:pt x="12847" y="1285"/>
                </a:lnTo>
                <a:lnTo>
                  <a:pt x="12921" y="1285"/>
                </a:lnTo>
                <a:lnTo>
                  <a:pt x="13033" y="1267"/>
                </a:lnTo>
                <a:lnTo>
                  <a:pt x="13108" y="1230"/>
                </a:lnTo>
                <a:lnTo>
                  <a:pt x="13145" y="1174"/>
                </a:lnTo>
                <a:lnTo>
                  <a:pt x="13182" y="1118"/>
                </a:lnTo>
                <a:lnTo>
                  <a:pt x="13201" y="1043"/>
                </a:lnTo>
                <a:lnTo>
                  <a:pt x="13201" y="950"/>
                </a:lnTo>
                <a:lnTo>
                  <a:pt x="13201" y="783"/>
                </a:lnTo>
                <a:lnTo>
                  <a:pt x="13201" y="634"/>
                </a:lnTo>
                <a:lnTo>
                  <a:pt x="13219" y="559"/>
                </a:lnTo>
                <a:lnTo>
                  <a:pt x="13238" y="503"/>
                </a:lnTo>
                <a:lnTo>
                  <a:pt x="13294" y="466"/>
                </a:lnTo>
                <a:lnTo>
                  <a:pt x="13368" y="448"/>
                </a:lnTo>
                <a:lnTo>
                  <a:pt x="13461" y="448"/>
                </a:lnTo>
                <a:lnTo>
                  <a:pt x="13610" y="466"/>
                </a:lnTo>
                <a:lnTo>
                  <a:pt x="13685" y="485"/>
                </a:lnTo>
                <a:lnTo>
                  <a:pt x="13741" y="522"/>
                </a:lnTo>
                <a:lnTo>
                  <a:pt x="13778" y="559"/>
                </a:lnTo>
                <a:lnTo>
                  <a:pt x="13797" y="615"/>
                </a:lnTo>
                <a:lnTo>
                  <a:pt x="13815" y="708"/>
                </a:lnTo>
                <a:lnTo>
                  <a:pt x="13815" y="820"/>
                </a:lnTo>
                <a:lnTo>
                  <a:pt x="13815" y="913"/>
                </a:lnTo>
                <a:lnTo>
                  <a:pt x="13834" y="1006"/>
                </a:lnTo>
                <a:lnTo>
                  <a:pt x="13852" y="1043"/>
                </a:lnTo>
                <a:lnTo>
                  <a:pt x="13890" y="1081"/>
                </a:lnTo>
                <a:lnTo>
                  <a:pt x="13945" y="1118"/>
                </a:lnTo>
                <a:lnTo>
                  <a:pt x="14039" y="1136"/>
                </a:lnTo>
                <a:lnTo>
                  <a:pt x="14150" y="1136"/>
                </a:lnTo>
                <a:lnTo>
                  <a:pt x="14243" y="1118"/>
                </a:lnTo>
                <a:lnTo>
                  <a:pt x="14299" y="1062"/>
                </a:lnTo>
                <a:lnTo>
                  <a:pt x="14336" y="987"/>
                </a:lnTo>
                <a:lnTo>
                  <a:pt x="14336" y="894"/>
                </a:lnTo>
                <a:lnTo>
                  <a:pt x="14299" y="783"/>
                </a:lnTo>
                <a:lnTo>
                  <a:pt x="14262" y="690"/>
                </a:lnTo>
                <a:lnTo>
                  <a:pt x="14188" y="596"/>
                </a:lnTo>
                <a:lnTo>
                  <a:pt x="14243" y="541"/>
                </a:lnTo>
                <a:lnTo>
                  <a:pt x="14336" y="503"/>
                </a:lnTo>
                <a:lnTo>
                  <a:pt x="14430" y="466"/>
                </a:lnTo>
                <a:lnTo>
                  <a:pt x="14541" y="448"/>
                </a:lnTo>
                <a:lnTo>
                  <a:pt x="14765" y="410"/>
                </a:lnTo>
                <a:lnTo>
                  <a:pt x="14914" y="410"/>
                </a:lnTo>
                <a:lnTo>
                  <a:pt x="15137" y="448"/>
                </a:lnTo>
                <a:lnTo>
                  <a:pt x="15249" y="466"/>
                </a:lnTo>
                <a:lnTo>
                  <a:pt x="15305" y="448"/>
                </a:lnTo>
                <a:lnTo>
                  <a:pt x="15323" y="448"/>
                </a:lnTo>
                <a:lnTo>
                  <a:pt x="15360" y="392"/>
                </a:lnTo>
                <a:lnTo>
                  <a:pt x="15416" y="336"/>
                </a:lnTo>
                <a:lnTo>
                  <a:pt x="15416" y="317"/>
                </a:lnTo>
                <a:lnTo>
                  <a:pt x="15416" y="280"/>
                </a:lnTo>
                <a:lnTo>
                  <a:pt x="15379" y="261"/>
                </a:lnTo>
                <a:lnTo>
                  <a:pt x="15323" y="243"/>
                </a:lnTo>
                <a:lnTo>
                  <a:pt x="15156" y="206"/>
                </a:lnTo>
                <a:lnTo>
                  <a:pt x="14988" y="187"/>
                </a:lnTo>
                <a:lnTo>
                  <a:pt x="14821" y="187"/>
                </a:lnTo>
                <a:lnTo>
                  <a:pt x="14634" y="206"/>
                </a:lnTo>
                <a:lnTo>
                  <a:pt x="14560" y="224"/>
                </a:lnTo>
                <a:lnTo>
                  <a:pt x="14485" y="243"/>
                </a:lnTo>
                <a:lnTo>
                  <a:pt x="14318" y="336"/>
                </a:lnTo>
                <a:lnTo>
                  <a:pt x="14150" y="410"/>
                </a:lnTo>
                <a:lnTo>
                  <a:pt x="14076" y="448"/>
                </a:lnTo>
                <a:lnTo>
                  <a:pt x="13945" y="448"/>
                </a:lnTo>
                <a:lnTo>
                  <a:pt x="13871" y="429"/>
                </a:lnTo>
                <a:lnTo>
                  <a:pt x="13741" y="373"/>
                </a:lnTo>
                <a:lnTo>
                  <a:pt x="13592" y="336"/>
                </a:lnTo>
                <a:lnTo>
                  <a:pt x="13499" y="317"/>
                </a:lnTo>
                <a:lnTo>
                  <a:pt x="13424" y="317"/>
                </a:lnTo>
                <a:lnTo>
                  <a:pt x="13294" y="336"/>
                </a:lnTo>
                <a:lnTo>
                  <a:pt x="13182" y="373"/>
                </a:lnTo>
                <a:lnTo>
                  <a:pt x="13089" y="392"/>
                </a:lnTo>
                <a:lnTo>
                  <a:pt x="12977" y="410"/>
                </a:lnTo>
                <a:lnTo>
                  <a:pt x="12847" y="392"/>
                </a:lnTo>
                <a:lnTo>
                  <a:pt x="12735" y="354"/>
                </a:lnTo>
                <a:lnTo>
                  <a:pt x="12512" y="280"/>
                </a:lnTo>
                <a:lnTo>
                  <a:pt x="12400" y="243"/>
                </a:lnTo>
                <a:lnTo>
                  <a:pt x="12288" y="224"/>
                </a:lnTo>
                <a:lnTo>
                  <a:pt x="12158" y="206"/>
                </a:lnTo>
                <a:lnTo>
                  <a:pt x="12028" y="224"/>
                </a:lnTo>
                <a:lnTo>
                  <a:pt x="11767" y="261"/>
                </a:lnTo>
                <a:lnTo>
                  <a:pt x="11544" y="243"/>
                </a:lnTo>
                <a:lnTo>
                  <a:pt x="11432" y="224"/>
                </a:lnTo>
                <a:lnTo>
                  <a:pt x="11320" y="206"/>
                </a:lnTo>
                <a:lnTo>
                  <a:pt x="11209" y="187"/>
                </a:lnTo>
                <a:lnTo>
                  <a:pt x="11097" y="168"/>
                </a:lnTo>
                <a:lnTo>
                  <a:pt x="10818" y="168"/>
                </a:lnTo>
                <a:lnTo>
                  <a:pt x="10557" y="224"/>
                </a:lnTo>
                <a:lnTo>
                  <a:pt x="10445" y="280"/>
                </a:lnTo>
                <a:lnTo>
                  <a:pt x="10315" y="336"/>
                </a:lnTo>
                <a:lnTo>
                  <a:pt x="10185" y="410"/>
                </a:lnTo>
                <a:lnTo>
                  <a:pt x="10073" y="429"/>
                </a:lnTo>
                <a:lnTo>
                  <a:pt x="10017" y="429"/>
                </a:lnTo>
                <a:lnTo>
                  <a:pt x="9961" y="410"/>
                </a:lnTo>
                <a:lnTo>
                  <a:pt x="9812" y="354"/>
                </a:lnTo>
                <a:lnTo>
                  <a:pt x="9682" y="280"/>
                </a:lnTo>
                <a:lnTo>
                  <a:pt x="9552" y="243"/>
                </a:lnTo>
                <a:lnTo>
                  <a:pt x="9384" y="224"/>
                </a:lnTo>
                <a:lnTo>
                  <a:pt x="9216" y="243"/>
                </a:lnTo>
                <a:lnTo>
                  <a:pt x="8881" y="243"/>
                </a:lnTo>
                <a:lnTo>
                  <a:pt x="8397" y="168"/>
                </a:lnTo>
                <a:lnTo>
                  <a:pt x="8155" y="150"/>
                </a:lnTo>
                <a:lnTo>
                  <a:pt x="7913" y="150"/>
                </a:lnTo>
                <a:lnTo>
                  <a:pt x="7653" y="187"/>
                </a:lnTo>
                <a:lnTo>
                  <a:pt x="7392" y="224"/>
                </a:lnTo>
                <a:lnTo>
                  <a:pt x="7206" y="280"/>
                </a:lnTo>
                <a:lnTo>
                  <a:pt x="7094" y="299"/>
                </a:lnTo>
                <a:lnTo>
                  <a:pt x="7001" y="299"/>
                </a:lnTo>
                <a:lnTo>
                  <a:pt x="6833" y="261"/>
                </a:lnTo>
                <a:lnTo>
                  <a:pt x="6554" y="206"/>
                </a:lnTo>
                <a:lnTo>
                  <a:pt x="6312" y="168"/>
                </a:lnTo>
                <a:lnTo>
                  <a:pt x="6070" y="150"/>
                </a:lnTo>
                <a:lnTo>
                  <a:pt x="5791" y="187"/>
                </a:lnTo>
                <a:lnTo>
                  <a:pt x="5549" y="224"/>
                </a:lnTo>
                <a:lnTo>
                  <a:pt x="5288" y="224"/>
                </a:lnTo>
                <a:lnTo>
                  <a:pt x="5046" y="168"/>
                </a:lnTo>
                <a:lnTo>
                  <a:pt x="4916" y="150"/>
                </a:lnTo>
                <a:lnTo>
                  <a:pt x="4804" y="150"/>
                </a:lnTo>
                <a:lnTo>
                  <a:pt x="4636" y="168"/>
                </a:lnTo>
                <a:lnTo>
                  <a:pt x="4469" y="206"/>
                </a:lnTo>
                <a:lnTo>
                  <a:pt x="4320" y="243"/>
                </a:lnTo>
                <a:lnTo>
                  <a:pt x="4171" y="243"/>
                </a:lnTo>
                <a:lnTo>
                  <a:pt x="4059" y="206"/>
                </a:lnTo>
                <a:lnTo>
                  <a:pt x="3948" y="150"/>
                </a:lnTo>
                <a:lnTo>
                  <a:pt x="3836" y="94"/>
                </a:lnTo>
                <a:lnTo>
                  <a:pt x="3706" y="57"/>
                </a:lnTo>
                <a:lnTo>
                  <a:pt x="3408" y="19"/>
                </a:lnTo>
                <a:lnTo>
                  <a:pt x="311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47"/>
          <p:cNvSpPr/>
          <p:nvPr/>
        </p:nvSpPr>
        <p:spPr>
          <a:xfrm>
            <a:off x="5889300" y="2811114"/>
            <a:ext cx="2382119" cy="257512"/>
          </a:xfrm>
          <a:custGeom>
            <a:rect b="b" l="l" r="r" t="t"/>
            <a:pathLst>
              <a:path extrusionOk="0" h="1900" w="17576">
                <a:moveTo>
                  <a:pt x="7615" y="354"/>
                </a:moveTo>
                <a:lnTo>
                  <a:pt x="7578" y="373"/>
                </a:lnTo>
                <a:lnTo>
                  <a:pt x="7540" y="391"/>
                </a:lnTo>
                <a:lnTo>
                  <a:pt x="7410" y="540"/>
                </a:lnTo>
                <a:lnTo>
                  <a:pt x="7243" y="671"/>
                </a:lnTo>
                <a:lnTo>
                  <a:pt x="7168" y="745"/>
                </a:lnTo>
                <a:lnTo>
                  <a:pt x="7094" y="782"/>
                </a:lnTo>
                <a:lnTo>
                  <a:pt x="6665" y="801"/>
                </a:lnTo>
                <a:lnTo>
                  <a:pt x="6219" y="819"/>
                </a:lnTo>
                <a:lnTo>
                  <a:pt x="4859" y="819"/>
                </a:lnTo>
                <a:lnTo>
                  <a:pt x="3054" y="782"/>
                </a:lnTo>
                <a:lnTo>
                  <a:pt x="2290" y="745"/>
                </a:lnTo>
                <a:lnTo>
                  <a:pt x="1545" y="726"/>
                </a:lnTo>
                <a:lnTo>
                  <a:pt x="1080" y="689"/>
                </a:lnTo>
                <a:lnTo>
                  <a:pt x="391" y="689"/>
                </a:lnTo>
                <a:lnTo>
                  <a:pt x="168" y="708"/>
                </a:lnTo>
                <a:lnTo>
                  <a:pt x="75" y="708"/>
                </a:lnTo>
                <a:lnTo>
                  <a:pt x="37" y="726"/>
                </a:lnTo>
                <a:lnTo>
                  <a:pt x="19" y="764"/>
                </a:lnTo>
                <a:lnTo>
                  <a:pt x="0" y="801"/>
                </a:lnTo>
                <a:lnTo>
                  <a:pt x="19" y="838"/>
                </a:lnTo>
                <a:lnTo>
                  <a:pt x="37" y="875"/>
                </a:lnTo>
                <a:lnTo>
                  <a:pt x="75" y="894"/>
                </a:lnTo>
                <a:lnTo>
                  <a:pt x="186" y="913"/>
                </a:lnTo>
                <a:lnTo>
                  <a:pt x="298" y="931"/>
                </a:lnTo>
                <a:lnTo>
                  <a:pt x="521" y="950"/>
                </a:lnTo>
                <a:lnTo>
                  <a:pt x="987" y="968"/>
                </a:lnTo>
                <a:lnTo>
                  <a:pt x="1899" y="987"/>
                </a:lnTo>
                <a:lnTo>
                  <a:pt x="4357" y="1043"/>
                </a:lnTo>
                <a:lnTo>
                  <a:pt x="5232" y="1062"/>
                </a:lnTo>
                <a:lnTo>
                  <a:pt x="6535" y="1062"/>
                </a:lnTo>
                <a:lnTo>
                  <a:pt x="6945" y="1043"/>
                </a:lnTo>
                <a:lnTo>
                  <a:pt x="7112" y="1043"/>
                </a:lnTo>
                <a:lnTo>
                  <a:pt x="7149" y="1062"/>
                </a:lnTo>
                <a:lnTo>
                  <a:pt x="7280" y="1229"/>
                </a:lnTo>
                <a:lnTo>
                  <a:pt x="7373" y="1359"/>
                </a:lnTo>
                <a:lnTo>
                  <a:pt x="7429" y="1397"/>
                </a:lnTo>
                <a:lnTo>
                  <a:pt x="7503" y="1415"/>
                </a:lnTo>
                <a:lnTo>
                  <a:pt x="7540" y="1415"/>
                </a:lnTo>
                <a:lnTo>
                  <a:pt x="7578" y="1397"/>
                </a:lnTo>
                <a:lnTo>
                  <a:pt x="7615" y="1341"/>
                </a:lnTo>
                <a:lnTo>
                  <a:pt x="7615" y="1285"/>
                </a:lnTo>
                <a:lnTo>
                  <a:pt x="7596" y="1210"/>
                </a:lnTo>
                <a:lnTo>
                  <a:pt x="7540" y="1136"/>
                </a:lnTo>
                <a:lnTo>
                  <a:pt x="7485" y="1080"/>
                </a:lnTo>
                <a:lnTo>
                  <a:pt x="7354" y="913"/>
                </a:lnTo>
                <a:lnTo>
                  <a:pt x="7503" y="801"/>
                </a:lnTo>
                <a:lnTo>
                  <a:pt x="7652" y="689"/>
                </a:lnTo>
                <a:lnTo>
                  <a:pt x="7708" y="615"/>
                </a:lnTo>
                <a:lnTo>
                  <a:pt x="7764" y="522"/>
                </a:lnTo>
                <a:lnTo>
                  <a:pt x="7782" y="484"/>
                </a:lnTo>
                <a:lnTo>
                  <a:pt x="7764" y="429"/>
                </a:lnTo>
                <a:lnTo>
                  <a:pt x="7745" y="391"/>
                </a:lnTo>
                <a:lnTo>
                  <a:pt x="7708" y="354"/>
                </a:lnTo>
                <a:close/>
                <a:moveTo>
                  <a:pt x="8788" y="335"/>
                </a:moveTo>
                <a:lnTo>
                  <a:pt x="8955" y="484"/>
                </a:lnTo>
                <a:lnTo>
                  <a:pt x="9104" y="633"/>
                </a:lnTo>
                <a:lnTo>
                  <a:pt x="9253" y="801"/>
                </a:lnTo>
                <a:lnTo>
                  <a:pt x="9309" y="894"/>
                </a:lnTo>
                <a:lnTo>
                  <a:pt x="9346" y="931"/>
                </a:lnTo>
                <a:lnTo>
                  <a:pt x="9365" y="968"/>
                </a:lnTo>
                <a:lnTo>
                  <a:pt x="9365" y="1006"/>
                </a:lnTo>
                <a:lnTo>
                  <a:pt x="9328" y="1043"/>
                </a:lnTo>
                <a:lnTo>
                  <a:pt x="9235" y="1117"/>
                </a:lnTo>
                <a:lnTo>
                  <a:pt x="9067" y="1285"/>
                </a:lnTo>
                <a:lnTo>
                  <a:pt x="8918" y="1434"/>
                </a:lnTo>
                <a:lnTo>
                  <a:pt x="8769" y="1583"/>
                </a:lnTo>
                <a:lnTo>
                  <a:pt x="8620" y="1434"/>
                </a:lnTo>
                <a:lnTo>
                  <a:pt x="8471" y="1285"/>
                </a:lnTo>
                <a:lnTo>
                  <a:pt x="8304" y="1117"/>
                </a:lnTo>
                <a:lnTo>
                  <a:pt x="8118" y="968"/>
                </a:lnTo>
                <a:lnTo>
                  <a:pt x="8285" y="838"/>
                </a:lnTo>
                <a:lnTo>
                  <a:pt x="8453" y="671"/>
                </a:lnTo>
                <a:lnTo>
                  <a:pt x="8620" y="503"/>
                </a:lnTo>
                <a:lnTo>
                  <a:pt x="8788" y="335"/>
                </a:lnTo>
                <a:close/>
                <a:moveTo>
                  <a:pt x="9886" y="317"/>
                </a:moveTo>
                <a:lnTo>
                  <a:pt x="9849" y="335"/>
                </a:lnTo>
                <a:lnTo>
                  <a:pt x="9830" y="373"/>
                </a:lnTo>
                <a:lnTo>
                  <a:pt x="9812" y="410"/>
                </a:lnTo>
                <a:lnTo>
                  <a:pt x="9830" y="484"/>
                </a:lnTo>
                <a:lnTo>
                  <a:pt x="9886" y="559"/>
                </a:lnTo>
                <a:lnTo>
                  <a:pt x="9961" y="633"/>
                </a:lnTo>
                <a:lnTo>
                  <a:pt x="10091" y="764"/>
                </a:lnTo>
                <a:lnTo>
                  <a:pt x="10221" y="968"/>
                </a:lnTo>
                <a:lnTo>
                  <a:pt x="10240" y="987"/>
                </a:lnTo>
                <a:lnTo>
                  <a:pt x="10221" y="1006"/>
                </a:lnTo>
                <a:lnTo>
                  <a:pt x="10184" y="1062"/>
                </a:lnTo>
                <a:lnTo>
                  <a:pt x="10110" y="1117"/>
                </a:lnTo>
                <a:lnTo>
                  <a:pt x="9830" y="1378"/>
                </a:lnTo>
                <a:lnTo>
                  <a:pt x="9793" y="1453"/>
                </a:lnTo>
                <a:lnTo>
                  <a:pt x="9775" y="1490"/>
                </a:lnTo>
                <a:lnTo>
                  <a:pt x="9775" y="1527"/>
                </a:lnTo>
                <a:lnTo>
                  <a:pt x="9793" y="1564"/>
                </a:lnTo>
                <a:lnTo>
                  <a:pt x="9830" y="1601"/>
                </a:lnTo>
                <a:lnTo>
                  <a:pt x="9868" y="1620"/>
                </a:lnTo>
                <a:lnTo>
                  <a:pt x="9905" y="1639"/>
                </a:lnTo>
                <a:lnTo>
                  <a:pt x="9961" y="1620"/>
                </a:lnTo>
                <a:lnTo>
                  <a:pt x="10017" y="1583"/>
                </a:lnTo>
                <a:lnTo>
                  <a:pt x="10110" y="1490"/>
                </a:lnTo>
                <a:lnTo>
                  <a:pt x="10296" y="1304"/>
                </a:lnTo>
                <a:lnTo>
                  <a:pt x="10370" y="1210"/>
                </a:lnTo>
                <a:lnTo>
                  <a:pt x="10408" y="1173"/>
                </a:lnTo>
                <a:lnTo>
                  <a:pt x="10445" y="1136"/>
                </a:lnTo>
                <a:lnTo>
                  <a:pt x="10557" y="1136"/>
                </a:lnTo>
                <a:lnTo>
                  <a:pt x="10668" y="1155"/>
                </a:lnTo>
                <a:lnTo>
                  <a:pt x="11376" y="1155"/>
                </a:lnTo>
                <a:lnTo>
                  <a:pt x="11878" y="1136"/>
                </a:lnTo>
                <a:lnTo>
                  <a:pt x="14783" y="1136"/>
                </a:lnTo>
                <a:lnTo>
                  <a:pt x="15825" y="1099"/>
                </a:lnTo>
                <a:lnTo>
                  <a:pt x="16310" y="1080"/>
                </a:lnTo>
                <a:lnTo>
                  <a:pt x="16812" y="1062"/>
                </a:lnTo>
                <a:lnTo>
                  <a:pt x="17054" y="1062"/>
                </a:lnTo>
                <a:lnTo>
                  <a:pt x="17296" y="1043"/>
                </a:lnTo>
                <a:lnTo>
                  <a:pt x="17427" y="1024"/>
                </a:lnTo>
                <a:lnTo>
                  <a:pt x="17483" y="1006"/>
                </a:lnTo>
                <a:lnTo>
                  <a:pt x="17538" y="968"/>
                </a:lnTo>
                <a:lnTo>
                  <a:pt x="17576" y="950"/>
                </a:lnTo>
                <a:lnTo>
                  <a:pt x="17576" y="913"/>
                </a:lnTo>
                <a:lnTo>
                  <a:pt x="17576" y="857"/>
                </a:lnTo>
                <a:lnTo>
                  <a:pt x="17557" y="819"/>
                </a:lnTo>
                <a:lnTo>
                  <a:pt x="17520" y="801"/>
                </a:lnTo>
                <a:lnTo>
                  <a:pt x="17464" y="782"/>
                </a:lnTo>
                <a:lnTo>
                  <a:pt x="17110" y="782"/>
                </a:lnTo>
                <a:lnTo>
                  <a:pt x="16607" y="838"/>
                </a:lnTo>
                <a:lnTo>
                  <a:pt x="15583" y="875"/>
                </a:lnTo>
                <a:lnTo>
                  <a:pt x="14559" y="894"/>
                </a:lnTo>
                <a:lnTo>
                  <a:pt x="11692" y="894"/>
                </a:lnTo>
                <a:lnTo>
                  <a:pt x="11283" y="875"/>
                </a:lnTo>
                <a:lnTo>
                  <a:pt x="10873" y="894"/>
                </a:lnTo>
                <a:lnTo>
                  <a:pt x="10650" y="894"/>
                </a:lnTo>
                <a:lnTo>
                  <a:pt x="10557" y="913"/>
                </a:lnTo>
                <a:lnTo>
                  <a:pt x="10501" y="894"/>
                </a:lnTo>
                <a:lnTo>
                  <a:pt x="10463" y="875"/>
                </a:lnTo>
                <a:lnTo>
                  <a:pt x="10352" y="689"/>
                </a:lnTo>
                <a:lnTo>
                  <a:pt x="10203" y="522"/>
                </a:lnTo>
                <a:lnTo>
                  <a:pt x="10110" y="429"/>
                </a:lnTo>
                <a:lnTo>
                  <a:pt x="9998" y="354"/>
                </a:lnTo>
                <a:lnTo>
                  <a:pt x="9924" y="317"/>
                </a:lnTo>
                <a:close/>
                <a:moveTo>
                  <a:pt x="8788" y="0"/>
                </a:moveTo>
                <a:lnTo>
                  <a:pt x="8732" y="19"/>
                </a:lnTo>
                <a:lnTo>
                  <a:pt x="8639" y="93"/>
                </a:lnTo>
                <a:lnTo>
                  <a:pt x="8546" y="186"/>
                </a:lnTo>
                <a:lnTo>
                  <a:pt x="8397" y="373"/>
                </a:lnTo>
                <a:lnTo>
                  <a:pt x="8192" y="596"/>
                </a:lnTo>
                <a:lnTo>
                  <a:pt x="7987" y="801"/>
                </a:lnTo>
                <a:lnTo>
                  <a:pt x="7950" y="857"/>
                </a:lnTo>
                <a:lnTo>
                  <a:pt x="7894" y="913"/>
                </a:lnTo>
                <a:lnTo>
                  <a:pt x="7894" y="950"/>
                </a:lnTo>
                <a:lnTo>
                  <a:pt x="7913" y="968"/>
                </a:lnTo>
                <a:lnTo>
                  <a:pt x="7931" y="1024"/>
                </a:lnTo>
                <a:lnTo>
                  <a:pt x="8006" y="1136"/>
                </a:lnTo>
                <a:lnTo>
                  <a:pt x="8080" y="1229"/>
                </a:lnTo>
                <a:lnTo>
                  <a:pt x="8229" y="1378"/>
                </a:lnTo>
                <a:lnTo>
                  <a:pt x="8378" y="1546"/>
                </a:lnTo>
                <a:lnTo>
                  <a:pt x="8564" y="1750"/>
                </a:lnTo>
                <a:lnTo>
                  <a:pt x="8676" y="1862"/>
                </a:lnTo>
                <a:lnTo>
                  <a:pt x="8751" y="1899"/>
                </a:lnTo>
                <a:lnTo>
                  <a:pt x="8806" y="1881"/>
                </a:lnTo>
                <a:lnTo>
                  <a:pt x="8881" y="1843"/>
                </a:lnTo>
                <a:lnTo>
                  <a:pt x="8993" y="1750"/>
                </a:lnTo>
                <a:lnTo>
                  <a:pt x="9179" y="1546"/>
                </a:lnTo>
                <a:lnTo>
                  <a:pt x="9402" y="1322"/>
                </a:lnTo>
                <a:lnTo>
                  <a:pt x="9607" y="1099"/>
                </a:lnTo>
                <a:lnTo>
                  <a:pt x="9644" y="1062"/>
                </a:lnTo>
                <a:lnTo>
                  <a:pt x="9663" y="1006"/>
                </a:lnTo>
                <a:lnTo>
                  <a:pt x="9644" y="950"/>
                </a:lnTo>
                <a:lnTo>
                  <a:pt x="9626" y="894"/>
                </a:lnTo>
                <a:lnTo>
                  <a:pt x="9570" y="782"/>
                </a:lnTo>
                <a:lnTo>
                  <a:pt x="9495" y="689"/>
                </a:lnTo>
                <a:lnTo>
                  <a:pt x="9309" y="466"/>
                </a:lnTo>
                <a:lnTo>
                  <a:pt x="9104" y="261"/>
                </a:lnTo>
                <a:lnTo>
                  <a:pt x="9011" y="168"/>
                </a:lnTo>
                <a:lnTo>
                  <a:pt x="8918" y="75"/>
                </a:lnTo>
                <a:lnTo>
                  <a:pt x="8881" y="19"/>
                </a:lnTo>
                <a:lnTo>
                  <a:pt x="88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48"/>
          <p:cNvSpPr txBox="1"/>
          <p:nvPr/>
        </p:nvSpPr>
        <p:spPr>
          <a:xfrm>
            <a:off x="6019975" y="616875"/>
            <a:ext cx="2592000" cy="15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SlidesCarnival icons are editable shapes. 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This means that you can: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uli"/>
              <a:buChar char="●"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Resize them without losing quality.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uli"/>
              <a:buChar char="●"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Change fill color and opacity.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Isn’t that nice? :)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uli"/>
                <a:ea typeface="Muli"/>
                <a:cs typeface="Muli"/>
                <a:sym typeface="Muli"/>
              </a:rPr>
              <a:t>Examples:</a:t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608" name="Google Shape;608;p48"/>
          <p:cNvSpPr/>
          <p:nvPr/>
        </p:nvSpPr>
        <p:spPr>
          <a:xfrm>
            <a:off x="604976" y="537575"/>
            <a:ext cx="330507" cy="424055"/>
          </a:xfrm>
          <a:custGeom>
            <a:rect b="b" l="l" r="r" t="t"/>
            <a:pathLst>
              <a:path extrusionOk="0" h="21949" w="17107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48"/>
          <p:cNvSpPr/>
          <p:nvPr/>
        </p:nvSpPr>
        <p:spPr>
          <a:xfrm>
            <a:off x="1113120" y="596807"/>
            <a:ext cx="352609" cy="298533"/>
          </a:xfrm>
          <a:custGeom>
            <a:rect b="b" l="l" r="r" t="t"/>
            <a:pathLst>
              <a:path extrusionOk="0" h="15452" w="18251">
                <a:moveTo>
                  <a:pt x="10634" y="2409"/>
                </a:moveTo>
                <a:lnTo>
                  <a:pt x="9953" y="2433"/>
                </a:lnTo>
                <a:lnTo>
                  <a:pt x="9296" y="2458"/>
                </a:lnTo>
                <a:lnTo>
                  <a:pt x="7592" y="2531"/>
                </a:lnTo>
                <a:lnTo>
                  <a:pt x="7228" y="2531"/>
                </a:lnTo>
                <a:lnTo>
                  <a:pt x="6814" y="2555"/>
                </a:lnTo>
                <a:lnTo>
                  <a:pt x="6619" y="2555"/>
                </a:lnTo>
                <a:lnTo>
                  <a:pt x="6425" y="2579"/>
                </a:lnTo>
                <a:lnTo>
                  <a:pt x="6230" y="2652"/>
                </a:lnTo>
                <a:lnTo>
                  <a:pt x="6060" y="2725"/>
                </a:lnTo>
                <a:lnTo>
                  <a:pt x="6035" y="2750"/>
                </a:lnTo>
                <a:lnTo>
                  <a:pt x="6011" y="2798"/>
                </a:lnTo>
                <a:lnTo>
                  <a:pt x="6035" y="2847"/>
                </a:lnTo>
                <a:lnTo>
                  <a:pt x="6060" y="2896"/>
                </a:lnTo>
                <a:lnTo>
                  <a:pt x="6230" y="2969"/>
                </a:lnTo>
                <a:lnTo>
                  <a:pt x="6376" y="3017"/>
                </a:lnTo>
                <a:lnTo>
                  <a:pt x="6546" y="3042"/>
                </a:lnTo>
                <a:lnTo>
                  <a:pt x="7422" y="3042"/>
                </a:lnTo>
                <a:lnTo>
                  <a:pt x="8298" y="3017"/>
                </a:lnTo>
                <a:lnTo>
                  <a:pt x="9150" y="2993"/>
                </a:lnTo>
                <a:lnTo>
                  <a:pt x="9831" y="2969"/>
                </a:lnTo>
                <a:lnTo>
                  <a:pt x="10488" y="2944"/>
                </a:lnTo>
                <a:lnTo>
                  <a:pt x="10829" y="2969"/>
                </a:lnTo>
                <a:lnTo>
                  <a:pt x="11169" y="2993"/>
                </a:lnTo>
                <a:lnTo>
                  <a:pt x="11486" y="3042"/>
                </a:lnTo>
                <a:lnTo>
                  <a:pt x="11826" y="3090"/>
                </a:lnTo>
                <a:lnTo>
                  <a:pt x="11948" y="3115"/>
                </a:lnTo>
                <a:lnTo>
                  <a:pt x="12045" y="3066"/>
                </a:lnTo>
                <a:lnTo>
                  <a:pt x="12094" y="2993"/>
                </a:lnTo>
                <a:lnTo>
                  <a:pt x="12143" y="2896"/>
                </a:lnTo>
                <a:lnTo>
                  <a:pt x="12167" y="2798"/>
                </a:lnTo>
                <a:lnTo>
                  <a:pt x="12143" y="2701"/>
                </a:lnTo>
                <a:lnTo>
                  <a:pt x="12070" y="2628"/>
                </a:lnTo>
                <a:lnTo>
                  <a:pt x="11972" y="2579"/>
                </a:lnTo>
                <a:lnTo>
                  <a:pt x="11632" y="2506"/>
                </a:lnTo>
                <a:lnTo>
                  <a:pt x="11315" y="2458"/>
                </a:lnTo>
                <a:lnTo>
                  <a:pt x="10975" y="2433"/>
                </a:lnTo>
                <a:lnTo>
                  <a:pt x="10634" y="2409"/>
                </a:lnTo>
                <a:close/>
                <a:moveTo>
                  <a:pt x="15573" y="4940"/>
                </a:moveTo>
                <a:lnTo>
                  <a:pt x="15890" y="4964"/>
                </a:lnTo>
                <a:lnTo>
                  <a:pt x="16157" y="5037"/>
                </a:lnTo>
                <a:lnTo>
                  <a:pt x="16182" y="5280"/>
                </a:lnTo>
                <a:lnTo>
                  <a:pt x="16206" y="5524"/>
                </a:lnTo>
                <a:lnTo>
                  <a:pt x="16206" y="5889"/>
                </a:lnTo>
                <a:lnTo>
                  <a:pt x="16206" y="6254"/>
                </a:lnTo>
                <a:lnTo>
                  <a:pt x="15671" y="6278"/>
                </a:lnTo>
                <a:lnTo>
                  <a:pt x="15136" y="6302"/>
                </a:lnTo>
                <a:lnTo>
                  <a:pt x="14625" y="6327"/>
                </a:lnTo>
                <a:lnTo>
                  <a:pt x="14333" y="6375"/>
                </a:lnTo>
                <a:lnTo>
                  <a:pt x="14308" y="6302"/>
                </a:lnTo>
                <a:lnTo>
                  <a:pt x="14284" y="6132"/>
                </a:lnTo>
                <a:lnTo>
                  <a:pt x="14284" y="5962"/>
                </a:lnTo>
                <a:lnTo>
                  <a:pt x="14284" y="5645"/>
                </a:lnTo>
                <a:lnTo>
                  <a:pt x="14284" y="5329"/>
                </a:lnTo>
                <a:lnTo>
                  <a:pt x="14284" y="5159"/>
                </a:lnTo>
                <a:lnTo>
                  <a:pt x="14235" y="5013"/>
                </a:lnTo>
                <a:lnTo>
                  <a:pt x="14430" y="5013"/>
                </a:lnTo>
                <a:lnTo>
                  <a:pt x="14625" y="4988"/>
                </a:lnTo>
                <a:lnTo>
                  <a:pt x="14990" y="4940"/>
                </a:lnTo>
                <a:close/>
                <a:moveTo>
                  <a:pt x="15330" y="4404"/>
                </a:moveTo>
                <a:lnTo>
                  <a:pt x="14990" y="4429"/>
                </a:lnTo>
                <a:lnTo>
                  <a:pt x="14771" y="4453"/>
                </a:lnTo>
                <a:lnTo>
                  <a:pt x="14503" y="4502"/>
                </a:lnTo>
                <a:lnTo>
                  <a:pt x="14357" y="4526"/>
                </a:lnTo>
                <a:lnTo>
                  <a:pt x="14260" y="4575"/>
                </a:lnTo>
                <a:lnTo>
                  <a:pt x="14138" y="4648"/>
                </a:lnTo>
                <a:lnTo>
                  <a:pt x="14065" y="4721"/>
                </a:lnTo>
                <a:lnTo>
                  <a:pt x="14016" y="4721"/>
                </a:lnTo>
                <a:lnTo>
                  <a:pt x="13968" y="4745"/>
                </a:lnTo>
                <a:lnTo>
                  <a:pt x="13943" y="4745"/>
                </a:lnTo>
                <a:lnTo>
                  <a:pt x="13919" y="4769"/>
                </a:lnTo>
                <a:lnTo>
                  <a:pt x="13895" y="4794"/>
                </a:lnTo>
                <a:lnTo>
                  <a:pt x="13870" y="4891"/>
                </a:lnTo>
                <a:lnTo>
                  <a:pt x="13773" y="5670"/>
                </a:lnTo>
                <a:lnTo>
                  <a:pt x="13773" y="6059"/>
                </a:lnTo>
                <a:lnTo>
                  <a:pt x="13773" y="6254"/>
                </a:lnTo>
                <a:lnTo>
                  <a:pt x="13822" y="6424"/>
                </a:lnTo>
                <a:lnTo>
                  <a:pt x="13846" y="6497"/>
                </a:lnTo>
                <a:lnTo>
                  <a:pt x="13870" y="6570"/>
                </a:lnTo>
                <a:lnTo>
                  <a:pt x="13870" y="6594"/>
                </a:lnTo>
                <a:lnTo>
                  <a:pt x="13895" y="6667"/>
                </a:lnTo>
                <a:lnTo>
                  <a:pt x="13919" y="6740"/>
                </a:lnTo>
                <a:lnTo>
                  <a:pt x="13968" y="6789"/>
                </a:lnTo>
                <a:lnTo>
                  <a:pt x="14041" y="6813"/>
                </a:lnTo>
                <a:lnTo>
                  <a:pt x="14308" y="6886"/>
                </a:lnTo>
                <a:lnTo>
                  <a:pt x="14600" y="6911"/>
                </a:lnTo>
                <a:lnTo>
                  <a:pt x="14892" y="6935"/>
                </a:lnTo>
                <a:lnTo>
                  <a:pt x="15184" y="6911"/>
                </a:lnTo>
                <a:lnTo>
                  <a:pt x="15768" y="6886"/>
                </a:lnTo>
                <a:lnTo>
                  <a:pt x="16328" y="6813"/>
                </a:lnTo>
                <a:lnTo>
                  <a:pt x="16449" y="6789"/>
                </a:lnTo>
                <a:lnTo>
                  <a:pt x="16522" y="6740"/>
                </a:lnTo>
                <a:lnTo>
                  <a:pt x="16595" y="6643"/>
                </a:lnTo>
                <a:lnTo>
                  <a:pt x="16620" y="6546"/>
                </a:lnTo>
                <a:lnTo>
                  <a:pt x="16668" y="6448"/>
                </a:lnTo>
                <a:lnTo>
                  <a:pt x="16717" y="6327"/>
                </a:lnTo>
                <a:lnTo>
                  <a:pt x="16741" y="6108"/>
                </a:lnTo>
                <a:lnTo>
                  <a:pt x="16741" y="5864"/>
                </a:lnTo>
                <a:lnTo>
                  <a:pt x="16717" y="5645"/>
                </a:lnTo>
                <a:lnTo>
                  <a:pt x="16644" y="5159"/>
                </a:lnTo>
                <a:lnTo>
                  <a:pt x="16620" y="4940"/>
                </a:lnTo>
                <a:lnTo>
                  <a:pt x="16547" y="4721"/>
                </a:lnTo>
                <a:lnTo>
                  <a:pt x="16498" y="4648"/>
                </a:lnTo>
                <a:lnTo>
                  <a:pt x="16449" y="4599"/>
                </a:lnTo>
                <a:lnTo>
                  <a:pt x="16401" y="4575"/>
                </a:lnTo>
                <a:lnTo>
                  <a:pt x="16328" y="4526"/>
                </a:lnTo>
                <a:lnTo>
                  <a:pt x="16011" y="4453"/>
                </a:lnTo>
                <a:lnTo>
                  <a:pt x="15671" y="4404"/>
                </a:lnTo>
                <a:close/>
                <a:moveTo>
                  <a:pt x="8176" y="7105"/>
                </a:moveTo>
                <a:lnTo>
                  <a:pt x="7884" y="7373"/>
                </a:lnTo>
                <a:lnTo>
                  <a:pt x="7641" y="7689"/>
                </a:lnTo>
                <a:lnTo>
                  <a:pt x="7422" y="8006"/>
                </a:lnTo>
                <a:lnTo>
                  <a:pt x="7252" y="8346"/>
                </a:lnTo>
                <a:lnTo>
                  <a:pt x="7082" y="8687"/>
                </a:lnTo>
                <a:lnTo>
                  <a:pt x="6936" y="9052"/>
                </a:lnTo>
                <a:lnTo>
                  <a:pt x="6790" y="9417"/>
                </a:lnTo>
                <a:lnTo>
                  <a:pt x="6692" y="9782"/>
                </a:lnTo>
                <a:lnTo>
                  <a:pt x="6619" y="9441"/>
                </a:lnTo>
                <a:lnTo>
                  <a:pt x="6619" y="9198"/>
                </a:lnTo>
                <a:lnTo>
                  <a:pt x="6619" y="8955"/>
                </a:lnTo>
                <a:lnTo>
                  <a:pt x="6644" y="8711"/>
                </a:lnTo>
                <a:lnTo>
                  <a:pt x="6717" y="8492"/>
                </a:lnTo>
                <a:lnTo>
                  <a:pt x="6790" y="8273"/>
                </a:lnTo>
                <a:lnTo>
                  <a:pt x="6911" y="8079"/>
                </a:lnTo>
                <a:lnTo>
                  <a:pt x="7033" y="7884"/>
                </a:lnTo>
                <a:lnTo>
                  <a:pt x="7203" y="7689"/>
                </a:lnTo>
                <a:lnTo>
                  <a:pt x="7398" y="7519"/>
                </a:lnTo>
                <a:lnTo>
                  <a:pt x="7617" y="7373"/>
                </a:lnTo>
                <a:lnTo>
                  <a:pt x="7836" y="7251"/>
                </a:lnTo>
                <a:lnTo>
                  <a:pt x="8079" y="7154"/>
                </a:lnTo>
                <a:lnTo>
                  <a:pt x="8176" y="7105"/>
                </a:lnTo>
                <a:close/>
                <a:moveTo>
                  <a:pt x="11413" y="8444"/>
                </a:moveTo>
                <a:lnTo>
                  <a:pt x="11486" y="8711"/>
                </a:lnTo>
                <a:lnTo>
                  <a:pt x="11534" y="8979"/>
                </a:lnTo>
                <a:lnTo>
                  <a:pt x="11559" y="9246"/>
                </a:lnTo>
                <a:lnTo>
                  <a:pt x="11534" y="9514"/>
                </a:lnTo>
                <a:lnTo>
                  <a:pt x="11461" y="9782"/>
                </a:lnTo>
                <a:lnTo>
                  <a:pt x="11388" y="10049"/>
                </a:lnTo>
                <a:lnTo>
                  <a:pt x="11267" y="10293"/>
                </a:lnTo>
                <a:lnTo>
                  <a:pt x="11145" y="10512"/>
                </a:lnTo>
                <a:lnTo>
                  <a:pt x="10975" y="10731"/>
                </a:lnTo>
                <a:lnTo>
                  <a:pt x="11048" y="10536"/>
                </a:lnTo>
                <a:lnTo>
                  <a:pt x="11121" y="10317"/>
                </a:lnTo>
                <a:lnTo>
                  <a:pt x="11194" y="9928"/>
                </a:lnTo>
                <a:lnTo>
                  <a:pt x="11267" y="9563"/>
                </a:lnTo>
                <a:lnTo>
                  <a:pt x="11315" y="9198"/>
                </a:lnTo>
                <a:lnTo>
                  <a:pt x="11413" y="8444"/>
                </a:lnTo>
                <a:close/>
                <a:moveTo>
                  <a:pt x="9028" y="6911"/>
                </a:moveTo>
                <a:lnTo>
                  <a:pt x="8858" y="7057"/>
                </a:lnTo>
                <a:lnTo>
                  <a:pt x="8736" y="7251"/>
                </a:lnTo>
                <a:lnTo>
                  <a:pt x="8614" y="7446"/>
                </a:lnTo>
                <a:lnTo>
                  <a:pt x="8517" y="7641"/>
                </a:lnTo>
                <a:lnTo>
                  <a:pt x="8322" y="8079"/>
                </a:lnTo>
                <a:lnTo>
                  <a:pt x="8176" y="8492"/>
                </a:lnTo>
                <a:lnTo>
                  <a:pt x="8030" y="8833"/>
                </a:lnTo>
                <a:lnTo>
                  <a:pt x="7884" y="9173"/>
                </a:lnTo>
                <a:lnTo>
                  <a:pt x="7568" y="9830"/>
                </a:lnTo>
                <a:lnTo>
                  <a:pt x="7325" y="10317"/>
                </a:lnTo>
                <a:lnTo>
                  <a:pt x="7228" y="10560"/>
                </a:lnTo>
                <a:lnTo>
                  <a:pt x="7130" y="10804"/>
                </a:lnTo>
                <a:lnTo>
                  <a:pt x="6936" y="10463"/>
                </a:lnTo>
                <a:lnTo>
                  <a:pt x="6790" y="10122"/>
                </a:lnTo>
                <a:lnTo>
                  <a:pt x="6838" y="10122"/>
                </a:lnTo>
                <a:lnTo>
                  <a:pt x="6911" y="10098"/>
                </a:lnTo>
                <a:lnTo>
                  <a:pt x="6960" y="10074"/>
                </a:lnTo>
                <a:lnTo>
                  <a:pt x="7009" y="10001"/>
                </a:lnTo>
                <a:lnTo>
                  <a:pt x="7276" y="9222"/>
                </a:lnTo>
                <a:lnTo>
                  <a:pt x="7592" y="8468"/>
                </a:lnTo>
                <a:lnTo>
                  <a:pt x="7787" y="8103"/>
                </a:lnTo>
                <a:lnTo>
                  <a:pt x="7982" y="7738"/>
                </a:lnTo>
                <a:lnTo>
                  <a:pt x="8176" y="7373"/>
                </a:lnTo>
                <a:lnTo>
                  <a:pt x="8395" y="7032"/>
                </a:lnTo>
                <a:lnTo>
                  <a:pt x="8493" y="7032"/>
                </a:lnTo>
                <a:lnTo>
                  <a:pt x="8760" y="6959"/>
                </a:lnTo>
                <a:lnTo>
                  <a:pt x="9028" y="6911"/>
                </a:lnTo>
                <a:close/>
                <a:moveTo>
                  <a:pt x="9344" y="6911"/>
                </a:moveTo>
                <a:lnTo>
                  <a:pt x="9588" y="6935"/>
                </a:lnTo>
                <a:lnTo>
                  <a:pt x="9831" y="7008"/>
                </a:lnTo>
                <a:lnTo>
                  <a:pt x="9734" y="7105"/>
                </a:lnTo>
                <a:lnTo>
                  <a:pt x="9636" y="7203"/>
                </a:lnTo>
                <a:lnTo>
                  <a:pt x="9490" y="7446"/>
                </a:lnTo>
                <a:lnTo>
                  <a:pt x="9393" y="7714"/>
                </a:lnTo>
                <a:lnTo>
                  <a:pt x="9271" y="7957"/>
                </a:lnTo>
                <a:lnTo>
                  <a:pt x="9150" y="8298"/>
                </a:lnTo>
                <a:lnTo>
                  <a:pt x="9004" y="8663"/>
                </a:lnTo>
                <a:lnTo>
                  <a:pt x="8760" y="9368"/>
                </a:lnTo>
                <a:lnTo>
                  <a:pt x="8468" y="10122"/>
                </a:lnTo>
                <a:lnTo>
                  <a:pt x="8128" y="10852"/>
                </a:lnTo>
                <a:lnTo>
                  <a:pt x="7957" y="11290"/>
                </a:lnTo>
                <a:lnTo>
                  <a:pt x="7909" y="11388"/>
                </a:lnTo>
                <a:lnTo>
                  <a:pt x="7884" y="11485"/>
                </a:lnTo>
                <a:lnTo>
                  <a:pt x="7884" y="11558"/>
                </a:lnTo>
                <a:lnTo>
                  <a:pt x="7665" y="11388"/>
                </a:lnTo>
                <a:lnTo>
                  <a:pt x="7446" y="11193"/>
                </a:lnTo>
                <a:lnTo>
                  <a:pt x="7568" y="10901"/>
                </a:lnTo>
                <a:lnTo>
                  <a:pt x="7690" y="10609"/>
                </a:lnTo>
                <a:lnTo>
                  <a:pt x="7811" y="10317"/>
                </a:lnTo>
                <a:lnTo>
                  <a:pt x="7933" y="10049"/>
                </a:lnTo>
                <a:lnTo>
                  <a:pt x="8201" y="9514"/>
                </a:lnTo>
                <a:lnTo>
                  <a:pt x="8444" y="8979"/>
                </a:lnTo>
                <a:lnTo>
                  <a:pt x="8882" y="7933"/>
                </a:lnTo>
                <a:lnTo>
                  <a:pt x="9101" y="7422"/>
                </a:lnTo>
                <a:lnTo>
                  <a:pt x="9344" y="6911"/>
                </a:lnTo>
                <a:close/>
                <a:moveTo>
                  <a:pt x="10610" y="7397"/>
                </a:moveTo>
                <a:lnTo>
                  <a:pt x="10829" y="7592"/>
                </a:lnTo>
                <a:lnTo>
                  <a:pt x="11023" y="7811"/>
                </a:lnTo>
                <a:lnTo>
                  <a:pt x="11194" y="8054"/>
                </a:lnTo>
                <a:lnTo>
                  <a:pt x="11340" y="8322"/>
                </a:lnTo>
                <a:lnTo>
                  <a:pt x="11340" y="8346"/>
                </a:lnTo>
                <a:lnTo>
                  <a:pt x="11169" y="8663"/>
                </a:lnTo>
                <a:lnTo>
                  <a:pt x="11023" y="8979"/>
                </a:lnTo>
                <a:lnTo>
                  <a:pt x="10926" y="9295"/>
                </a:lnTo>
                <a:lnTo>
                  <a:pt x="10829" y="9660"/>
                </a:lnTo>
                <a:lnTo>
                  <a:pt x="10731" y="10025"/>
                </a:lnTo>
                <a:lnTo>
                  <a:pt x="10610" y="10414"/>
                </a:lnTo>
                <a:lnTo>
                  <a:pt x="10512" y="10706"/>
                </a:lnTo>
                <a:lnTo>
                  <a:pt x="10464" y="10852"/>
                </a:lnTo>
                <a:lnTo>
                  <a:pt x="10439" y="11023"/>
                </a:lnTo>
                <a:lnTo>
                  <a:pt x="10464" y="11071"/>
                </a:lnTo>
                <a:lnTo>
                  <a:pt x="10488" y="11120"/>
                </a:lnTo>
                <a:lnTo>
                  <a:pt x="10537" y="11144"/>
                </a:lnTo>
                <a:lnTo>
                  <a:pt x="10585" y="11169"/>
                </a:lnTo>
                <a:lnTo>
                  <a:pt x="10318" y="11388"/>
                </a:lnTo>
                <a:lnTo>
                  <a:pt x="10001" y="11558"/>
                </a:lnTo>
                <a:lnTo>
                  <a:pt x="10001" y="11558"/>
                </a:lnTo>
                <a:lnTo>
                  <a:pt x="10099" y="11412"/>
                </a:lnTo>
                <a:lnTo>
                  <a:pt x="10147" y="11242"/>
                </a:lnTo>
                <a:lnTo>
                  <a:pt x="10269" y="10877"/>
                </a:lnTo>
                <a:lnTo>
                  <a:pt x="10439" y="10244"/>
                </a:lnTo>
                <a:lnTo>
                  <a:pt x="10585" y="9684"/>
                </a:lnTo>
                <a:lnTo>
                  <a:pt x="10780" y="9100"/>
                </a:lnTo>
                <a:lnTo>
                  <a:pt x="10950" y="8517"/>
                </a:lnTo>
                <a:lnTo>
                  <a:pt x="11072" y="7957"/>
                </a:lnTo>
                <a:lnTo>
                  <a:pt x="11072" y="7908"/>
                </a:lnTo>
                <a:lnTo>
                  <a:pt x="11048" y="7884"/>
                </a:lnTo>
                <a:lnTo>
                  <a:pt x="10975" y="7884"/>
                </a:lnTo>
                <a:lnTo>
                  <a:pt x="10804" y="8079"/>
                </a:lnTo>
                <a:lnTo>
                  <a:pt x="10683" y="8273"/>
                </a:lnTo>
                <a:lnTo>
                  <a:pt x="10561" y="8517"/>
                </a:lnTo>
                <a:lnTo>
                  <a:pt x="10464" y="8760"/>
                </a:lnTo>
                <a:lnTo>
                  <a:pt x="10318" y="9246"/>
                </a:lnTo>
                <a:lnTo>
                  <a:pt x="10196" y="9733"/>
                </a:lnTo>
                <a:lnTo>
                  <a:pt x="10050" y="10293"/>
                </a:lnTo>
                <a:lnTo>
                  <a:pt x="9880" y="10828"/>
                </a:lnTo>
                <a:lnTo>
                  <a:pt x="9782" y="11071"/>
                </a:lnTo>
                <a:lnTo>
                  <a:pt x="9685" y="11290"/>
                </a:lnTo>
                <a:lnTo>
                  <a:pt x="9563" y="11534"/>
                </a:lnTo>
                <a:lnTo>
                  <a:pt x="9539" y="11655"/>
                </a:lnTo>
                <a:lnTo>
                  <a:pt x="9515" y="11777"/>
                </a:lnTo>
                <a:lnTo>
                  <a:pt x="9320" y="11826"/>
                </a:lnTo>
                <a:lnTo>
                  <a:pt x="9247" y="11850"/>
                </a:lnTo>
                <a:lnTo>
                  <a:pt x="9247" y="11850"/>
                </a:lnTo>
                <a:lnTo>
                  <a:pt x="9369" y="11607"/>
                </a:lnTo>
                <a:lnTo>
                  <a:pt x="9442" y="11339"/>
                </a:lnTo>
                <a:lnTo>
                  <a:pt x="9612" y="10828"/>
                </a:lnTo>
                <a:lnTo>
                  <a:pt x="9758" y="10317"/>
                </a:lnTo>
                <a:lnTo>
                  <a:pt x="9928" y="9806"/>
                </a:lnTo>
                <a:lnTo>
                  <a:pt x="10147" y="9222"/>
                </a:lnTo>
                <a:lnTo>
                  <a:pt x="10342" y="8614"/>
                </a:lnTo>
                <a:lnTo>
                  <a:pt x="10488" y="8006"/>
                </a:lnTo>
                <a:lnTo>
                  <a:pt x="10561" y="7714"/>
                </a:lnTo>
                <a:lnTo>
                  <a:pt x="10610" y="7397"/>
                </a:lnTo>
                <a:close/>
                <a:moveTo>
                  <a:pt x="10026" y="7081"/>
                </a:moveTo>
                <a:lnTo>
                  <a:pt x="10220" y="7154"/>
                </a:lnTo>
                <a:lnTo>
                  <a:pt x="10391" y="7251"/>
                </a:lnTo>
                <a:lnTo>
                  <a:pt x="10172" y="7811"/>
                </a:lnTo>
                <a:lnTo>
                  <a:pt x="10001" y="8395"/>
                </a:lnTo>
                <a:lnTo>
                  <a:pt x="9831" y="8955"/>
                </a:lnTo>
                <a:lnTo>
                  <a:pt x="9636" y="9538"/>
                </a:lnTo>
                <a:lnTo>
                  <a:pt x="9442" y="10098"/>
                </a:lnTo>
                <a:lnTo>
                  <a:pt x="9271" y="10706"/>
                </a:lnTo>
                <a:lnTo>
                  <a:pt x="9101" y="11266"/>
                </a:lnTo>
                <a:lnTo>
                  <a:pt x="8979" y="11558"/>
                </a:lnTo>
                <a:lnTo>
                  <a:pt x="8833" y="11826"/>
                </a:lnTo>
                <a:lnTo>
                  <a:pt x="8833" y="11874"/>
                </a:lnTo>
                <a:lnTo>
                  <a:pt x="8639" y="11850"/>
                </a:lnTo>
                <a:lnTo>
                  <a:pt x="8468" y="11826"/>
                </a:lnTo>
                <a:lnTo>
                  <a:pt x="8298" y="11753"/>
                </a:lnTo>
                <a:lnTo>
                  <a:pt x="8128" y="11680"/>
                </a:lnTo>
                <a:lnTo>
                  <a:pt x="8176" y="11655"/>
                </a:lnTo>
                <a:lnTo>
                  <a:pt x="8201" y="11631"/>
                </a:lnTo>
                <a:lnTo>
                  <a:pt x="8274" y="11534"/>
                </a:lnTo>
                <a:lnTo>
                  <a:pt x="8371" y="11315"/>
                </a:lnTo>
                <a:lnTo>
                  <a:pt x="8639" y="10633"/>
                </a:lnTo>
                <a:lnTo>
                  <a:pt x="8931" y="9976"/>
                </a:lnTo>
                <a:lnTo>
                  <a:pt x="9077" y="9636"/>
                </a:lnTo>
                <a:lnTo>
                  <a:pt x="9223" y="9271"/>
                </a:lnTo>
                <a:lnTo>
                  <a:pt x="9466" y="8565"/>
                </a:lnTo>
                <a:lnTo>
                  <a:pt x="9612" y="8200"/>
                </a:lnTo>
                <a:lnTo>
                  <a:pt x="9758" y="7835"/>
                </a:lnTo>
                <a:lnTo>
                  <a:pt x="9928" y="7446"/>
                </a:lnTo>
                <a:lnTo>
                  <a:pt x="9977" y="7276"/>
                </a:lnTo>
                <a:lnTo>
                  <a:pt x="10026" y="7081"/>
                </a:lnTo>
                <a:close/>
                <a:moveTo>
                  <a:pt x="9247" y="6424"/>
                </a:moveTo>
                <a:lnTo>
                  <a:pt x="8931" y="6448"/>
                </a:lnTo>
                <a:lnTo>
                  <a:pt x="8639" y="6497"/>
                </a:lnTo>
                <a:lnTo>
                  <a:pt x="8347" y="6570"/>
                </a:lnTo>
                <a:lnTo>
                  <a:pt x="8274" y="6619"/>
                </a:lnTo>
                <a:lnTo>
                  <a:pt x="8225" y="6667"/>
                </a:lnTo>
                <a:lnTo>
                  <a:pt x="7836" y="6789"/>
                </a:lnTo>
                <a:lnTo>
                  <a:pt x="7568" y="6911"/>
                </a:lnTo>
                <a:lnTo>
                  <a:pt x="7325" y="7032"/>
                </a:lnTo>
                <a:lnTo>
                  <a:pt x="7106" y="7203"/>
                </a:lnTo>
                <a:lnTo>
                  <a:pt x="6887" y="7373"/>
                </a:lnTo>
                <a:lnTo>
                  <a:pt x="6668" y="7592"/>
                </a:lnTo>
                <a:lnTo>
                  <a:pt x="6498" y="7835"/>
                </a:lnTo>
                <a:lnTo>
                  <a:pt x="6352" y="8103"/>
                </a:lnTo>
                <a:lnTo>
                  <a:pt x="6254" y="8371"/>
                </a:lnTo>
                <a:lnTo>
                  <a:pt x="6206" y="8663"/>
                </a:lnTo>
                <a:lnTo>
                  <a:pt x="6157" y="8979"/>
                </a:lnTo>
                <a:lnTo>
                  <a:pt x="6157" y="9271"/>
                </a:lnTo>
                <a:lnTo>
                  <a:pt x="6181" y="9563"/>
                </a:lnTo>
                <a:lnTo>
                  <a:pt x="6206" y="9855"/>
                </a:lnTo>
                <a:lnTo>
                  <a:pt x="6279" y="10122"/>
                </a:lnTo>
                <a:lnTo>
                  <a:pt x="6376" y="10390"/>
                </a:lnTo>
                <a:lnTo>
                  <a:pt x="6498" y="10658"/>
                </a:lnTo>
                <a:lnTo>
                  <a:pt x="6644" y="10925"/>
                </a:lnTo>
                <a:lnTo>
                  <a:pt x="6814" y="11169"/>
                </a:lnTo>
                <a:lnTo>
                  <a:pt x="6984" y="11388"/>
                </a:lnTo>
                <a:lnTo>
                  <a:pt x="7203" y="11607"/>
                </a:lnTo>
                <a:lnTo>
                  <a:pt x="7422" y="11801"/>
                </a:lnTo>
                <a:lnTo>
                  <a:pt x="7665" y="11947"/>
                </a:lnTo>
                <a:lnTo>
                  <a:pt x="7909" y="12093"/>
                </a:lnTo>
                <a:lnTo>
                  <a:pt x="8176" y="12191"/>
                </a:lnTo>
                <a:lnTo>
                  <a:pt x="8444" y="12288"/>
                </a:lnTo>
                <a:lnTo>
                  <a:pt x="8736" y="12312"/>
                </a:lnTo>
                <a:lnTo>
                  <a:pt x="9028" y="12312"/>
                </a:lnTo>
                <a:lnTo>
                  <a:pt x="9320" y="12288"/>
                </a:lnTo>
                <a:lnTo>
                  <a:pt x="9588" y="12215"/>
                </a:lnTo>
                <a:lnTo>
                  <a:pt x="9880" y="12118"/>
                </a:lnTo>
                <a:lnTo>
                  <a:pt x="10147" y="11996"/>
                </a:lnTo>
                <a:lnTo>
                  <a:pt x="10415" y="11826"/>
                </a:lnTo>
                <a:lnTo>
                  <a:pt x="10658" y="11655"/>
                </a:lnTo>
                <a:lnTo>
                  <a:pt x="10877" y="11461"/>
                </a:lnTo>
                <a:lnTo>
                  <a:pt x="11096" y="11242"/>
                </a:lnTo>
                <a:lnTo>
                  <a:pt x="11291" y="10998"/>
                </a:lnTo>
                <a:lnTo>
                  <a:pt x="11461" y="10731"/>
                </a:lnTo>
                <a:lnTo>
                  <a:pt x="11632" y="10463"/>
                </a:lnTo>
                <a:lnTo>
                  <a:pt x="11753" y="10195"/>
                </a:lnTo>
                <a:lnTo>
                  <a:pt x="11851" y="9903"/>
                </a:lnTo>
                <a:lnTo>
                  <a:pt x="11924" y="9611"/>
                </a:lnTo>
                <a:lnTo>
                  <a:pt x="11948" y="9319"/>
                </a:lnTo>
                <a:lnTo>
                  <a:pt x="11972" y="9027"/>
                </a:lnTo>
                <a:lnTo>
                  <a:pt x="11924" y="8736"/>
                </a:lnTo>
                <a:lnTo>
                  <a:pt x="11851" y="8444"/>
                </a:lnTo>
                <a:lnTo>
                  <a:pt x="11753" y="8176"/>
                </a:lnTo>
                <a:lnTo>
                  <a:pt x="11632" y="7908"/>
                </a:lnTo>
                <a:lnTo>
                  <a:pt x="11461" y="7665"/>
                </a:lnTo>
                <a:lnTo>
                  <a:pt x="11291" y="7422"/>
                </a:lnTo>
                <a:lnTo>
                  <a:pt x="11096" y="7203"/>
                </a:lnTo>
                <a:lnTo>
                  <a:pt x="10853" y="7032"/>
                </a:lnTo>
                <a:lnTo>
                  <a:pt x="10610" y="6862"/>
                </a:lnTo>
                <a:lnTo>
                  <a:pt x="10366" y="6716"/>
                </a:lnTo>
                <a:lnTo>
                  <a:pt x="10099" y="6594"/>
                </a:lnTo>
                <a:lnTo>
                  <a:pt x="9807" y="6521"/>
                </a:lnTo>
                <a:lnTo>
                  <a:pt x="9515" y="6448"/>
                </a:lnTo>
                <a:lnTo>
                  <a:pt x="9247" y="6424"/>
                </a:lnTo>
                <a:close/>
                <a:moveTo>
                  <a:pt x="9417" y="5694"/>
                </a:moveTo>
                <a:lnTo>
                  <a:pt x="9782" y="5718"/>
                </a:lnTo>
                <a:lnTo>
                  <a:pt x="10172" y="5791"/>
                </a:lnTo>
                <a:lnTo>
                  <a:pt x="10537" y="5889"/>
                </a:lnTo>
                <a:lnTo>
                  <a:pt x="10877" y="6010"/>
                </a:lnTo>
                <a:lnTo>
                  <a:pt x="11218" y="6181"/>
                </a:lnTo>
                <a:lnTo>
                  <a:pt x="11534" y="6351"/>
                </a:lnTo>
                <a:lnTo>
                  <a:pt x="11729" y="6497"/>
                </a:lnTo>
                <a:lnTo>
                  <a:pt x="11899" y="6619"/>
                </a:lnTo>
                <a:lnTo>
                  <a:pt x="12045" y="6789"/>
                </a:lnTo>
                <a:lnTo>
                  <a:pt x="12191" y="6959"/>
                </a:lnTo>
                <a:lnTo>
                  <a:pt x="12313" y="7130"/>
                </a:lnTo>
                <a:lnTo>
                  <a:pt x="12435" y="7324"/>
                </a:lnTo>
                <a:lnTo>
                  <a:pt x="12532" y="7519"/>
                </a:lnTo>
                <a:lnTo>
                  <a:pt x="12629" y="7714"/>
                </a:lnTo>
                <a:lnTo>
                  <a:pt x="12775" y="8152"/>
                </a:lnTo>
                <a:lnTo>
                  <a:pt x="12873" y="8590"/>
                </a:lnTo>
                <a:lnTo>
                  <a:pt x="12921" y="9027"/>
                </a:lnTo>
                <a:lnTo>
                  <a:pt x="12921" y="9465"/>
                </a:lnTo>
                <a:lnTo>
                  <a:pt x="12897" y="9806"/>
                </a:lnTo>
                <a:lnTo>
                  <a:pt x="12848" y="10147"/>
                </a:lnTo>
                <a:lnTo>
                  <a:pt x="12751" y="10463"/>
                </a:lnTo>
                <a:lnTo>
                  <a:pt x="12654" y="10779"/>
                </a:lnTo>
                <a:lnTo>
                  <a:pt x="12508" y="11071"/>
                </a:lnTo>
                <a:lnTo>
                  <a:pt x="12362" y="11363"/>
                </a:lnTo>
                <a:lnTo>
                  <a:pt x="12167" y="11631"/>
                </a:lnTo>
                <a:lnTo>
                  <a:pt x="11972" y="11874"/>
                </a:lnTo>
                <a:lnTo>
                  <a:pt x="11753" y="12093"/>
                </a:lnTo>
                <a:lnTo>
                  <a:pt x="11510" y="12288"/>
                </a:lnTo>
                <a:lnTo>
                  <a:pt x="11242" y="12483"/>
                </a:lnTo>
                <a:lnTo>
                  <a:pt x="10975" y="12653"/>
                </a:lnTo>
                <a:lnTo>
                  <a:pt x="10683" y="12799"/>
                </a:lnTo>
                <a:lnTo>
                  <a:pt x="10366" y="12921"/>
                </a:lnTo>
                <a:lnTo>
                  <a:pt x="10050" y="13018"/>
                </a:lnTo>
                <a:lnTo>
                  <a:pt x="9709" y="13091"/>
                </a:lnTo>
                <a:lnTo>
                  <a:pt x="9369" y="13140"/>
                </a:lnTo>
                <a:lnTo>
                  <a:pt x="8736" y="13140"/>
                </a:lnTo>
                <a:lnTo>
                  <a:pt x="8420" y="13115"/>
                </a:lnTo>
                <a:lnTo>
                  <a:pt x="8128" y="13042"/>
                </a:lnTo>
                <a:lnTo>
                  <a:pt x="7836" y="12969"/>
                </a:lnTo>
                <a:lnTo>
                  <a:pt x="7568" y="12848"/>
                </a:lnTo>
                <a:lnTo>
                  <a:pt x="7276" y="12726"/>
                </a:lnTo>
                <a:lnTo>
                  <a:pt x="7033" y="12556"/>
                </a:lnTo>
                <a:lnTo>
                  <a:pt x="6790" y="12385"/>
                </a:lnTo>
                <a:lnTo>
                  <a:pt x="6546" y="12191"/>
                </a:lnTo>
                <a:lnTo>
                  <a:pt x="6352" y="11972"/>
                </a:lnTo>
                <a:lnTo>
                  <a:pt x="6157" y="11728"/>
                </a:lnTo>
                <a:lnTo>
                  <a:pt x="5962" y="11461"/>
                </a:lnTo>
                <a:lnTo>
                  <a:pt x="5816" y="11193"/>
                </a:lnTo>
                <a:lnTo>
                  <a:pt x="5670" y="10877"/>
                </a:lnTo>
                <a:lnTo>
                  <a:pt x="5597" y="10658"/>
                </a:lnTo>
                <a:lnTo>
                  <a:pt x="5524" y="10414"/>
                </a:lnTo>
                <a:lnTo>
                  <a:pt x="5476" y="10171"/>
                </a:lnTo>
                <a:lnTo>
                  <a:pt x="5427" y="9928"/>
                </a:lnTo>
                <a:lnTo>
                  <a:pt x="5403" y="9684"/>
                </a:lnTo>
                <a:lnTo>
                  <a:pt x="5403" y="9465"/>
                </a:lnTo>
                <a:lnTo>
                  <a:pt x="5403" y="9222"/>
                </a:lnTo>
                <a:lnTo>
                  <a:pt x="5427" y="8979"/>
                </a:lnTo>
                <a:lnTo>
                  <a:pt x="5451" y="8736"/>
                </a:lnTo>
                <a:lnTo>
                  <a:pt x="5500" y="8517"/>
                </a:lnTo>
                <a:lnTo>
                  <a:pt x="5573" y="8273"/>
                </a:lnTo>
                <a:lnTo>
                  <a:pt x="5646" y="8054"/>
                </a:lnTo>
                <a:lnTo>
                  <a:pt x="5743" y="7811"/>
                </a:lnTo>
                <a:lnTo>
                  <a:pt x="5865" y="7592"/>
                </a:lnTo>
                <a:lnTo>
                  <a:pt x="5987" y="7397"/>
                </a:lnTo>
                <a:lnTo>
                  <a:pt x="6133" y="7178"/>
                </a:lnTo>
                <a:lnTo>
                  <a:pt x="6376" y="6886"/>
                </a:lnTo>
                <a:lnTo>
                  <a:pt x="6644" y="6619"/>
                </a:lnTo>
                <a:lnTo>
                  <a:pt x="6911" y="6400"/>
                </a:lnTo>
                <a:lnTo>
                  <a:pt x="7228" y="6229"/>
                </a:lnTo>
                <a:lnTo>
                  <a:pt x="7544" y="6059"/>
                </a:lnTo>
                <a:lnTo>
                  <a:pt x="7884" y="5937"/>
                </a:lnTo>
                <a:lnTo>
                  <a:pt x="8225" y="5840"/>
                </a:lnTo>
                <a:lnTo>
                  <a:pt x="8590" y="5743"/>
                </a:lnTo>
                <a:lnTo>
                  <a:pt x="8687" y="5743"/>
                </a:lnTo>
                <a:lnTo>
                  <a:pt x="9052" y="5694"/>
                </a:lnTo>
                <a:close/>
                <a:moveTo>
                  <a:pt x="9150" y="5207"/>
                </a:moveTo>
                <a:lnTo>
                  <a:pt x="8760" y="5232"/>
                </a:lnTo>
                <a:lnTo>
                  <a:pt x="8420" y="5256"/>
                </a:lnTo>
                <a:lnTo>
                  <a:pt x="8055" y="5305"/>
                </a:lnTo>
                <a:lnTo>
                  <a:pt x="7714" y="5402"/>
                </a:lnTo>
                <a:lnTo>
                  <a:pt x="7373" y="5548"/>
                </a:lnTo>
                <a:lnTo>
                  <a:pt x="7057" y="5718"/>
                </a:lnTo>
                <a:lnTo>
                  <a:pt x="6741" y="5889"/>
                </a:lnTo>
                <a:lnTo>
                  <a:pt x="6473" y="6108"/>
                </a:lnTo>
                <a:lnTo>
                  <a:pt x="6181" y="6327"/>
                </a:lnTo>
                <a:lnTo>
                  <a:pt x="6035" y="6497"/>
                </a:lnTo>
                <a:lnTo>
                  <a:pt x="5865" y="6667"/>
                </a:lnTo>
                <a:lnTo>
                  <a:pt x="5597" y="7032"/>
                </a:lnTo>
                <a:lnTo>
                  <a:pt x="5354" y="7446"/>
                </a:lnTo>
                <a:lnTo>
                  <a:pt x="5159" y="7860"/>
                </a:lnTo>
                <a:lnTo>
                  <a:pt x="5013" y="8298"/>
                </a:lnTo>
                <a:lnTo>
                  <a:pt x="4916" y="8760"/>
                </a:lnTo>
                <a:lnTo>
                  <a:pt x="4867" y="9222"/>
                </a:lnTo>
                <a:lnTo>
                  <a:pt x="4867" y="9684"/>
                </a:lnTo>
                <a:lnTo>
                  <a:pt x="4916" y="10049"/>
                </a:lnTo>
                <a:lnTo>
                  <a:pt x="4965" y="10414"/>
                </a:lnTo>
                <a:lnTo>
                  <a:pt x="5062" y="10755"/>
                </a:lnTo>
                <a:lnTo>
                  <a:pt x="5184" y="11096"/>
                </a:lnTo>
                <a:lnTo>
                  <a:pt x="5330" y="11412"/>
                </a:lnTo>
                <a:lnTo>
                  <a:pt x="5500" y="11728"/>
                </a:lnTo>
                <a:lnTo>
                  <a:pt x="5695" y="12020"/>
                </a:lnTo>
                <a:lnTo>
                  <a:pt x="5914" y="12288"/>
                </a:lnTo>
                <a:lnTo>
                  <a:pt x="6157" y="12531"/>
                </a:lnTo>
                <a:lnTo>
                  <a:pt x="6425" y="12775"/>
                </a:lnTo>
                <a:lnTo>
                  <a:pt x="6717" y="12969"/>
                </a:lnTo>
                <a:lnTo>
                  <a:pt x="7009" y="13164"/>
                </a:lnTo>
                <a:lnTo>
                  <a:pt x="7325" y="13310"/>
                </a:lnTo>
                <a:lnTo>
                  <a:pt x="7665" y="13432"/>
                </a:lnTo>
                <a:lnTo>
                  <a:pt x="8006" y="13529"/>
                </a:lnTo>
                <a:lnTo>
                  <a:pt x="8371" y="13602"/>
                </a:lnTo>
                <a:lnTo>
                  <a:pt x="8687" y="13651"/>
                </a:lnTo>
                <a:lnTo>
                  <a:pt x="9296" y="13651"/>
                </a:lnTo>
                <a:lnTo>
                  <a:pt x="9612" y="13626"/>
                </a:lnTo>
                <a:lnTo>
                  <a:pt x="9928" y="13578"/>
                </a:lnTo>
                <a:lnTo>
                  <a:pt x="10220" y="13505"/>
                </a:lnTo>
                <a:lnTo>
                  <a:pt x="10512" y="13407"/>
                </a:lnTo>
                <a:lnTo>
                  <a:pt x="10804" y="13310"/>
                </a:lnTo>
                <a:lnTo>
                  <a:pt x="11072" y="13188"/>
                </a:lnTo>
                <a:lnTo>
                  <a:pt x="11340" y="13042"/>
                </a:lnTo>
                <a:lnTo>
                  <a:pt x="11607" y="12872"/>
                </a:lnTo>
                <a:lnTo>
                  <a:pt x="11851" y="12702"/>
                </a:lnTo>
                <a:lnTo>
                  <a:pt x="12094" y="12507"/>
                </a:lnTo>
                <a:lnTo>
                  <a:pt x="12313" y="12288"/>
                </a:lnTo>
                <a:lnTo>
                  <a:pt x="12508" y="12045"/>
                </a:lnTo>
                <a:lnTo>
                  <a:pt x="12702" y="11801"/>
                </a:lnTo>
                <a:lnTo>
                  <a:pt x="12897" y="11461"/>
                </a:lnTo>
                <a:lnTo>
                  <a:pt x="13092" y="11096"/>
                </a:lnTo>
                <a:lnTo>
                  <a:pt x="13213" y="10706"/>
                </a:lnTo>
                <a:lnTo>
                  <a:pt x="13335" y="10317"/>
                </a:lnTo>
                <a:lnTo>
                  <a:pt x="13384" y="9903"/>
                </a:lnTo>
                <a:lnTo>
                  <a:pt x="13432" y="9490"/>
                </a:lnTo>
                <a:lnTo>
                  <a:pt x="13432" y="9076"/>
                </a:lnTo>
                <a:lnTo>
                  <a:pt x="13384" y="8663"/>
                </a:lnTo>
                <a:lnTo>
                  <a:pt x="13311" y="8273"/>
                </a:lnTo>
                <a:lnTo>
                  <a:pt x="13189" y="7860"/>
                </a:lnTo>
                <a:lnTo>
                  <a:pt x="13043" y="7495"/>
                </a:lnTo>
                <a:lnTo>
                  <a:pt x="12873" y="7130"/>
                </a:lnTo>
                <a:lnTo>
                  <a:pt x="12654" y="6789"/>
                </a:lnTo>
                <a:lnTo>
                  <a:pt x="12386" y="6473"/>
                </a:lnTo>
                <a:lnTo>
                  <a:pt x="12094" y="6181"/>
                </a:lnTo>
                <a:lnTo>
                  <a:pt x="11778" y="5937"/>
                </a:lnTo>
                <a:lnTo>
                  <a:pt x="11461" y="5743"/>
                </a:lnTo>
                <a:lnTo>
                  <a:pt x="11096" y="5572"/>
                </a:lnTo>
                <a:lnTo>
                  <a:pt x="10731" y="5426"/>
                </a:lnTo>
                <a:lnTo>
                  <a:pt x="10342" y="5329"/>
                </a:lnTo>
                <a:lnTo>
                  <a:pt x="9953" y="5256"/>
                </a:lnTo>
                <a:lnTo>
                  <a:pt x="9539" y="5207"/>
                </a:lnTo>
                <a:close/>
                <a:moveTo>
                  <a:pt x="7714" y="511"/>
                </a:moveTo>
                <a:lnTo>
                  <a:pt x="8687" y="536"/>
                </a:lnTo>
                <a:lnTo>
                  <a:pt x="9685" y="560"/>
                </a:lnTo>
                <a:lnTo>
                  <a:pt x="10658" y="633"/>
                </a:lnTo>
                <a:lnTo>
                  <a:pt x="11340" y="633"/>
                </a:lnTo>
                <a:lnTo>
                  <a:pt x="11680" y="609"/>
                </a:lnTo>
                <a:lnTo>
                  <a:pt x="12021" y="609"/>
                </a:lnTo>
                <a:lnTo>
                  <a:pt x="12264" y="633"/>
                </a:lnTo>
                <a:lnTo>
                  <a:pt x="12483" y="706"/>
                </a:lnTo>
                <a:lnTo>
                  <a:pt x="12654" y="779"/>
                </a:lnTo>
                <a:lnTo>
                  <a:pt x="12800" y="876"/>
                </a:lnTo>
                <a:lnTo>
                  <a:pt x="12921" y="1022"/>
                </a:lnTo>
                <a:lnTo>
                  <a:pt x="13019" y="1168"/>
                </a:lnTo>
                <a:lnTo>
                  <a:pt x="13092" y="1314"/>
                </a:lnTo>
                <a:lnTo>
                  <a:pt x="13140" y="1484"/>
                </a:lnTo>
                <a:lnTo>
                  <a:pt x="13262" y="1874"/>
                </a:lnTo>
                <a:lnTo>
                  <a:pt x="13335" y="2263"/>
                </a:lnTo>
                <a:lnTo>
                  <a:pt x="13432" y="2652"/>
                </a:lnTo>
                <a:lnTo>
                  <a:pt x="13481" y="2847"/>
                </a:lnTo>
                <a:lnTo>
                  <a:pt x="13554" y="3017"/>
                </a:lnTo>
                <a:lnTo>
                  <a:pt x="13627" y="3115"/>
                </a:lnTo>
                <a:lnTo>
                  <a:pt x="13724" y="3139"/>
                </a:lnTo>
                <a:lnTo>
                  <a:pt x="13822" y="3139"/>
                </a:lnTo>
                <a:lnTo>
                  <a:pt x="13919" y="3090"/>
                </a:lnTo>
                <a:lnTo>
                  <a:pt x="14138" y="3066"/>
                </a:lnTo>
                <a:lnTo>
                  <a:pt x="14357" y="3066"/>
                </a:lnTo>
                <a:lnTo>
                  <a:pt x="14795" y="3090"/>
                </a:lnTo>
                <a:lnTo>
                  <a:pt x="15233" y="3139"/>
                </a:lnTo>
                <a:lnTo>
                  <a:pt x="15671" y="3163"/>
                </a:lnTo>
                <a:lnTo>
                  <a:pt x="16084" y="3188"/>
                </a:lnTo>
                <a:lnTo>
                  <a:pt x="16571" y="3212"/>
                </a:lnTo>
                <a:lnTo>
                  <a:pt x="16839" y="3212"/>
                </a:lnTo>
                <a:lnTo>
                  <a:pt x="17082" y="3188"/>
                </a:lnTo>
                <a:lnTo>
                  <a:pt x="17325" y="3163"/>
                </a:lnTo>
                <a:lnTo>
                  <a:pt x="17520" y="3066"/>
                </a:lnTo>
                <a:lnTo>
                  <a:pt x="17496" y="3261"/>
                </a:lnTo>
                <a:lnTo>
                  <a:pt x="17496" y="3480"/>
                </a:lnTo>
                <a:lnTo>
                  <a:pt x="17544" y="5086"/>
                </a:lnTo>
                <a:lnTo>
                  <a:pt x="17593" y="6789"/>
                </a:lnTo>
                <a:lnTo>
                  <a:pt x="17617" y="8517"/>
                </a:lnTo>
                <a:lnTo>
                  <a:pt x="17666" y="11753"/>
                </a:lnTo>
                <a:lnTo>
                  <a:pt x="17666" y="12483"/>
                </a:lnTo>
                <a:lnTo>
                  <a:pt x="17642" y="13213"/>
                </a:lnTo>
                <a:lnTo>
                  <a:pt x="17617" y="13943"/>
                </a:lnTo>
                <a:lnTo>
                  <a:pt x="17617" y="14673"/>
                </a:lnTo>
                <a:lnTo>
                  <a:pt x="17544" y="14673"/>
                </a:lnTo>
                <a:lnTo>
                  <a:pt x="16449" y="14746"/>
                </a:lnTo>
                <a:lnTo>
                  <a:pt x="15379" y="14794"/>
                </a:lnTo>
                <a:lnTo>
                  <a:pt x="14308" y="14794"/>
                </a:lnTo>
                <a:lnTo>
                  <a:pt x="13238" y="14770"/>
                </a:lnTo>
                <a:lnTo>
                  <a:pt x="11072" y="14721"/>
                </a:lnTo>
                <a:lnTo>
                  <a:pt x="10001" y="14697"/>
                </a:lnTo>
                <a:lnTo>
                  <a:pt x="8931" y="14673"/>
                </a:lnTo>
                <a:lnTo>
                  <a:pt x="7811" y="14673"/>
                </a:lnTo>
                <a:lnTo>
                  <a:pt x="6692" y="14721"/>
                </a:lnTo>
                <a:lnTo>
                  <a:pt x="4454" y="14819"/>
                </a:lnTo>
                <a:lnTo>
                  <a:pt x="2215" y="14892"/>
                </a:lnTo>
                <a:lnTo>
                  <a:pt x="1826" y="14892"/>
                </a:lnTo>
                <a:lnTo>
                  <a:pt x="1436" y="14867"/>
                </a:lnTo>
                <a:lnTo>
                  <a:pt x="828" y="14867"/>
                </a:lnTo>
                <a:lnTo>
                  <a:pt x="633" y="14916"/>
                </a:lnTo>
                <a:lnTo>
                  <a:pt x="658" y="14624"/>
                </a:lnTo>
                <a:lnTo>
                  <a:pt x="658" y="14308"/>
                </a:lnTo>
                <a:lnTo>
                  <a:pt x="658" y="13724"/>
                </a:lnTo>
                <a:lnTo>
                  <a:pt x="633" y="13115"/>
                </a:lnTo>
                <a:lnTo>
                  <a:pt x="633" y="12531"/>
                </a:lnTo>
                <a:lnTo>
                  <a:pt x="682" y="10804"/>
                </a:lnTo>
                <a:lnTo>
                  <a:pt x="706" y="9928"/>
                </a:lnTo>
                <a:lnTo>
                  <a:pt x="682" y="9076"/>
                </a:lnTo>
                <a:lnTo>
                  <a:pt x="585" y="7349"/>
                </a:lnTo>
                <a:lnTo>
                  <a:pt x="512" y="5597"/>
                </a:lnTo>
                <a:lnTo>
                  <a:pt x="463" y="4794"/>
                </a:lnTo>
                <a:lnTo>
                  <a:pt x="439" y="4380"/>
                </a:lnTo>
                <a:lnTo>
                  <a:pt x="439" y="3991"/>
                </a:lnTo>
                <a:lnTo>
                  <a:pt x="439" y="3601"/>
                </a:lnTo>
                <a:lnTo>
                  <a:pt x="390" y="3236"/>
                </a:lnTo>
                <a:lnTo>
                  <a:pt x="706" y="3285"/>
                </a:lnTo>
                <a:lnTo>
                  <a:pt x="1217" y="3285"/>
                </a:lnTo>
                <a:lnTo>
                  <a:pt x="1436" y="3261"/>
                </a:lnTo>
                <a:lnTo>
                  <a:pt x="1655" y="3212"/>
                </a:lnTo>
                <a:lnTo>
                  <a:pt x="1753" y="3163"/>
                </a:lnTo>
                <a:lnTo>
                  <a:pt x="1826" y="3115"/>
                </a:lnTo>
                <a:lnTo>
                  <a:pt x="1874" y="3042"/>
                </a:lnTo>
                <a:lnTo>
                  <a:pt x="1899" y="2969"/>
                </a:lnTo>
                <a:lnTo>
                  <a:pt x="1899" y="2896"/>
                </a:lnTo>
                <a:lnTo>
                  <a:pt x="1874" y="2823"/>
                </a:lnTo>
                <a:lnTo>
                  <a:pt x="1947" y="2725"/>
                </a:lnTo>
                <a:lnTo>
                  <a:pt x="2069" y="2652"/>
                </a:lnTo>
                <a:lnTo>
                  <a:pt x="2191" y="2579"/>
                </a:lnTo>
                <a:lnTo>
                  <a:pt x="2312" y="2555"/>
                </a:lnTo>
                <a:lnTo>
                  <a:pt x="2458" y="2531"/>
                </a:lnTo>
                <a:lnTo>
                  <a:pt x="2580" y="2531"/>
                </a:lnTo>
                <a:lnTo>
                  <a:pt x="2702" y="2555"/>
                </a:lnTo>
                <a:lnTo>
                  <a:pt x="2823" y="2579"/>
                </a:lnTo>
                <a:lnTo>
                  <a:pt x="2945" y="2628"/>
                </a:lnTo>
                <a:lnTo>
                  <a:pt x="3067" y="2677"/>
                </a:lnTo>
                <a:lnTo>
                  <a:pt x="3164" y="2774"/>
                </a:lnTo>
                <a:lnTo>
                  <a:pt x="3237" y="2847"/>
                </a:lnTo>
                <a:lnTo>
                  <a:pt x="3310" y="2944"/>
                </a:lnTo>
                <a:lnTo>
                  <a:pt x="3334" y="2993"/>
                </a:lnTo>
                <a:lnTo>
                  <a:pt x="3334" y="3017"/>
                </a:lnTo>
                <a:lnTo>
                  <a:pt x="3383" y="3115"/>
                </a:lnTo>
                <a:lnTo>
                  <a:pt x="3456" y="3163"/>
                </a:lnTo>
                <a:lnTo>
                  <a:pt x="3529" y="3188"/>
                </a:lnTo>
                <a:lnTo>
                  <a:pt x="3602" y="3163"/>
                </a:lnTo>
                <a:lnTo>
                  <a:pt x="3821" y="3188"/>
                </a:lnTo>
                <a:lnTo>
                  <a:pt x="4162" y="3212"/>
                </a:lnTo>
                <a:lnTo>
                  <a:pt x="4332" y="3188"/>
                </a:lnTo>
                <a:lnTo>
                  <a:pt x="4502" y="3139"/>
                </a:lnTo>
                <a:lnTo>
                  <a:pt x="4551" y="3090"/>
                </a:lnTo>
                <a:lnTo>
                  <a:pt x="4575" y="3042"/>
                </a:lnTo>
                <a:lnTo>
                  <a:pt x="4600" y="2993"/>
                </a:lnTo>
                <a:lnTo>
                  <a:pt x="4600" y="2920"/>
                </a:lnTo>
                <a:lnTo>
                  <a:pt x="4721" y="2725"/>
                </a:lnTo>
                <a:lnTo>
                  <a:pt x="4794" y="2506"/>
                </a:lnTo>
                <a:lnTo>
                  <a:pt x="4867" y="2263"/>
                </a:lnTo>
                <a:lnTo>
                  <a:pt x="4940" y="2020"/>
                </a:lnTo>
                <a:lnTo>
                  <a:pt x="5062" y="1533"/>
                </a:lnTo>
                <a:lnTo>
                  <a:pt x="5135" y="1290"/>
                </a:lnTo>
                <a:lnTo>
                  <a:pt x="5232" y="1095"/>
                </a:lnTo>
                <a:lnTo>
                  <a:pt x="5281" y="998"/>
                </a:lnTo>
                <a:lnTo>
                  <a:pt x="5354" y="925"/>
                </a:lnTo>
                <a:lnTo>
                  <a:pt x="5500" y="803"/>
                </a:lnTo>
                <a:lnTo>
                  <a:pt x="5695" y="706"/>
                </a:lnTo>
                <a:lnTo>
                  <a:pt x="5889" y="657"/>
                </a:lnTo>
                <a:lnTo>
                  <a:pt x="6108" y="609"/>
                </a:lnTo>
                <a:lnTo>
                  <a:pt x="6327" y="584"/>
                </a:lnTo>
                <a:lnTo>
                  <a:pt x="6717" y="560"/>
                </a:lnTo>
                <a:lnTo>
                  <a:pt x="7203" y="536"/>
                </a:lnTo>
                <a:lnTo>
                  <a:pt x="7714" y="511"/>
                </a:lnTo>
                <a:close/>
                <a:moveTo>
                  <a:pt x="7714" y="0"/>
                </a:moveTo>
                <a:lnTo>
                  <a:pt x="7130" y="25"/>
                </a:lnTo>
                <a:lnTo>
                  <a:pt x="6546" y="49"/>
                </a:lnTo>
                <a:lnTo>
                  <a:pt x="6157" y="98"/>
                </a:lnTo>
                <a:lnTo>
                  <a:pt x="5768" y="146"/>
                </a:lnTo>
                <a:lnTo>
                  <a:pt x="5573" y="195"/>
                </a:lnTo>
                <a:lnTo>
                  <a:pt x="5378" y="268"/>
                </a:lnTo>
                <a:lnTo>
                  <a:pt x="5208" y="365"/>
                </a:lnTo>
                <a:lnTo>
                  <a:pt x="5062" y="487"/>
                </a:lnTo>
                <a:lnTo>
                  <a:pt x="4940" y="584"/>
                </a:lnTo>
                <a:lnTo>
                  <a:pt x="4843" y="706"/>
                </a:lnTo>
                <a:lnTo>
                  <a:pt x="4697" y="949"/>
                </a:lnTo>
                <a:lnTo>
                  <a:pt x="4575" y="1241"/>
                </a:lnTo>
                <a:lnTo>
                  <a:pt x="4502" y="1533"/>
                </a:lnTo>
                <a:lnTo>
                  <a:pt x="4332" y="2141"/>
                </a:lnTo>
                <a:lnTo>
                  <a:pt x="4113" y="2750"/>
                </a:lnTo>
                <a:lnTo>
                  <a:pt x="3894" y="2774"/>
                </a:lnTo>
                <a:lnTo>
                  <a:pt x="3699" y="2774"/>
                </a:lnTo>
                <a:lnTo>
                  <a:pt x="3602" y="2628"/>
                </a:lnTo>
                <a:lnTo>
                  <a:pt x="3505" y="2482"/>
                </a:lnTo>
                <a:lnTo>
                  <a:pt x="3359" y="2385"/>
                </a:lnTo>
                <a:lnTo>
                  <a:pt x="3213" y="2287"/>
                </a:lnTo>
                <a:lnTo>
                  <a:pt x="3067" y="2214"/>
                </a:lnTo>
                <a:lnTo>
                  <a:pt x="2896" y="2166"/>
                </a:lnTo>
                <a:lnTo>
                  <a:pt x="2702" y="2117"/>
                </a:lnTo>
                <a:lnTo>
                  <a:pt x="2531" y="2093"/>
                </a:lnTo>
                <a:lnTo>
                  <a:pt x="2410" y="2117"/>
                </a:lnTo>
                <a:lnTo>
                  <a:pt x="2264" y="2141"/>
                </a:lnTo>
                <a:lnTo>
                  <a:pt x="2118" y="2166"/>
                </a:lnTo>
                <a:lnTo>
                  <a:pt x="1947" y="2239"/>
                </a:lnTo>
                <a:lnTo>
                  <a:pt x="1801" y="2312"/>
                </a:lnTo>
                <a:lnTo>
                  <a:pt x="1680" y="2409"/>
                </a:lnTo>
                <a:lnTo>
                  <a:pt x="1558" y="2506"/>
                </a:lnTo>
                <a:lnTo>
                  <a:pt x="1485" y="2628"/>
                </a:lnTo>
                <a:lnTo>
                  <a:pt x="1242" y="2652"/>
                </a:lnTo>
                <a:lnTo>
                  <a:pt x="1023" y="2677"/>
                </a:lnTo>
                <a:lnTo>
                  <a:pt x="220" y="2677"/>
                </a:lnTo>
                <a:lnTo>
                  <a:pt x="171" y="2701"/>
                </a:lnTo>
                <a:lnTo>
                  <a:pt x="122" y="2725"/>
                </a:lnTo>
                <a:lnTo>
                  <a:pt x="74" y="2774"/>
                </a:lnTo>
                <a:lnTo>
                  <a:pt x="25" y="2823"/>
                </a:lnTo>
                <a:lnTo>
                  <a:pt x="1" y="2896"/>
                </a:lnTo>
                <a:lnTo>
                  <a:pt x="25" y="4258"/>
                </a:lnTo>
                <a:lnTo>
                  <a:pt x="49" y="5597"/>
                </a:lnTo>
                <a:lnTo>
                  <a:pt x="98" y="7349"/>
                </a:lnTo>
                <a:lnTo>
                  <a:pt x="195" y="9076"/>
                </a:lnTo>
                <a:lnTo>
                  <a:pt x="195" y="9879"/>
                </a:lnTo>
                <a:lnTo>
                  <a:pt x="195" y="10706"/>
                </a:lnTo>
                <a:lnTo>
                  <a:pt x="171" y="11534"/>
                </a:lnTo>
                <a:lnTo>
                  <a:pt x="122" y="12337"/>
                </a:lnTo>
                <a:lnTo>
                  <a:pt x="98" y="12994"/>
                </a:lnTo>
                <a:lnTo>
                  <a:pt x="98" y="13626"/>
                </a:lnTo>
                <a:lnTo>
                  <a:pt x="122" y="14916"/>
                </a:lnTo>
                <a:lnTo>
                  <a:pt x="122" y="14965"/>
                </a:lnTo>
                <a:lnTo>
                  <a:pt x="147" y="15038"/>
                </a:lnTo>
                <a:lnTo>
                  <a:pt x="195" y="15086"/>
                </a:lnTo>
                <a:lnTo>
                  <a:pt x="244" y="15111"/>
                </a:lnTo>
                <a:lnTo>
                  <a:pt x="268" y="15184"/>
                </a:lnTo>
                <a:lnTo>
                  <a:pt x="317" y="15257"/>
                </a:lnTo>
                <a:lnTo>
                  <a:pt x="487" y="15354"/>
                </a:lnTo>
                <a:lnTo>
                  <a:pt x="706" y="15403"/>
                </a:lnTo>
                <a:lnTo>
                  <a:pt x="925" y="15427"/>
                </a:lnTo>
                <a:lnTo>
                  <a:pt x="1144" y="15451"/>
                </a:lnTo>
                <a:lnTo>
                  <a:pt x="1607" y="15451"/>
                </a:lnTo>
                <a:lnTo>
                  <a:pt x="2020" y="15427"/>
                </a:lnTo>
                <a:lnTo>
                  <a:pt x="3140" y="15403"/>
                </a:lnTo>
                <a:lnTo>
                  <a:pt x="4259" y="15378"/>
                </a:lnTo>
                <a:lnTo>
                  <a:pt x="5378" y="15330"/>
                </a:lnTo>
                <a:lnTo>
                  <a:pt x="6498" y="15281"/>
                </a:lnTo>
                <a:lnTo>
                  <a:pt x="7617" y="15232"/>
                </a:lnTo>
                <a:lnTo>
                  <a:pt x="8736" y="15208"/>
                </a:lnTo>
                <a:lnTo>
                  <a:pt x="9855" y="15232"/>
                </a:lnTo>
                <a:lnTo>
                  <a:pt x="10950" y="15257"/>
                </a:lnTo>
                <a:lnTo>
                  <a:pt x="13140" y="15305"/>
                </a:lnTo>
                <a:lnTo>
                  <a:pt x="14235" y="15330"/>
                </a:lnTo>
                <a:lnTo>
                  <a:pt x="15330" y="15330"/>
                </a:lnTo>
                <a:lnTo>
                  <a:pt x="16449" y="15305"/>
                </a:lnTo>
                <a:lnTo>
                  <a:pt x="17544" y="15208"/>
                </a:lnTo>
                <a:lnTo>
                  <a:pt x="17642" y="15184"/>
                </a:lnTo>
                <a:lnTo>
                  <a:pt x="17715" y="15135"/>
                </a:lnTo>
                <a:lnTo>
                  <a:pt x="17788" y="15184"/>
                </a:lnTo>
                <a:lnTo>
                  <a:pt x="17861" y="15208"/>
                </a:lnTo>
                <a:lnTo>
                  <a:pt x="17958" y="15232"/>
                </a:lnTo>
                <a:lnTo>
                  <a:pt x="18031" y="15208"/>
                </a:lnTo>
                <a:lnTo>
                  <a:pt x="18104" y="15184"/>
                </a:lnTo>
                <a:lnTo>
                  <a:pt x="18177" y="15111"/>
                </a:lnTo>
                <a:lnTo>
                  <a:pt x="18201" y="15038"/>
                </a:lnTo>
                <a:lnTo>
                  <a:pt x="18226" y="14940"/>
                </a:lnTo>
                <a:lnTo>
                  <a:pt x="18201" y="14186"/>
                </a:lnTo>
                <a:lnTo>
                  <a:pt x="18226" y="13432"/>
                </a:lnTo>
                <a:lnTo>
                  <a:pt x="18250" y="12677"/>
                </a:lnTo>
                <a:lnTo>
                  <a:pt x="18250" y="11923"/>
                </a:lnTo>
                <a:lnTo>
                  <a:pt x="18201" y="8711"/>
                </a:lnTo>
                <a:lnTo>
                  <a:pt x="18177" y="7081"/>
                </a:lnTo>
                <a:lnTo>
                  <a:pt x="18104" y="5475"/>
                </a:lnTo>
                <a:lnTo>
                  <a:pt x="18080" y="4794"/>
                </a:lnTo>
                <a:lnTo>
                  <a:pt x="18031" y="4137"/>
                </a:lnTo>
                <a:lnTo>
                  <a:pt x="17982" y="3480"/>
                </a:lnTo>
                <a:lnTo>
                  <a:pt x="17982" y="2798"/>
                </a:lnTo>
                <a:lnTo>
                  <a:pt x="17982" y="2750"/>
                </a:lnTo>
                <a:lnTo>
                  <a:pt x="17958" y="2701"/>
                </a:lnTo>
                <a:lnTo>
                  <a:pt x="17885" y="2652"/>
                </a:lnTo>
                <a:lnTo>
                  <a:pt x="17788" y="2628"/>
                </a:lnTo>
                <a:lnTo>
                  <a:pt x="17715" y="2628"/>
                </a:lnTo>
                <a:lnTo>
                  <a:pt x="17617" y="2579"/>
                </a:lnTo>
                <a:lnTo>
                  <a:pt x="17496" y="2555"/>
                </a:lnTo>
                <a:lnTo>
                  <a:pt x="17106" y="2555"/>
                </a:lnTo>
                <a:lnTo>
                  <a:pt x="16839" y="2604"/>
                </a:lnTo>
                <a:lnTo>
                  <a:pt x="16595" y="2628"/>
                </a:lnTo>
                <a:lnTo>
                  <a:pt x="15963" y="2652"/>
                </a:lnTo>
                <a:lnTo>
                  <a:pt x="15330" y="2628"/>
                </a:lnTo>
                <a:lnTo>
                  <a:pt x="14990" y="2604"/>
                </a:lnTo>
                <a:lnTo>
                  <a:pt x="14625" y="2555"/>
                </a:lnTo>
                <a:lnTo>
                  <a:pt x="14260" y="2555"/>
                </a:lnTo>
                <a:lnTo>
                  <a:pt x="14089" y="2579"/>
                </a:lnTo>
                <a:lnTo>
                  <a:pt x="13943" y="2628"/>
                </a:lnTo>
                <a:lnTo>
                  <a:pt x="13846" y="2263"/>
                </a:lnTo>
                <a:lnTo>
                  <a:pt x="13773" y="1874"/>
                </a:lnTo>
                <a:lnTo>
                  <a:pt x="13700" y="1509"/>
                </a:lnTo>
                <a:lnTo>
                  <a:pt x="13578" y="1168"/>
                </a:lnTo>
                <a:lnTo>
                  <a:pt x="13505" y="1022"/>
                </a:lnTo>
                <a:lnTo>
                  <a:pt x="13432" y="852"/>
                </a:lnTo>
                <a:lnTo>
                  <a:pt x="13335" y="706"/>
                </a:lnTo>
                <a:lnTo>
                  <a:pt x="13238" y="584"/>
                </a:lnTo>
                <a:lnTo>
                  <a:pt x="13092" y="463"/>
                </a:lnTo>
                <a:lnTo>
                  <a:pt x="12946" y="341"/>
                </a:lnTo>
                <a:lnTo>
                  <a:pt x="12775" y="268"/>
                </a:lnTo>
                <a:lnTo>
                  <a:pt x="12581" y="171"/>
                </a:lnTo>
                <a:lnTo>
                  <a:pt x="12386" y="146"/>
                </a:lnTo>
                <a:lnTo>
                  <a:pt x="12191" y="98"/>
                </a:lnTo>
                <a:lnTo>
                  <a:pt x="11802" y="98"/>
                </a:lnTo>
                <a:lnTo>
                  <a:pt x="11023" y="122"/>
                </a:lnTo>
                <a:lnTo>
                  <a:pt x="10488" y="122"/>
                </a:lnTo>
                <a:lnTo>
                  <a:pt x="9953" y="98"/>
                </a:lnTo>
                <a:lnTo>
                  <a:pt x="8882" y="25"/>
                </a:lnTo>
                <a:lnTo>
                  <a:pt x="829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48"/>
          <p:cNvSpPr/>
          <p:nvPr/>
        </p:nvSpPr>
        <p:spPr>
          <a:xfrm>
            <a:off x="1636797" y="597734"/>
            <a:ext cx="342234" cy="302300"/>
          </a:xfrm>
          <a:custGeom>
            <a:rect b="b" l="l" r="r" t="t"/>
            <a:pathLst>
              <a:path extrusionOk="0" h="15647" w="17714">
                <a:moveTo>
                  <a:pt x="9806" y="2118"/>
                </a:moveTo>
                <a:lnTo>
                  <a:pt x="9782" y="2166"/>
                </a:lnTo>
                <a:lnTo>
                  <a:pt x="9757" y="2239"/>
                </a:lnTo>
                <a:lnTo>
                  <a:pt x="9757" y="2312"/>
                </a:lnTo>
                <a:lnTo>
                  <a:pt x="9782" y="2483"/>
                </a:lnTo>
                <a:lnTo>
                  <a:pt x="9855" y="2677"/>
                </a:lnTo>
                <a:lnTo>
                  <a:pt x="9903" y="2872"/>
                </a:lnTo>
                <a:lnTo>
                  <a:pt x="9952" y="2945"/>
                </a:lnTo>
                <a:lnTo>
                  <a:pt x="10001" y="2969"/>
                </a:lnTo>
                <a:lnTo>
                  <a:pt x="10049" y="2994"/>
                </a:lnTo>
                <a:lnTo>
                  <a:pt x="10122" y="3018"/>
                </a:lnTo>
                <a:lnTo>
                  <a:pt x="10195" y="2994"/>
                </a:lnTo>
                <a:lnTo>
                  <a:pt x="10244" y="2945"/>
                </a:lnTo>
                <a:lnTo>
                  <a:pt x="10293" y="2896"/>
                </a:lnTo>
                <a:lnTo>
                  <a:pt x="10293" y="2823"/>
                </a:lnTo>
                <a:lnTo>
                  <a:pt x="10293" y="2702"/>
                </a:lnTo>
                <a:lnTo>
                  <a:pt x="10244" y="2580"/>
                </a:lnTo>
                <a:lnTo>
                  <a:pt x="10171" y="2361"/>
                </a:lnTo>
                <a:lnTo>
                  <a:pt x="10122" y="2264"/>
                </a:lnTo>
                <a:lnTo>
                  <a:pt x="10049" y="2191"/>
                </a:lnTo>
                <a:lnTo>
                  <a:pt x="9952" y="2118"/>
                </a:lnTo>
                <a:close/>
                <a:moveTo>
                  <a:pt x="13821" y="2312"/>
                </a:moveTo>
                <a:lnTo>
                  <a:pt x="13748" y="2385"/>
                </a:lnTo>
                <a:lnTo>
                  <a:pt x="13602" y="2531"/>
                </a:lnTo>
                <a:lnTo>
                  <a:pt x="13456" y="2677"/>
                </a:lnTo>
                <a:lnTo>
                  <a:pt x="13407" y="2775"/>
                </a:lnTo>
                <a:lnTo>
                  <a:pt x="13383" y="2872"/>
                </a:lnTo>
                <a:lnTo>
                  <a:pt x="13407" y="2921"/>
                </a:lnTo>
                <a:lnTo>
                  <a:pt x="13431" y="2945"/>
                </a:lnTo>
                <a:lnTo>
                  <a:pt x="13456" y="2994"/>
                </a:lnTo>
                <a:lnTo>
                  <a:pt x="13504" y="3018"/>
                </a:lnTo>
                <a:lnTo>
                  <a:pt x="13602" y="3018"/>
                </a:lnTo>
                <a:lnTo>
                  <a:pt x="13699" y="2969"/>
                </a:lnTo>
                <a:lnTo>
                  <a:pt x="13796" y="2921"/>
                </a:lnTo>
                <a:lnTo>
                  <a:pt x="13894" y="2848"/>
                </a:lnTo>
                <a:lnTo>
                  <a:pt x="14040" y="2702"/>
                </a:lnTo>
                <a:lnTo>
                  <a:pt x="14113" y="2604"/>
                </a:lnTo>
                <a:lnTo>
                  <a:pt x="14137" y="2507"/>
                </a:lnTo>
                <a:lnTo>
                  <a:pt x="14113" y="2434"/>
                </a:lnTo>
                <a:lnTo>
                  <a:pt x="14064" y="2361"/>
                </a:lnTo>
                <a:lnTo>
                  <a:pt x="13991" y="2312"/>
                </a:lnTo>
                <a:close/>
                <a:moveTo>
                  <a:pt x="15232" y="4600"/>
                </a:moveTo>
                <a:lnTo>
                  <a:pt x="15037" y="4648"/>
                </a:lnTo>
                <a:lnTo>
                  <a:pt x="14867" y="4697"/>
                </a:lnTo>
                <a:lnTo>
                  <a:pt x="14672" y="4770"/>
                </a:lnTo>
                <a:lnTo>
                  <a:pt x="14575" y="4794"/>
                </a:lnTo>
                <a:lnTo>
                  <a:pt x="14478" y="4843"/>
                </a:lnTo>
                <a:lnTo>
                  <a:pt x="14429" y="4916"/>
                </a:lnTo>
                <a:lnTo>
                  <a:pt x="14429" y="4965"/>
                </a:lnTo>
                <a:lnTo>
                  <a:pt x="14453" y="5038"/>
                </a:lnTo>
                <a:lnTo>
                  <a:pt x="14502" y="5086"/>
                </a:lnTo>
                <a:lnTo>
                  <a:pt x="14721" y="5135"/>
                </a:lnTo>
                <a:lnTo>
                  <a:pt x="14964" y="5135"/>
                </a:lnTo>
                <a:lnTo>
                  <a:pt x="15086" y="5111"/>
                </a:lnTo>
                <a:lnTo>
                  <a:pt x="15183" y="5086"/>
                </a:lnTo>
                <a:lnTo>
                  <a:pt x="15281" y="5038"/>
                </a:lnTo>
                <a:lnTo>
                  <a:pt x="15378" y="4965"/>
                </a:lnTo>
                <a:lnTo>
                  <a:pt x="15402" y="4916"/>
                </a:lnTo>
                <a:lnTo>
                  <a:pt x="15427" y="4867"/>
                </a:lnTo>
                <a:lnTo>
                  <a:pt x="15427" y="4794"/>
                </a:lnTo>
                <a:lnTo>
                  <a:pt x="15427" y="4746"/>
                </a:lnTo>
                <a:lnTo>
                  <a:pt x="15402" y="4673"/>
                </a:lnTo>
                <a:lnTo>
                  <a:pt x="15354" y="4648"/>
                </a:lnTo>
                <a:lnTo>
                  <a:pt x="15305" y="4624"/>
                </a:lnTo>
                <a:lnTo>
                  <a:pt x="15232" y="4600"/>
                </a:lnTo>
                <a:close/>
                <a:moveTo>
                  <a:pt x="9052" y="4721"/>
                </a:moveTo>
                <a:lnTo>
                  <a:pt x="8954" y="4746"/>
                </a:lnTo>
                <a:lnTo>
                  <a:pt x="8711" y="4794"/>
                </a:lnTo>
                <a:lnTo>
                  <a:pt x="8516" y="4819"/>
                </a:lnTo>
                <a:lnTo>
                  <a:pt x="8419" y="4867"/>
                </a:lnTo>
                <a:lnTo>
                  <a:pt x="8346" y="4916"/>
                </a:lnTo>
                <a:lnTo>
                  <a:pt x="8273" y="4989"/>
                </a:lnTo>
                <a:lnTo>
                  <a:pt x="8249" y="5062"/>
                </a:lnTo>
                <a:lnTo>
                  <a:pt x="8273" y="5159"/>
                </a:lnTo>
                <a:lnTo>
                  <a:pt x="8297" y="5184"/>
                </a:lnTo>
                <a:lnTo>
                  <a:pt x="8346" y="5208"/>
                </a:lnTo>
                <a:lnTo>
                  <a:pt x="8443" y="5257"/>
                </a:lnTo>
                <a:lnTo>
                  <a:pt x="8930" y="5257"/>
                </a:lnTo>
                <a:lnTo>
                  <a:pt x="9076" y="5232"/>
                </a:lnTo>
                <a:lnTo>
                  <a:pt x="9198" y="5184"/>
                </a:lnTo>
                <a:lnTo>
                  <a:pt x="9319" y="5086"/>
                </a:lnTo>
                <a:lnTo>
                  <a:pt x="9344" y="5038"/>
                </a:lnTo>
                <a:lnTo>
                  <a:pt x="9344" y="4989"/>
                </a:lnTo>
                <a:lnTo>
                  <a:pt x="9319" y="4892"/>
                </a:lnTo>
                <a:lnTo>
                  <a:pt x="9246" y="4794"/>
                </a:lnTo>
                <a:lnTo>
                  <a:pt x="9173" y="4746"/>
                </a:lnTo>
                <a:lnTo>
                  <a:pt x="9052" y="4721"/>
                </a:lnTo>
                <a:close/>
                <a:moveTo>
                  <a:pt x="11801" y="3505"/>
                </a:moveTo>
                <a:lnTo>
                  <a:pt x="12020" y="3529"/>
                </a:lnTo>
                <a:lnTo>
                  <a:pt x="12263" y="3578"/>
                </a:lnTo>
                <a:lnTo>
                  <a:pt x="12482" y="3651"/>
                </a:lnTo>
                <a:lnTo>
                  <a:pt x="12701" y="3772"/>
                </a:lnTo>
                <a:lnTo>
                  <a:pt x="12872" y="3918"/>
                </a:lnTo>
                <a:lnTo>
                  <a:pt x="13042" y="4089"/>
                </a:lnTo>
                <a:lnTo>
                  <a:pt x="13212" y="4283"/>
                </a:lnTo>
                <a:lnTo>
                  <a:pt x="13334" y="4478"/>
                </a:lnTo>
                <a:lnTo>
                  <a:pt x="13431" y="4697"/>
                </a:lnTo>
                <a:lnTo>
                  <a:pt x="13480" y="4867"/>
                </a:lnTo>
                <a:lnTo>
                  <a:pt x="13504" y="5038"/>
                </a:lnTo>
                <a:lnTo>
                  <a:pt x="13504" y="5208"/>
                </a:lnTo>
                <a:lnTo>
                  <a:pt x="13480" y="5378"/>
                </a:lnTo>
                <a:lnTo>
                  <a:pt x="13456" y="5549"/>
                </a:lnTo>
                <a:lnTo>
                  <a:pt x="13407" y="5719"/>
                </a:lnTo>
                <a:lnTo>
                  <a:pt x="13334" y="5889"/>
                </a:lnTo>
                <a:lnTo>
                  <a:pt x="13237" y="6035"/>
                </a:lnTo>
                <a:lnTo>
                  <a:pt x="13139" y="6181"/>
                </a:lnTo>
                <a:lnTo>
                  <a:pt x="13042" y="6303"/>
                </a:lnTo>
                <a:lnTo>
                  <a:pt x="12920" y="6425"/>
                </a:lnTo>
                <a:lnTo>
                  <a:pt x="12774" y="6546"/>
                </a:lnTo>
                <a:lnTo>
                  <a:pt x="12628" y="6644"/>
                </a:lnTo>
                <a:lnTo>
                  <a:pt x="12482" y="6741"/>
                </a:lnTo>
                <a:lnTo>
                  <a:pt x="12336" y="6814"/>
                </a:lnTo>
                <a:lnTo>
                  <a:pt x="12166" y="6863"/>
                </a:lnTo>
                <a:lnTo>
                  <a:pt x="11996" y="6911"/>
                </a:lnTo>
                <a:lnTo>
                  <a:pt x="11801" y="6936"/>
                </a:lnTo>
                <a:lnTo>
                  <a:pt x="11631" y="6936"/>
                </a:lnTo>
                <a:lnTo>
                  <a:pt x="11485" y="6911"/>
                </a:lnTo>
                <a:lnTo>
                  <a:pt x="11315" y="6863"/>
                </a:lnTo>
                <a:lnTo>
                  <a:pt x="11169" y="6814"/>
                </a:lnTo>
                <a:lnTo>
                  <a:pt x="11023" y="6741"/>
                </a:lnTo>
                <a:lnTo>
                  <a:pt x="10901" y="6644"/>
                </a:lnTo>
                <a:lnTo>
                  <a:pt x="10779" y="6546"/>
                </a:lnTo>
                <a:lnTo>
                  <a:pt x="10658" y="6425"/>
                </a:lnTo>
                <a:lnTo>
                  <a:pt x="10560" y="6303"/>
                </a:lnTo>
                <a:lnTo>
                  <a:pt x="10463" y="6157"/>
                </a:lnTo>
                <a:lnTo>
                  <a:pt x="10317" y="5865"/>
                </a:lnTo>
                <a:lnTo>
                  <a:pt x="10195" y="5524"/>
                </a:lnTo>
                <a:lnTo>
                  <a:pt x="10147" y="5208"/>
                </a:lnTo>
                <a:lnTo>
                  <a:pt x="10147" y="4892"/>
                </a:lnTo>
                <a:lnTo>
                  <a:pt x="10195" y="4575"/>
                </a:lnTo>
                <a:lnTo>
                  <a:pt x="10244" y="4405"/>
                </a:lnTo>
                <a:lnTo>
                  <a:pt x="10317" y="4259"/>
                </a:lnTo>
                <a:lnTo>
                  <a:pt x="10414" y="4089"/>
                </a:lnTo>
                <a:lnTo>
                  <a:pt x="10560" y="3943"/>
                </a:lnTo>
                <a:lnTo>
                  <a:pt x="10901" y="3772"/>
                </a:lnTo>
                <a:lnTo>
                  <a:pt x="11242" y="3602"/>
                </a:lnTo>
                <a:lnTo>
                  <a:pt x="11436" y="3553"/>
                </a:lnTo>
                <a:lnTo>
                  <a:pt x="11607" y="3529"/>
                </a:lnTo>
                <a:lnTo>
                  <a:pt x="11801" y="3505"/>
                </a:lnTo>
                <a:close/>
                <a:moveTo>
                  <a:pt x="11753" y="2969"/>
                </a:moveTo>
                <a:lnTo>
                  <a:pt x="11461" y="2994"/>
                </a:lnTo>
                <a:lnTo>
                  <a:pt x="11169" y="3042"/>
                </a:lnTo>
                <a:lnTo>
                  <a:pt x="10901" y="3115"/>
                </a:lnTo>
                <a:lnTo>
                  <a:pt x="10633" y="3237"/>
                </a:lnTo>
                <a:lnTo>
                  <a:pt x="10390" y="3407"/>
                </a:lnTo>
                <a:lnTo>
                  <a:pt x="10195" y="3578"/>
                </a:lnTo>
                <a:lnTo>
                  <a:pt x="10074" y="3724"/>
                </a:lnTo>
                <a:lnTo>
                  <a:pt x="9952" y="3845"/>
                </a:lnTo>
                <a:lnTo>
                  <a:pt x="9830" y="4040"/>
                </a:lnTo>
                <a:lnTo>
                  <a:pt x="9757" y="4235"/>
                </a:lnTo>
                <a:lnTo>
                  <a:pt x="9684" y="4429"/>
                </a:lnTo>
                <a:lnTo>
                  <a:pt x="9636" y="4648"/>
                </a:lnTo>
                <a:lnTo>
                  <a:pt x="9611" y="4843"/>
                </a:lnTo>
                <a:lnTo>
                  <a:pt x="9611" y="5062"/>
                </a:lnTo>
                <a:lnTo>
                  <a:pt x="9611" y="5281"/>
                </a:lnTo>
                <a:lnTo>
                  <a:pt x="9636" y="5476"/>
                </a:lnTo>
                <a:lnTo>
                  <a:pt x="9684" y="5719"/>
                </a:lnTo>
                <a:lnTo>
                  <a:pt x="9757" y="5962"/>
                </a:lnTo>
                <a:lnTo>
                  <a:pt x="9830" y="6181"/>
                </a:lnTo>
                <a:lnTo>
                  <a:pt x="9952" y="6376"/>
                </a:lnTo>
                <a:lnTo>
                  <a:pt x="10074" y="6571"/>
                </a:lnTo>
                <a:lnTo>
                  <a:pt x="10220" y="6765"/>
                </a:lnTo>
                <a:lnTo>
                  <a:pt x="10366" y="6911"/>
                </a:lnTo>
                <a:lnTo>
                  <a:pt x="10536" y="7057"/>
                </a:lnTo>
                <a:lnTo>
                  <a:pt x="10731" y="7203"/>
                </a:lnTo>
                <a:lnTo>
                  <a:pt x="10925" y="7301"/>
                </a:lnTo>
                <a:lnTo>
                  <a:pt x="11120" y="7374"/>
                </a:lnTo>
                <a:lnTo>
                  <a:pt x="11363" y="7447"/>
                </a:lnTo>
                <a:lnTo>
                  <a:pt x="11582" y="7471"/>
                </a:lnTo>
                <a:lnTo>
                  <a:pt x="11826" y="7471"/>
                </a:lnTo>
                <a:lnTo>
                  <a:pt x="12069" y="7447"/>
                </a:lnTo>
                <a:lnTo>
                  <a:pt x="12312" y="7398"/>
                </a:lnTo>
                <a:lnTo>
                  <a:pt x="12531" y="7349"/>
                </a:lnTo>
                <a:lnTo>
                  <a:pt x="12750" y="7252"/>
                </a:lnTo>
                <a:lnTo>
                  <a:pt x="12945" y="7130"/>
                </a:lnTo>
                <a:lnTo>
                  <a:pt x="13139" y="6984"/>
                </a:lnTo>
                <a:lnTo>
                  <a:pt x="13310" y="6838"/>
                </a:lnTo>
                <a:lnTo>
                  <a:pt x="13480" y="6644"/>
                </a:lnTo>
                <a:lnTo>
                  <a:pt x="13602" y="6473"/>
                </a:lnTo>
                <a:lnTo>
                  <a:pt x="13723" y="6254"/>
                </a:lnTo>
                <a:lnTo>
                  <a:pt x="13821" y="6060"/>
                </a:lnTo>
                <a:lnTo>
                  <a:pt x="13894" y="5841"/>
                </a:lnTo>
                <a:lnTo>
                  <a:pt x="13967" y="5597"/>
                </a:lnTo>
                <a:lnTo>
                  <a:pt x="13991" y="5378"/>
                </a:lnTo>
                <a:lnTo>
                  <a:pt x="14015" y="5135"/>
                </a:lnTo>
                <a:lnTo>
                  <a:pt x="13991" y="4916"/>
                </a:lnTo>
                <a:lnTo>
                  <a:pt x="13942" y="4673"/>
                </a:lnTo>
                <a:lnTo>
                  <a:pt x="13894" y="4454"/>
                </a:lnTo>
                <a:lnTo>
                  <a:pt x="13772" y="4210"/>
                </a:lnTo>
                <a:lnTo>
                  <a:pt x="13626" y="3967"/>
                </a:lnTo>
                <a:lnTo>
                  <a:pt x="13456" y="3748"/>
                </a:lnTo>
                <a:lnTo>
                  <a:pt x="13261" y="3553"/>
                </a:lnTo>
                <a:lnTo>
                  <a:pt x="13042" y="3383"/>
                </a:lnTo>
                <a:lnTo>
                  <a:pt x="12799" y="3237"/>
                </a:lnTo>
                <a:lnTo>
                  <a:pt x="12555" y="3115"/>
                </a:lnTo>
                <a:lnTo>
                  <a:pt x="12288" y="3042"/>
                </a:lnTo>
                <a:lnTo>
                  <a:pt x="12045" y="2994"/>
                </a:lnTo>
                <a:lnTo>
                  <a:pt x="11753" y="2969"/>
                </a:lnTo>
                <a:close/>
                <a:moveTo>
                  <a:pt x="9903" y="7057"/>
                </a:moveTo>
                <a:lnTo>
                  <a:pt x="9806" y="7082"/>
                </a:lnTo>
                <a:lnTo>
                  <a:pt x="9733" y="7130"/>
                </a:lnTo>
                <a:lnTo>
                  <a:pt x="9587" y="7276"/>
                </a:lnTo>
                <a:lnTo>
                  <a:pt x="9465" y="7471"/>
                </a:lnTo>
                <a:lnTo>
                  <a:pt x="9392" y="7641"/>
                </a:lnTo>
                <a:lnTo>
                  <a:pt x="9368" y="7739"/>
                </a:lnTo>
                <a:lnTo>
                  <a:pt x="9392" y="7836"/>
                </a:lnTo>
                <a:lnTo>
                  <a:pt x="9441" y="7909"/>
                </a:lnTo>
                <a:lnTo>
                  <a:pt x="9514" y="7958"/>
                </a:lnTo>
                <a:lnTo>
                  <a:pt x="9587" y="7982"/>
                </a:lnTo>
                <a:lnTo>
                  <a:pt x="9684" y="7958"/>
                </a:lnTo>
                <a:lnTo>
                  <a:pt x="9757" y="7909"/>
                </a:lnTo>
                <a:lnTo>
                  <a:pt x="9806" y="7812"/>
                </a:lnTo>
                <a:lnTo>
                  <a:pt x="9879" y="7690"/>
                </a:lnTo>
                <a:lnTo>
                  <a:pt x="9952" y="7568"/>
                </a:lnTo>
                <a:lnTo>
                  <a:pt x="10098" y="7301"/>
                </a:lnTo>
                <a:lnTo>
                  <a:pt x="10098" y="7252"/>
                </a:lnTo>
                <a:lnTo>
                  <a:pt x="10098" y="7203"/>
                </a:lnTo>
                <a:lnTo>
                  <a:pt x="10074" y="7106"/>
                </a:lnTo>
                <a:lnTo>
                  <a:pt x="10001" y="7057"/>
                </a:lnTo>
                <a:close/>
                <a:moveTo>
                  <a:pt x="13504" y="7276"/>
                </a:moveTo>
                <a:lnTo>
                  <a:pt x="13456" y="7301"/>
                </a:lnTo>
                <a:lnTo>
                  <a:pt x="13407" y="7349"/>
                </a:lnTo>
                <a:lnTo>
                  <a:pt x="13383" y="7422"/>
                </a:lnTo>
                <a:lnTo>
                  <a:pt x="13383" y="7544"/>
                </a:lnTo>
                <a:lnTo>
                  <a:pt x="13407" y="7666"/>
                </a:lnTo>
                <a:lnTo>
                  <a:pt x="13456" y="7787"/>
                </a:lnTo>
                <a:lnTo>
                  <a:pt x="13504" y="7909"/>
                </a:lnTo>
                <a:lnTo>
                  <a:pt x="13602" y="8006"/>
                </a:lnTo>
                <a:lnTo>
                  <a:pt x="13723" y="8104"/>
                </a:lnTo>
                <a:lnTo>
                  <a:pt x="13821" y="8177"/>
                </a:lnTo>
                <a:lnTo>
                  <a:pt x="13918" y="8201"/>
                </a:lnTo>
                <a:lnTo>
                  <a:pt x="14015" y="8201"/>
                </a:lnTo>
                <a:lnTo>
                  <a:pt x="14088" y="8152"/>
                </a:lnTo>
                <a:lnTo>
                  <a:pt x="14137" y="8079"/>
                </a:lnTo>
                <a:lnTo>
                  <a:pt x="14161" y="8006"/>
                </a:lnTo>
                <a:lnTo>
                  <a:pt x="14161" y="7909"/>
                </a:lnTo>
                <a:lnTo>
                  <a:pt x="14137" y="7836"/>
                </a:lnTo>
                <a:lnTo>
                  <a:pt x="14064" y="7763"/>
                </a:lnTo>
                <a:lnTo>
                  <a:pt x="13918" y="7666"/>
                </a:lnTo>
                <a:lnTo>
                  <a:pt x="13821" y="7520"/>
                </a:lnTo>
                <a:lnTo>
                  <a:pt x="13699" y="7374"/>
                </a:lnTo>
                <a:lnTo>
                  <a:pt x="13650" y="7325"/>
                </a:lnTo>
                <a:lnTo>
                  <a:pt x="13553" y="7276"/>
                </a:lnTo>
                <a:close/>
                <a:moveTo>
                  <a:pt x="2312" y="11242"/>
                </a:moveTo>
                <a:lnTo>
                  <a:pt x="2287" y="11267"/>
                </a:lnTo>
                <a:lnTo>
                  <a:pt x="2263" y="11291"/>
                </a:lnTo>
                <a:lnTo>
                  <a:pt x="2287" y="11437"/>
                </a:lnTo>
                <a:lnTo>
                  <a:pt x="2312" y="11559"/>
                </a:lnTo>
                <a:lnTo>
                  <a:pt x="2360" y="11705"/>
                </a:lnTo>
                <a:lnTo>
                  <a:pt x="2409" y="11826"/>
                </a:lnTo>
                <a:lnTo>
                  <a:pt x="2555" y="12070"/>
                </a:lnTo>
                <a:lnTo>
                  <a:pt x="2701" y="12313"/>
                </a:lnTo>
                <a:lnTo>
                  <a:pt x="2871" y="12556"/>
                </a:lnTo>
                <a:lnTo>
                  <a:pt x="3042" y="12800"/>
                </a:lnTo>
                <a:lnTo>
                  <a:pt x="3236" y="13019"/>
                </a:lnTo>
                <a:lnTo>
                  <a:pt x="3455" y="13238"/>
                </a:lnTo>
                <a:lnTo>
                  <a:pt x="3528" y="13262"/>
                </a:lnTo>
                <a:lnTo>
                  <a:pt x="3650" y="13262"/>
                </a:lnTo>
                <a:lnTo>
                  <a:pt x="3699" y="13213"/>
                </a:lnTo>
                <a:lnTo>
                  <a:pt x="3747" y="13165"/>
                </a:lnTo>
                <a:lnTo>
                  <a:pt x="3772" y="13092"/>
                </a:lnTo>
                <a:lnTo>
                  <a:pt x="3747" y="13043"/>
                </a:lnTo>
                <a:lnTo>
                  <a:pt x="3699" y="12970"/>
                </a:lnTo>
                <a:lnTo>
                  <a:pt x="3504" y="12751"/>
                </a:lnTo>
                <a:lnTo>
                  <a:pt x="3309" y="12532"/>
                </a:lnTo>
                <a:lnTo>
                  <a:pt x="2944" y="12045"/>
                </a:lnTo>
                <a:lnTo>
                  <a:pt x="2652" y="11632"/>
                </a:lnTo>
                <a:lnTo>
                  <a:pt x="2506" y="11437"/>
                </a:lnTo>
                <a:lnTo>
                  <a:pt x="2336" y="11267"/>
                </a:lnTo>
                <a:lnTo>
                  <a:pt x="2312" y="11242"/>
                </a:lnTo>
                <a:close/>
                <a:moveTo>
                  <a:pt x="2336" y="12678"/>
                </a:moveTo>
                <a:lnTo>
                  <a:pt x="2287" y="12702"/>
                </a:lnTo>
                <a:lnTo>
                  <a:pt x="2263" y="12751"/>
                </a:lnTo>
                <a:lnTo>
                  <a:pt x="2239" y="12800"/>
                </a:lnTo>
                <a:lnTo>
                  <a:pt x="2287" y="12897"/>
                </a:lnTo>
                <a:lnTo>
                  <a:pt x="2360" y="13019"/>
                </a:lnTo>
                <a:lnTo>
                  <a:pt x="2531" y="13213"/>
                </a:lnTo>
                <a:lnTo>
                  <a:pt x="2604" y="13286"/>
                </a:lnTo>
                <a:lnTo>
                  <a:pt x="2725" y="13384"/>
                </a:lnTo>
                <a:lnTo>
                  <a:pt x="2823" y="13432"/>
                </a:lnTo>
                <a:lnTo>
                  <a:pt x="2896" y="13457"/>
                </a:lnTo>
                <a:lnTo>
                  <a:pt x="2944" y="13457"/>
                </a:lnTo>
                <a:lnTo>
                  <a:pt x="3017" y="13408"/>
                </a:lnTo>
                <a:lnTo>
                  <a:pt x="3042" y="13359"/>
                </a:lnTo>
                <a:lnTo>
                  <a:pt x="3066" y="13286"/>
                </a:lnTo>
                <a:lnTo>
                  <a:pt x="3042" y="13238"/>
                </a:lnTo>
                <a:lnTo>
                  <a:pt x="2969" y="13165"/>
                </a:lnTo>
                <a:lnTo>
                  <a:pt x="2896" y="13116"/>
                </a:lnTo>
                <a:lnTo>
                  <a:pt x="2750" y="12994"/>
                </a:lnTo>
                <a:lnTo>
                  <a:pt x="2579" y="12824"/>
                </a:lnTo>
                <a:lnTo>
                  <a:pt x="2482" y="12727"/>
                </a:lnTo>
                <a:lnTo>
                  <a:pt x="2385" y="12678"/>
                </a:lnTo>
                <a:close/>
                <a:moveTo>
                  <a:pt x="5645" y="6084"/>
                </a:moveTo>
                <a:lnTo>
                  <a:pt x="5499" y="6108"/>
                </a:lnTo>
                <a:lnTo>
                  <a:pt x="5353" y="6157"/>
                </a:lnTo>
                <a:lnTo>
                  <a:pt x="5231" y="6230"/>
                </a:lnTo>
                <a:lnTo>
                  <a:pt x="5085" y="6327"/>
                </a:lnTo>
                <a:lnTo>
                  <a:pt x="4818" y="6546"/>
                </a:lnTo>
                <a:lnTo>
                  <a:pt x="4599" y="6790"/>
                </a:lnTo>
                <a:lnTo>
                  <a:pt x="4355" y="7082"/>
                </a:lnTo>
                <a:lnTo>
                  <a:pt x="4161" y="7349"/>
                </a:lnTo>
                <a:lnTo>
                  <a:pt x="3796" y="7860"/>
                </a:lnTo>
                <a:lnTo>
                  <a:pt x="3382" y="8420"/>
                </a:lnTo>
                <a:lnTo>
                  <a:pt x="3163" y="8688"/>
                </a:lnTo>
                <a:lnTo>
                  <a:pt x="2920" y="8931"/>
                </a:lnTo>
                <a:lnTo>
                  <a:pt x="2433" y="9393"/>
                </a:lnTo>
                <a:lnTo>
                  <a:pt x="2190" y="9636"/>
                </a:lnTo>
                <a:lnTo>
                  <a:pt x="1971" y="9880"/>
                </a:lnTo>
                <a:lnTo>
                  <a:pt x="1922" y="9953"/>
                </a:lnTo>
                <a:lnTo>
                  <a:pt x="1922" y="10050"/>
                </a:lnTo>
                <a:lnTo>
                  <a:pt x="1922" y="10123"/>
                </a:lnTo>
                <a:lnTo>
                  <a:pt x="1971" y="10172"/>
                </a:lnTo>
                <a:lnTo>
                  <a:pt x="2044" y="10220"/>
                </a:lnTo>
                <a:lnTo>
                  <a:pt x="2117" y="10245"/>
                </a:lnTo>
                <a:lnTo>
                  <a:pt x="2190" y="10245"/>
                </a:lnTo>
                <a:lnTo>
                  <a:pt x="2263" y="10196"/>
                </a:lnTo>
                <a:lnTo>
                  <a:pt x="2312" y="10147"/>
                </a:lnTo>
                <a:lnTo>
                  <a:pt x="2360" y="10293"/>
                </a:lnTo>
                <a:lnTo>
                  <a:pt x="2409" y="10439"/>
                </a:lnTo>
                <a:lnTo>
                  <a:pt x="2555" y="10756"/>
                </a:lnTo>
                <a:lnTo>
                  <a:pt x="2823" y="11169"/>
                </a:lnTo>
                <a:lnTo>
                  <a:pt x="3042" y="11583"/>
                </a:lnTo>
                <a:lnTo>
                  <a:pt x="3309" y="12021"/>
                </a:lnTo>
                <a:lnTo>
                  <a:pt x="3455" y="12240"/>
                </a:lnTo>
                <a:lnTo>
                  <a:pt x="3601" y="12435"/>
                </a:lnTo>
                <a:lnTo>
                  <a:pt x="3772" y="12605"/>
                </a:lnTo>
                <a:lnTo>
                  <a:pt x="3942" y="12751"/>
                </a:lnTo>
                <a:lnTo>
                  <a:pt x="4015" y="12775"/>
                </a:lnTo>
                <a:lnTo>
                  <a:pt x="4088" y="12775"/>
                </a:lnTo>
                <a:lnTo>
                  <a:pt x="4161" y="12751"/>
                </a:lnTo>
                <a:lnTo>
                  <a:pt x="4209" y="12727"/>
                </a:lnTo>
                <a:lnTo>
                  <a:pt x="4282" y="12629"/>
                </a:lnTo>
                <a:lnTo>
                  <a:pt x="4282" y="12556"/>
                </a:lnTo>
                <a:lnTo>
                  <a:pt x="4282" y="12508"/>
                </a:lnTo>
                <a:lnTo>
                  <a:pt x="4258" y="12459"/>
                </a:lnTo>
                <a:lnTo>
                  <a:pt x="4209" y="12410"/>
                </a:lnTo>
                <a:lnTo>
                  <a:pt x="4039" y="12240"/>
                </a:lnTo>
                <a:lnTo>
                  <a:pt x="3893" y="12070"/>
                </a:lnTo>
                <a:lnTo>
                  <a:pt x="3626" y="11680"/>
                </a:lnTo>
                <a:lnTo>
                  <a:pt x="3358" y="11291"/>
                </a:lnTo>
                <a:lnTo>
                  <a:pt x="3139" y="10877"/>
                </a:lnTo>
                <a:lnTo>
                  <a:pt x="2920" y="10464"/>
                </a:lnTo>
                <a:lnTo>
                  <a:pt x="2750" y="10172"/>
                </a:lnTo>
                <a:lnTo>
                  <a:pt x="2579" y="9928"/>
                </a:lnTo>
                <a:lnTo>
                  <a:pt x="2920" y="9612"/>
                </a:lnTo>
                <a:lnTo>
                  <a:pt x="3066" y="9904"/>
                </a:lnTo>
                <a:lnTo>
                  <a:pt x="3212" y="10172"/>
                </a:lnTo>
                <a:lnTo>
                  <a:pt x="3528" y="10658"/>
                </a:lnTo>
                <a:lnTo>
                  <a:pt x="3747" y="10999"/>
                </a:lnTo>
                <a:lnTo>
                  <a:pt x="3966" y="11340"/>
                </a:lnTo>
                <a:lnTo>
                  <a:pt x="4112" y="11510"/>
                </a:lnTo>
                <a:lnTo>
                  <a:pt x="4234" y="11656"/>
                </a:lnTo>
                <a:lnTo>
                  <a:pt x="4380" y="11778"/>
                </a:lnTo>
                <a:lnTo>
                  <a:pt x="4550" y="11875"/>
                </a:lnTo>
                <a:lnTo>
                  <a:pt x="4623" y="11899"/>
                </a:lnTo>
                <a:lnTo>
                  <a:pt x="4672" y="11899"/>
                </a:lnTo>
                <a:lnTo>
                  <a:pt x="4745" y="11875"/>
                </a:lnTo>
                <a:lnTo>
                  <a:pt x="4793" y="11851"/>
                </a:lnTo>
                <a:lnTo>
                  <a:pt x="4842" y="11778"/>
                </a:lnTo>
                <a:lnTo>
                  <a:pt x="4866" y="11729"/>
                </a:lnTo>
                <a:lnTo>
                  <a:pt x="4866" y="11656"/>
                </a:lnTo>
                <a:lnTo>
                  <a:pt x="4842" y="11607"/>
                </a:lnTo>
                <a:lnTo>
                  <a:pt x="4599" y="11267"/>
                </a:lnTo>
                <a:lnTo>
                  <a:pt x="4331" y="10950"/>
                </a:lnTo>
                <a:lnTo>
                  <a:pt x="4088" y="10634"/>
                </a:lnTo>
                <a:lnTo>
                  <a:pt x="3845" y="10318"/>
                </a:lnTo>
                <a:lnTo>
                  <a:pt x="3528" y="9855"/>
                </a:lnTo>
                <a:lnTo>
                  <a:pt x="3334" y="9612"/>
                </a:lnTo>
                <a:lnTo>
                  <a:pt x="3139" y="9417"/>
                </a:lnTo>
                <a:lnTo>
                  <a:pt x="3480" y="9077"/>
                </a:lnTo>
                <a:lnTo>
                  <a:pt x="3577" y="9223"/>
                </a:lnTo>
                <a:lnTo>
                  <a:pt x="3674" y="9344"/>
                </a:lnTo>
                <a:lnTo>
                  <a:pt x="3893" y="9661"/>
                </a:lnTo>
                <a:lnTo>
                  <a:pt x="4112" y="9977"/>
                </a:lnTo>
                <a:lnTo>
                  <a:pt x="4282" y="10196"/>
                </a:lnTo>
                <a:lnTo>
                  <a:pt x="4501" y="10415"/>
                </a:lnTo>
                <a:lnTo>
                  <a:pt x="4599" y="10512"/>
                </a:lnTo>
                <a:lnTo>
                  <a:pt x="4720" y="10610"/>
                </a:lnTo>
                <a:lnTo>
                  <a:pt x="4866" y="10658"/>
                </a:lnTo>
                <a:lnTo>
                  <a:pt x="4988" y="10707"/>
                </a:lnTo>
                <a:lnTo>
                  <a:pt x="5085" y="10707"/>
                </a:lnTo>
                <a:lnTo>
                  <a:pt x="5183" y="10683"/>
                </a:lnTo>
                <a:lnTo>
                  <a:pt x="5231" y="10610"/>
                </a:lnTo>
                <a:lnTo>
                  <a:pt x="5256" y="10537"/>
                </a:lnTo>
                <a:lnTo>
                  <a:pt x="5280" y="10464"/>
                </a:lnTo>
                <a:lnTo>
                  <a:pt x="5256" y="10391"/>
                </a:lnTo>
                <a:lnTo>
                  <a:pt x="5207" y="10318"/>
                </a:lnTo>
                <a:lnTo>
                  <a:pt x="5110" y="10269"/>
                </a:lnTo>
                <a:lnTo>
                  <a:pt x="4988" y="10220"/>
                </a:lnTo>
                <a:lnTo>
                  <a:pt x="4866" y="10147"/>
                </a:lnTo>
                <a:lnTo>
                  <a:pt x="4745" y="10050"/>
                </a:lnTo>
                <a:lnTo>
                  <a:pt x="4647" y="9953"/>
                </a:lnTo>
                <a:lnTo>
                  <a:pt x="4453" y="9734"/>
                </a:lnTo>
                <a:lnTo>
                  <a:pt x="4282" y="9515"/>
                </a:lnTo>
                <a:lnTo>
                  <a:pt x="3991" y="9174"/>
                </a:lnTo>
                <a:lnTo>
                  <a:pt x="3845" y="9004"/>
                </a:lnTo>
                <a:lnTo>
                  <a:pt x="3747" y="8931"/>
                </a:lnTo>
                <a:lnTo>
                  <a:pt x="3650" y="8882"/>
                </a:lnTo>
                <a:lnTo>
                  <a:pt x="3966" y="8517"/>
                </a:lnTo>
                <a:lnTo>
                  <a:pt x="4039" y="8420"/>
                </a:lnTo>
                <a:lnTo>
                  <a:pt x="4185" y="8615"/>
                </a:lnTo>
                <a:lnTo>
                  <a:pt x="4331" y="8809"/>
                </a:lnTo>
                <a:lnTo>
                  <a:pt x="4647" y="9150"/>
                </a:lnTo>
                <a:lnTo>
                  <a:pt x="5183" y="9709"/>
                </a:lnTo>
                <a:lnTo>
                  <a:pt x="5304" y="9807"/>
                </a:lnTo>
                <a:lnTo>
                  <a:pt x="5426" y="9904"/>
                </a:lnTo>
                <a:lnTo>
                  <a:pt x="5548" y="9977"/>
                </a:lnTo>
                <a:lnTo>
                  <a:pt x="5718" y="9977"/>
                </a:lnTo>
                <a:lnTo>
                  <a:pt x="5767" y="9953"/>
                </a:lnTo>
                <a:lnTo>
                  <a:pt x="5791" y="9904"/>
                </a:lnTo>
                <a:lnTo>
                  <a:pt x="5840" y="9855"/>
                </a:lnTo>
                <a:lnTo>
                  <a:pt x="5840" y="9807"/>
                </a:lnTo>
                <a:lnTo>
                  <a:pt x="5815" y="9685"/>
                </a:lnTo>
                <a:lnTo>
                  <a:pt x="5767" y="9588"/>
                </a:lnTo>
                <a:lnTo>
                  <a:pt x="5669" y="9515"/>
                </a:lnTo>
                <a:lnTo>
                  <a:pt x="5572" y="9417"/>
                </a:lnTo>
                <a:lnTo>
                  <a:pt x="5304" y="9174"/>
                </a:lnTo>
                <a:lnTo>
                  <a:pt x="5012" y="8907"/>
                </a:lnTo>
                <a:lnTo>
                  <a:pt x="4647" y="8542"/>
                </a:lnTo>
                <a:lnTo>
                  <a:pt x="4282" y="8201"/>
                </a:lnTo>
                <a:lnTo>
                  <a:pt x="4234" y="8152"/>
                </a:lnTo>
                <a:lnTo>
                  <a:pt x="4599" y="7690"/>
                </a:lnTo>
                <a:lnTo>
                  <a:pt x="4696" y="7885"/>
                </a:lnTo>
                <a:lnTo>
                  <a:pt x="4842" y="8079"/>
                </a:lnTo>
                <a:lnTo>
                  <a:pt x="5134" y="8396"/>
                </a:lnTo>
                <a:lnTo>
                  <a:pt x="5329" y="8590"/>
                </a:lnTo>
                <a:lnTo>
                  <a:pt x="5548" y="8809"/>
                </a:lnTo>
                <a:lnTo>
                  <a:pt x="5791" y="9004"/>
                </a:lnTo>
                <a:lnTo>
                  <a:pt x="5913" y="9077"/>
                </a:lnTo>
                <a:lnTo>
                  <a:pt x="6034" y="9150"/>
                </a:lnTo>
                <a:lnTo>
                  <a:pt x="6180" y="9150"/>
                </a:lnTo>
                <a:lnTo>
                  <a:pt x="6205" y="9101"/>
                </a:lnTo>
                <a:lnTo>
                  <a:pt x="6253" y="9052"/>
                </a:lnTo>
                <a:lnTo>
                  <a:pt x="6278" y="9004"/>
                </a:lnTo>
                <a:lnTo>
                  <a:pt x="6278" y="8931"/>
                </a:lnTo>
                <a:lnTo>
                  <a:pt x="6253" y="8882"/>
                </a:lnTo>
                <a:lnTo>
                  <a:pt x="6229" y="8834"/>
                </a:lnTo>
                <a:lnTo>
                  <a:pt x="6034" y="8639"/>
                </a:lnTo>
                <a:lnTo>
                  <a:pt x="5840" y="8469"/>
                </a:lnTo>
                <a:lnTo>
                  <a:pt x="5621" y="8298"/>
                </a:lnTo>
                <a:lnTo>
                  <a:pt x="5402" y="8104"/>
                </a:lnTo>
                <a:lnTo>
                  <a:pt x="5110" y="7787"/>
                </a:lnTo>
                <a:lnTo>
                  <a:pt x="4939" y="7641"/>
                </a:lnTo>
                <a:lnTo>
                  <a:pt x="4745" y="7495"/>
                </a:lnTo>
                <a:lnTo>
                  <a:pt x="4915" y="7301"/>
                </a:lnTo>
                <a:lnTo>
                  <a:pt x="5061" y="7155"/>
                </a:lnTo>
                <a:lnTo>
                  <a:pt x="5402" y="7495"/>
                </a:lnTo>
                <a:lnTo>
                  <a:pt x="5718" y="7885"/>
                </a:lnTo>
                <a:lnTo>
                  <a:pt x="5888" y="8104"/>
                </a:lnTo>
                <a:lnTo>
                  <a:pt x="6132" y="8323"/>
                </a:lnTo>
                <a:lnTo>
                  <a:pt x="6253" y="8420"/>
                </a:lnTo>
                <a:lnTo>
                  <a:pt x="6375" y="8469"/>
                </a:lnTo>
                <a:lnTo>
                  <a:pt x="6497" y="8493"/>
                </a:lnTo>
                <a:lnTo>
                  <a:pt x="6643" y="8493"/>
                </a:lnTo>
                <a:lnTo>
                  <a:pt x="6716" y="8444"/>
                </a:lnTo>
                <a:lnTo>
                  <a:pt x="6764" y="8371"/>
                </a:lnTo>
                <a:lnTo>
                  <a:pt x="6764" y="8298"/>
                </a:lnTo>
                <a:lnTo>
                  <a:pt x="6740" y="8225"/>
                </a:lnTo>
                <a:lnTo>
                  <a:pt x="6643" y="8128"/>
                </a:lnTo>
                <a:lnTo>
                  <a:pt x="6545" y="8055"/>
                </a:lnTo>
                <a:lnTo>
                  <a:pt x="6424" y="7982"/>
                </a:lnTo>
                <a:lnTo>
                  <a:pt x="6326" y="7885"/>
                </a:lnTo>
                <a:lnTo>
                  <a:pt x="6205" y="7787"/>
                </a:lnTo>
                <a:lnTo>
                  <a:pt x="6083" y="7641"/>
                </a:lnTo>
                <a:lnTo>
                  <a:pt x="5864" y="7398"/>
                </a:lnTo>
                <a:lnTo>
                  <a:pt x="5742" y="7252"/>
                </a:lnTo>
                <a:lnTo>
                  <a:pt x="5621" y="7130"/>
                </a:lnTo>
                <a:lnTo>
                  <a:pt x="5450" y="7009"/>
                </a:lnTo>
                <a:lnTo>
                  <a:pt x="5304" y="6936"/>
                </a:lnTo>
                <a:lnTo>
                  <a:pt x="5718" y="6595"/>
                </a:lnTo>
                <a:lnTo>
                  <a:pt x="6326" y="7203"/>
                </a:lnTo>
                <a:lnTo>
                  <a:pt x="6643" y="7520"/>
                </a:lnTo>
                <a:lnTo>
                  <a:pt x="6910" y="7860"/>
                </a:lnTo>
                <a:lnTo>
                  <a:pt x="7251" y="8274"/>
                </a:lnTo>
                <a:lnTo>
                  <a:pt x="7543" y="8688"/>
                </a:lnTo>
                <a:lnTo>
                  <a:pt x="8176" y="9539"/>
                </a:lnTo>
                <a:lnTo>
                  <a:pt x="8954" y="10512"/>
                </a:lnTo>
                <a:lnTo>
                  <a:pt x="9733" y="11486"/>
                </a:lnTo>
                <a:lnTo>
                  <a:pt x="10098" y="11997"/>
                </a:lnTo>
                <a:lnTo>
                  <a:pt x="10463" y="12508"/>
                </a:lnTo>
                <a:lnTo>
                  <a:pt x="10828" y="13019"/>
                </a:lnTo>
                <a:lnTo>
                  <a:pt x="11023" y="13262"/>
                </a:lnTo>
                <a:lnTo>
                  <a:pt x="11242" y="13481"/>
                </a:lnTo>
                <a:lnTo>
                  <a:pt x="11339" y="13554"/>
                </a:lnTo>
                <a:lnTo>
                  <a:pt x="11436" y="13578"/>
                </a:lnTo>
                <a:lnTo>
                  <a:pt x="11509" y="13554"/>
                </a:lnTo>
                <a:lnTo>
                  <a:pt x="11582" y="13505"/>
                </a:lnTo>
                <a:lnTo>
                  <a:pt x="11655" y="13432"/>
                </a:lnTo>
                <a:lnTo>
                  <a:pt x="11680" y="13359"/>
                </a:lnTo>
                <a:lnTo>
                  <a:pt x="11704" y="13238"/>
                </a:lnTo>
                <a:lnTo>
                  <a:pt x="11680" y="13140"/>
                </a:lnTo>
                <a:lnTo>
                  <a:pt x="11558" y="12897"/>
                </a:lnTo>
                <a:lnTo>
                  <a:pt x="11388" y="12629"/>
                </a:lnTo>
                <a:lnTo>
                  <a:pt x="11217" y="12386"/>
                </a:lnTo>
                <a:lnTo>
                  <a:pt x="11047" y="12143"/>
                </a:lnTo>
                <a:lnTo>
                  <a:pt x="10268" y="11194"/>
                </a:lnTo>
                <a:lnTo>
                  <a:pt x="10001" y="10853"/>
                </a:lnTo>
                <a:lnTo>
                  <a:pt x="10147" y="10756"/>
                </a:lnTo>
                <a:lnTo>
                  <a:pt x="10220" y="10877"/>
                </a:lnTo>
                <a:lnTo>
                  <a:pt x="10317" y="10999"/>
                </a:lnTo>
                <a:lnTo>
                  <a:pt x="10463" y="11169"/>
                </a:lnTo>
                <a:lnTo>
                  <a:pt x="10633" y="11364"/>
                </a:lnTo>
                <a:lnTo>
                  <a:pt x="10828" y="11510"/>
                </a:lnTo>
                <a:lnTo>
                  <a:pt x="11023" y="11656"/>
                </a:lnTo>
                <a:lnTo>
                  <a:pt x="11071" y="11680"/>
                </a:lnTo>
                <a:lnTo>
                  <a:pt x="11144" y="11680"/>
                </a:lnTo>
                <a:lnTo>
                  <a:pt x="11217" y="11656"/>
                </a:lnTo>
                <a:lnTo>
                  <a:pt x="11266" y="11632"/>
                </a:lnTo>
                <a:lnTo>
                  <a:pt x="11315" y="11559"/>
                </a:lnTo>
                <a:lnTo>
                  <a:pt x="11339" y="11510"/>
                </a:lnTo>
                <a:lnTo>
                  <a:pt x="11339" y="11437"/>
                </a:lnTo>
                <a:lnTo>
                  <a:pt x="11315" y="11364"/>
                </a:lnTo>
                <a:lnTo>
                  <a:pt x="11169" y="11218"/>
                </a:lnTo>
                <a:lnTo>
                  <a:pt x="11023" y="11072"/>
                </a:lnTo>
                <a:lnTo>
                  <a:pt x="10682" y="10804"/>
                </a:lnTo>
                <a:lnTo>
                  <a:pt x="10390" y="10512"/>
                </a:lnTo>
                <a:lnTo>
                  <a:pt x="10390" y="10488"/>
                </a:lnTo>
                <a:lnTo>
                  <a:pt x="10731" y="10026"/>
                </a:lnTo>
                <a:lnTo>
                  <a:pt x="10828" y="10172"/>
                </a:lnTo>
                <a:lnTo>
                  <a:pt x="10901" y="10293"/>
                </a:lnTo>
                <a:lnTo>
                  <a:pt x="11023" y="10439"/>
                </a:lnTo>
                <a:lnTo>
                  <a:pt x="11169" y="10610"/>
                </a:lnTo>
                <a:lnTo>
                  <a:pt x="11315" y="10756"/>
                </a:lnTo>
                <a:lnTo>
                  <a:pt x="11412" y="10926"/>
                </a:lnTo>
                <a:lnTo>
                  <a:pt x="11485" y="10999"/>
                </a:lnTo>
                <a:lnTo>
                  <a:pt x="11534" y="11048"/>
                </a:lnTo>
                <a:lnTo>
                  <a:pt x="11607" y="11048"/>
                </a:lnTo>
                <a:lnTo>
                  <a:pt x="11680" y="11023"/>
                </a:lnTo>
                <a:lnTo>
                  <a:pt x="11753" y="10975"/>
                </a:lnTo>
                <a:lnTo>
                  <a:pt x="11777" y="10902"/>
                </a:lnTo>
                <a:lnTo>
                  <a:pt x="11801" y="10829"/>
                </a:lnTo>
                <a:lnTo>
                  <a:pt x="11777" y="10731"/>
                </a:lnTo>
                <a:lnTo>
                  <a:pt x="11680" y="10585"/>
                </a:lnTo>
                <a:lnTo>
                  <a:pt x="11582" y="10439"/>
                </a:lnTo>
                <a:lnTo>
                  <a:pt x="11315" y="10196"/>
                </a:lnTo>
                <a:lnTo>
                  <a:pt x="11169" y="10050"/>
                </a:lnTo>
                <a:lnTo>
                  <a:pt x="11023" y="9904"/>
                </a:lnTo>
                <a:lnTo>
                  <a:pt x="10925" y="9807"/>
                </a:lnTo>
                <a:lnTo>
                  <a:pt x="11217" y="9539"/>
                </a:lnTo>
                <a:lnTo>
                  <a:pt x="11315" y="9636"/>
                </a:lnTo>
                <a:lnTo>
                  <a:pt x="11412" y="9782"/>
                </a:lnTo>
                <a:lnTo>
                  <a:pt x="11582" y="10026"/>
                </a:lnTo>
                <a:lnTo>
                  <a:pt x="11655" y="10172"/>
                </a:lnTo>
                <a:lnTo>
                  <a:pt x="11753" y="10293"/>
                </a:lnTo>
                <a:lnTo>
                  <a:pt x="11874" y="10391"/>
                </a:lnTo>
                <a:lnTo>
                  <a:pt x="11996" y="10488"/>
                </a:lnTo>
                <a:lnTo>
                  <a:pt x="12093" y="10512"/>
                </a:lnTo>
                <a:lnTo>
                  <a:pt x="12190" y="10512"/>
                </a:lnTo>
                <a:lnTo>
                  <a:pt x="12239" y="10464"/>
                </a:lnTo>
                <a:lnTo>
                  <a:pt x="12312" y="10391"/>
                </a:lnTo>
                <a:lnTo>
                  <a:pt x="12336" y="10318"/>
                </a:lnTo>
                <a:lnTo>
                  <a:pt x="12336" y="10245"/>
                </a:lnTo>
                <a:lnTo>
                  <a:pt x="12288" y="10172"/>
                </a:lnTo>
                <a:lnTo>
                  <a:pt x="12215" y="10099"/>
                </a:lnTo>
                <a:lnTo>
                  <a:pt x="12117" y="10026"/>
                </a:lnTo>
                <a:lnTo>
                  <a:pt x="12020" y="9928"/>
                </a:lnTo>
                <a:lnTo>
                  <a:pt x="11850" y="9709"/>
                </a:lnTo>
                <a:lnTo>
                  <a:pt x="11680" y="9466"/>
                </a:lnTo>
                <a:lnTo>
                  <a:pt x="11607" y="9369"/>
                </a:lnTo>
                <a:lnTo>
                  <a:pt x="11485" y="9271"/>
                </a:lnTo>
                <a:lnTo>
                  <a:pt x="11704" y="9077"/>
                </a:lnTo>
                <a:lnTo>
                  <a:pt x="11972" y="9223"/>
                </a:lnTo>
                <a:lnTo>
                  <a:pt x="12215" y="9417"/>
                </a:lnTo>
                <a:lnTo>
                  <a:pt x="12409" y="9636"/>
                </a:lnTo>
                <a:lnTo>
                  <a:pt x="12628" y="9880"/>
                </a:lnTo>
                <a:lnTo>
                  <a:pt x="12993" y="10415"/>
                </a:lnTo>
                <a:lnTo>
                  <a:pt x="13334" y="10902"/>
                </a:lnTo>
                <a:lnTo>
                  <a:pt x="13845" y="11559"/>
                </a:lnTo>
                <a:lnTo>
                  <a:pt x="14356" y="12240"/>
                </a:lnTo>
                <a:lnTo>
                  <a:pt x="14551" y="12556"/>
                </a:lnTo>
                <a:lnTo>
                  <a:pt x="14770" y="12921"/>
                </a:lnTo>
                <a:lnTo>
                  <a:pt x="14891" y="13092"/>
                </a:lnTo>
                <a:lnTo>
                  <a:pt x="15037" y="13262"/>
                </a:lnTo>
                <a:lnTo>
                  <a:pt x="15159" y="13384"/>
                </a:lnTo>
                <a:lnTo>
                  <a:pt x="15305" y="13481"/>
                </a:lnTo>
                <a:lnTo>
                  <a:pt x="15427" y="13505"/>
                </a:lnTo>
                <a:lnTo>
                  <a:pt x="15548" y="13481"/>
                </a:lnTo>
                <a:lnTo>
                  <a:pt x="15597" y="13432"/>
                </a:lnTo>
                <a:lnTo>
                  <a:pt x="15621" y="13408"/>
                </a:lnTo>
                <a:lnTo>
                  <a:pt x="15646" y="13359"/>
                </a:lnTo>
                <a:lnTo>
                  <a:pt x="15646" y="13286"/>
                </a:lnTo>
                <a:lnTo>
                  <a:pt x="15597" y="13092"/>
                </a:lnTo>
                <a:lnTo>
                  <a:pt x="15524" y="12897"/>
                </a:lnTo>
                <a:lnTo>
                  <a:pt x="15427" y="12702"/>
                </a:lnTo>
                <a:lnTo>
                  <a:pt x="15281" y="12532"/>
                </a:lnTo>
                <a:lnTo>
                  <a:pt x="15013" y="12167"/>
                </a:lnTo>
                <a:lnTo>
                  <a:pt x="14745" y="11826"/>
                </a:lnTo>
                <a:lnTo>
                  <a:pt x="14478" y="11461"/>
                </a:lnTo>
                <a:lnTo>
                  <a:pt x="14210" y="11121"/>
                </a:lnTo>
                <a:lnTo>
                  <a:pt x="13650" y="10415"/>
                </a:lnTo>
                <a:lnTo>
                  <a:pt x="13310" y="9880"/>
                </a:lnTo>
                <a:lnTo>
                  <a:pt x="13091" y="9588"/>
                </a:lnTo>
                <a:lnTo>
                  <a:pt x="12872" y="9296"/>
                </a:lnTo>
                <a:lnTo>
                  <a:pt x="12604" y="9052"/>
                </a:lnTo>
                <a:lnTo>
                  <a:pt x="12482" y="8931"/>
                </a:lnTo>
                <a:lnTo>
                  <a:pt x="12336" y="8834"/>
                </a:lnTo>
                <a:lnTo>
                  <a:pt x="12215" y="8761"/>
                </a:lnTo>
                <a:lnTo>
                  <a:pt x="12069" y="8688"/>
                </a:lnTo>
                <a:lnTo>
                  <a:pt x="11899" y="8663"/>
                </a:lnTo>
                <a:lnTo>
                  <a:pt x="11753" y="8663"/>
                </a:lnTo>
                <a:lnTo>
                  <a:pt x="11655" y="8615"/>
                </a:lnTo>
                <a:lnTo>
                  <a:pt x="11558" y="8615"/>
                </a:lnTo>
                <a:lnTo>
                  <a:pt x="11388" y="8688"/>
                </a:lnTo>
                <a:lnTo>
                  <a:pt x="11242" y="8785"/>
                </a:lnTo>
                <a:lnTo>
                  <a:pt x="11071" y="8907"/>
                </a:lnTo>
                <a:lnTo>
                  <a:pt x="10950" y="9028"/>
                </a:lnTo>
                <a:lnTo>
                  <a:pt x="10682" y="9320"/>
                </a:lnTo>
                <a:lnTo>
                  <a:pt x="10463" y="9612"/>
                </a:lnTo>
                <a:lnTo>
                  <a:pt x="10074" y="10050"/>
                </a:lnTo>
                <a:lnTo>
                  <a:pt x="9903" y="10318"/>
                </a:lnTo>
                <a:lnTo>
                  <a:pt x="9830" y="10464"/>
                </a:lnTo>
                <a:lnTo>
                  <a:pt x="9782" y="10585"/>
                </a:lnTo>
                <a:lnTo>
                  <a:pt x="8589" y="9125"/>
                </a:lnTo>
                <a:lnTo>
                  <a:pt x="8249" y="8688"/>
                </a:lnTo>
                <a:lnTo>
                  <a:pt x="7908" y="8225"/>
                </a:lnTo>
                <a:lnTo>
                  <a:pt x="7567" y="7787"/>
                </a:lnTo>
                <a:lnTo>
                  <a:pt x="7227" y="7349"/>
                </a:lnTo>
                <a:lnTo>
                  <a:pt x="6935" y="7009"/>
                </a:lnTo>
                <a:lnTo>
                  <a:pt x="6594" y="6668"/>
                </a:lnTo>
                <a:lnTo>
                  <a:pt x="6424" y="6498"/>
                </a:lnTo>
                <a:lnTo>
                  <a:pt x="6229" y="6376"/>
                </a:lnTo>
                <a:lnTo>
                  <a:pt x="6034" y="6254"/>
                </a:lnTo>
                <a:lnTo>
                  <a:pt x="5815" y="6157"/>
                </a:lnTo>
                <a:lnTo>
                  <a:pt x="5742" y="6108"/>
                </a:lnTo>
                <a:lnTo>
                  <a:pt x="5645" y="6084"/>
                </a:lnTo>
                <a:close/>
                <a:moveTo>
                  <a:pt x="5864" y="1388"/>
                </a:moveTo>
                <a:lnTo>
                  <a:pt x="6837" y="1412"/>
                </a:lnTo>
                <a:lnTo>
                  <a:pt x="7811" y="1436"/>
                </a:lnTo>
                <a:lnTo>
                  <a:pt x="8784" y="1485"/>
                </a:lnTo>
                <a:lnTo>
                  <a:pt x="9757" y="1534"/>
                </a:lnTo>
                <a:lnTo>
                  <a:pt x="10755" y="1558"/>
                </a:lnTo>
                <a:lnTo>
                  <a:pt x="12726" y="1558"/>
                </a:lnTo>
                <a:lnTo>
                  <a:pt x="14429" y="1485"/>
                </a:lnTo>
                <a:lnTo>
                  <a:pt x="16181" y="1485"/>
                </a:lnTo>
                <a:lnTo>
                  <a:pt x="16181" y="1558"/>
                </a:lnTo>
                <a:lnTo>
                  <a:pt x="16157" y="1801"/>
                </a:lnTo>
                <a:lnTo>
                  <a:pt x="16132" y="2045"/>
                </a:lnTo>
                <a:lnTo>
                  <a:pt x="16132" y="2507"/>
                </a:lnTo>
                <a:lnTo>
                  <a:pt x="16132" y="2945"/>
                </a:lnTo>
                <a:lnTo>
                  <a:pt x="16181" y="3821"/>
                </a:lnTo>
                <a:lnTo>
                  <a:pt x="16181" y="5062"/>
                </a:lnTo>
                <a:lnTo>
                  <a:pt x="16132" y="6303"/>
                </a:lnTo>
                <a:lnTo>
                  <a:pt x="16059" y="8809"/>
                </a:lnTo>
                <a:lnTo>
                  <a:pt x="16059" y="10561"/>
                </a:lnTo>
                <a:lnTo>
                  <a:pt x="16084" y="12313"/>
                </a:lnTo>
                <a:lnTo>
                  <a:pt x="16108" y="12946"/>
                </a:lnTo>
                <a:lnTo>
                  <a:pt x="16132" y="13603"/>
                </a:lnTo>
                <a:lnTo>
                  <a:pt x="16157" y="13724"/>
                </a:lnTo>
                <a:lnTo>
                  <a:pt x="15524" y="13773"/>
                </a:lnTo>
                <a:lnTo>
                  <a:pt x="14916" y="13797"/>
                </a:lnTo>
                <a:lnTo>
                  <a:pt x="13675" y="13822"/>
                </a:lnTo>
                <a:lnTo>
                  <a:pt x="11193" y="13822"/>
                </a:lnTo>
                <a:lnTo>
                  <a:pt x="8614" y="13846"/>
                </a:lnTo>
                <a:lnTo>
                  <a:pt x="6010" y="13895"/>
                </a:lnTo>
                <a:lnTo>
                  <a:pt x="4793" y="13895"/>
                </a:lnTo>
                <a:lnTo>
                  <a:pt x="3577" y="13870"/>
                </a:lnTo>
                <a:lnTo>
                  <a:pt x="2263" y="13846"/>
                </a:lnTo>
                <a:lnTo>
                  <a:pt x="1801" y="13846"/>
                </a:lnTo>
                <a:lnTo>
                  <a:pt x="1728" y="12873"/>
                </a:lnTo>
                <a:lnTo>
                  <a:pt x="1655" y="11899"/>
                </a:lnTo>
                <a:lnTo>
                  <a:pt x="1606" y="10950"/>
                </a:lnTo>
                <a:lnTo>
                  <a:pt x="1582" y="9977"/>
                </a:lnTo>
                <a:lnTo>
                  <a:pt x="1582" y="8882"/>
                </a:lnTo>
                <a:lnTo>
                  <a:pt x="1606" y="7787"/>
                </a:lnTo>
                <a:lnTo>
                  <a:pt x="1606" y="6668"/>
                </a:lnTo>
                <a:lnTo>
                  <a:pt x="1582" y="5573"/>
                </a:lnTo>
                <a:lnTo>
                  <a:pt x="1533" y="4356"/>
                </a:lnTo>
                <a:lnTo>
                  <a:pt x="1484" y="3115"/>
                </a:lnTo>
                <a:lnTo>
                  <a:pt x="1460" y="2483"/>
                </a:lnTo>
                <a:lnTo>
                  <a:pt x="1460" y="1850"/>
                </a:lnTo>
                <a:lnTo>
                  <a:pt x="1436" y="1631"/>
                </a:lnTo>
                <a:lnTo>
                  <a:pt x="1411" y="1412"/>
                </a:lnTo>
                <a:lnTo>
                  <a:pt x="1557" y="1412"/>
                </a:lnTo>
                <a:lnTo>
                  <a:pt x="1703" y="1436"/>
                </a:lnTo>
                <a:lnTo>
                  <a:pt x="1849" y="1485"/>
                </a:lnTo>
                <a:lnTo>
                  <a:pt x="1995" y="1509"/>
                </a:lnTo>
                <a:lnTo>
                  <a:pt x="2433" y="1558"/>
                </a:lnTo>
                <a:lnTo>
                  <a:pt x="2871" y="1558"/>
                </a:lnTo>
                <a:lnTo>
                  <a:pt x="3358" y="1534"/>
                </a:lnTo>
                <a:lnTo>
                  <a:pt x="3869" y="1485"/>
                </a:lnTo>
                <a:lnTo>
                  <a:pt x="4866" y="1412"/>
                </a:lnTo>
                <a:lnTo>
                  <a:pt x="5864" y="1388"/>
                </a:lnTo>
                <a:close/>
                <a:moveTo>
                  <a:pt x="6375" y="925"/>
                </a:moveTo>
                <a:lnTo>
                  <a:pt x="5353" y="950"/>
                </a:lnTo>
                <a:lnTo>
                  <a:pt x="4331" y="998"/>
                </a:lnTo>
                <a:lnTo>
                  <a:pt x="3334" y="1071"/>
                </a:lnTo>
                <a:lnTo>
                  <a:pt x="2823" y="1096"/>
                </a:lnTo>
                <a:lnTo>
                  <a:pt x="2190" y="1096"/>
                </a:lnTo>
                <a:lnTo>
                  <a:pt x="2020" y="1071"/>
                </a:lnTo>
                <a:lnTo>
                  <a:pt x="1728" y="1023"/>
                </a:lnTo>
                <a:lnTo>
                  <a:pt x="1582" y="1023"/>
                </a:lnTo>
                <a:lnTo>
                  <a:pt x="1436" y="1047"/>
                </a:lnTo>
                <a:lnTo>
                  <a:pt x="1314" y="1120"/>
                </a:lnTo>
                <a:lnTo>
                  <a:pt x="1241" y="1242"/>
                </a:lnTo>
                <a:lnTo>
                  <a:pt x="1192" y="1290"/>
                </a:lnTo>
                <a:lnTo>
                  <a:pt x="1144" y="1339"/>
                </a:lnTo>
                <a:lnTo>
                  <a:pt x="1095" y="1509"/>
                </a:lnTo>
                <a:lnTo>
                  <a:pt x="1071" y="1680"/>
                </a:lnTo>
                <a:lnTo>
                  <a:pt x="1046" y="1899"/>
                </a:lnTo>
                <a:lnTo>
                  <a:pt x="1046" y="2288"/>
                </a:lnTo>
                <a:lnTo>
                  <a:pt x="1046" y="2531"/>
                </a:lnTo>
                <a:lnTo>
                  <a:pt x="1046" y="3213"/>
                </a:lnTo>
                <a:lnTo>
                  <a:pt x="1071" y="3918"/>
                </a:lnTo>
                <a:lnTo>
                  <a:pt x="1119" y="5330"/>
                </a:lnTo>
                <a:lnTo>
                  <a:pt x="1144" y="6352"/>
                </a:lnTo>
                <a:lnTo>
                  <a:pt x="1144" y="7374"/>
                </a:lnTo>
                <a:lnTo>
                  <a:pt x="1119" y="9417"/>
                </a:lnTo>
                <a:lnTo>
                  <a:pt x="1144" y="10634"/>
                </a:lnTo>
                <a:lnTo>
                  <a:pt x="1192" y="11851"/>
                </a:lnTo>
                <a:lnTo>
                  <a:pt x="1290" y="13043"/>
                </a:lnTo>
                <a:lnTo>
                  <a:pt x="1387" y="14260"/>
                </a:lnTo>
                <a:lnTo>
                  <a:pt x="1411" y="14357"/>
                </a:lnTo>
                <a:lnTo>
                  <a:pt x="1460" y="14406"/>
                </a:lnTo>
                <a:lnTo>
                  <a:pt x="1533" y="14454"/>
                </a:lnTo>
                <a:lnTo>
                  <a:pt x="1606" y="14479"/>
                </a:lnTo>
                <a:lnTo>
                  <a:pt x="1679" y="14479"/>
                </a:lnTo>
                <a:lnTo>
                  <a:pt x="1752" y="14430"/>
                </a:lnTo>
                <a:lnTo>
                  <a:pt x="1801" y="14381"/>
                </a:lnTo>
                <a:lnTo>
                  <a:pt x="1825" y="14308"/>
                </a:lnTo>
                <a:lnTo>
                  <a:pt x="2141" y="14357"/>
                </a:lnTo>
                <a:lnTo>
                  <a:pt x="2969" y="14357"/>
                </a:lnTo>
                <a:lnTo>
                  <a:pt x="4282" y="14406"/>
                </a:lnTo>
                <a:lnTo>
                  <a:pt x="5572" y="14430"/>
                </a:lnTo>
                <a:lnTo>
                  <a:pt x="6837" y="14406"/>
                </a:lnTo>
                <a:lnTo>
                  <a:pt x="8103" y="14406"/>
                </a:lnTo>
                <a:lnTo>
                  <a:pt x="10633" y="14357"/>
                </a:lnTo>
                <a:lnTo>
                  <a:pt x="12045" y="14333"/>
                </a:lnTo>
                <a:lnTo>
                  <a:pt x="13480" y="14333"/>
                </a:lnTo>
                <a:lnTo>
                  <a:pt x="14891" y="14308"/>
                </a:lnTo>
                <a:lnTo>
                  <a:pt x="15597" y="14284"/>
                </a:lnTo>
                <a:lnTo>
                  <a:pt x="16303" y="14235"/>
                </a:lnTo>
                <a:lnTo>
                  <a:pt x="16400" y="14211"/>
                </a:lnTo>
                <a:lnTo>
                  <a:pt x="16473" y="14211"/>
                </a:lnTo>
                <a:lnTo>
                  <a:pt x="16546" y="14187"/>
                </a:lnTo>
                <a:lnTo>
                  <a:pt x="16619" y="14138"/>
                </a:lnTo>
                <a:lnTo>
                  <a:pt x="16643" y="14065"/>
                </a:lnTo>
                <a:lnTo>
                  <a:pt x="16668" y="13992"/>
                </a:lnTo>
                <a:lnTo>
                  <a:pt x="16668" y="13895"/>
                </a:lnTo>
                <a:lnTo>
                  <a:pt x="16643" y="13822"/>
                </a:lnTo>
                <a:lnTo>
                  <a:pt x="16570" y="13773"/>
                </a:lnTo>
                <a:lnTo>
                  <a:pt x="16570" y="13773"/>
                </a:lnTo>
                <a:lnTo>
                  <a:pt x="16643" y="13797"/>
                </a:lnTo>
                <a:lnTo>
                  <a:pt x="16668" y="13797"/>
                </a:lnTo>
                <a:lnTo>
                  <a:pt x="16643" y="13700"/>
                </a:lnTo>
                <a:lnTo>
                  <a:pt x="16619" y="13603"/>
                </a:lnTo>
                <a:lnTo>
                  <a:pt x="16595" y="13043"/>
                </a:lnTo>
                <a:lnTo>
                  <a:pt x="16546" y="11729"/>
                </a:lnTo>
                <a:lnTo>
                  <a:pt x="16546" y="9685"/>
                </a:lnTo>
                <a:lnTo>
                  <a:pt x="16570" y="7666"/>
                </a:lnTo>
                <a:lnTo>
                  <a:pt x="16643" y="5184"/>
                </a:lnTo>
                <a:lnTo>
                  <a:pt x="16643" y="3943"/>
                </a:lnTo>
                <a:lnTo>
                  <a:pt x="16595" y="2702"/>
                </a:lnTo>
                <a:lnTo>
                  <a:pt x="16619" y="2312"/>
                </a:lnTo>
                <a:lnTo>
                  <a:pt x="16619" y="2045"/>
                </a:lnTo>
                <a:lnTo>
                  <a:pt x="16643" y="1753"/>
                </a:lnTo>
                <a:lnTo>
                  <a:pt x="16619" y="1485"/>
                </a:lnTo>
                <a:lnTo>
                  <a:pt x="16546" y="1266"/>
                </a:lnTo>
                <a:lnTo>
                  <a:pt x="16522" y="1169"/>
                </a:lnTo>
                <a:lnTo>
                  <a:pt x="16449" y="1120"/>
                </a:lnTo>
                <a:lnTo>
                  <a:pt x="16400" y="1071"/>
                </a:lnTo>
                <a:lnTo>
                  <a:pt x="16278" y="1071"/>
                </a:lnTo>
                <a:lnTo>
                  <a:pt x="16205" y="1047"/>
                </a:lnTo>
                <a:lnTo>
                  <a:pt x="15792" y="974"/>
                </a:lnTo>
                <a:lnTo>
                  <a:pt x="15354" y="950"/>
                </a:lnTo>
                <a:lnTo>
                  <a:pt x="14916" y="925"/>
                </a:lnTo>
                <a:lnTo>
                  <a:pt x="14478" y="950"/>
                </a:lnTo>
                <a:lnTo>
                  <a:pt x="13577" y="998"/>
                </a:lnTo>
                <a:lnTo>
                  <a:pt x="12726" y="1071"/>
                </a:lnTo>
                <a:lnTo>
                  <a:pt x="11631" y="1096"/>
                </a:lnTo>
                <a:lnTo>
                  <a:pt x="10560" y="1096"/>
                </a:lnTo>
                <a:lnTo>
                  <a:pt x="9490" y="1047"/>
                </a:lnTo>
                <a:lnTo>
                  <a:pt x="8395" y="998"/>
                </a:lnTo>
                <a:lnTo>
                  <a:pt x="7373" y="950"/>
                </a:lnTo>
                <a:lnTo>
                  <a:pt x="6375" y="925"/>
                </a:lnTo>
                <a:close/>
                <a:moveTo>
                  <a:pt x="3480" y="415"/>
                </a:moveTo>
                <a:lnTo>
                  <a:pt x="4647" y="463"/>
                </a:lnTo>
                <a:lnTo>
                  <a:pt x="8200" y="463"/>
                </a:lnTo>
                <a:lnTo>
                  <a:pt x="10390" y="439"/>
                </a:lnTo>
                <a:lnTo>
                  <a:pt x="12604" y="439"/>
                </a:lnTo>
                <a:lnTo>
                  <a:pt x="17033" y="463"/>
                </a:lnTo>
                <a:lnTo>
                  <a:pt x="16935" y="731"/>
                </a:lnTo>
                <a:lnTo>
                  <a:pt x="16887" y="1023"/>
                </a:lnTo>
                <a:lnTo>
                  <a:pt x="16862" y="1315"/>
                </a:lnTo>
                <a:lnTo>
                  <a:pt x="16862" y="1631"/>
                </a:lnTo>
                <a:lnTo>
                  <a:pt x="16887" y="2239"/>
                </a:lnTo>
                <a:lnTo>
                  <a:pt x="16960" y="2799"/>
                </a:lnTo>
                <a:lnTo>
                  <a:pt x="17057" y="3797"/>
                </a:lnTo>
                <a:lnTo>
                  <a:pt x="17154" y="4770"/>
                </a:lnTo>
                <a:lnTo>
                  <a:pt x="17179" y="5768"/>
                </a:lnTo>
                <a:lnTo>
                  <a:pt x="17203" y="6765"/>
                </a:lnTo>
                <a:lnTo>
                  <a:pt x="17154" y="8031"/>
                </a:lnTo>
                <a:lnTo>
                  <a:pt x="17106" y="9296"/>
                </a:lnTo>
                <a:lnTo>
                  <a:pt x="17033" y="10561"/>
                </a:lnTo>
                <a:lnTo>
                  <a:pt x="16960" y="11802"/>
                </a:lnTo>
                <a:lnTo>
                  <a:pt x="16960" y="12289"/>
                </a:lnTo>
                <a:lnTo>
                  <a:pt x="16960" y="12775"/>
                </a:lnTo>
                <a:lnTo>
                  <a:pt x="16984" y="13749"/>
                </a:lnTo>
                <a:lnTo>
                  <a:pt x="16960" y="14187"/>
                </a:lnTo>
                <a:lnTo>
                  <a:pt x="16960" y="14406"/>
                </a:lnTo>
                <a:lnTo>
                  <a:pt x="16984" y="14625"/>
                </a:lnTo>
                <a:lnTo>
                  <a:pt x="16497" y="14722"/>
                </a:lnTo>
                <a:lnTo>
                  <a:pt x="15986" y="14771"/>
                </a:lnTo>
                <a:lnTo>
                  <a:pt x="15500" y="14795"/>
                </a:lnTo>
                <a:lnTo>
                  <a:pt x="14989" y="14819"/>
                </a:lnTo>
                <a:lnTo>
                  <a:pt x="13991" y="14795"/>
                </a:lnTo>
                <a:lnTo>
                  <a:pt x="12969" y="14771"/>
                </a:lnTo>
                <a:lnTo>
                  <a:pt x="11874" y="14771"/>
                </a:lnTo>
                <a:lnTo>
                  <a:pt x="10779" y="14795"/>
                </a:lnTo>
                <a:lnTo>
                  <a:pt x="9684" y="14844"/>
                </a:lnTo>
                <a:lnTo>
                  <a:pt x="8589" y="14941"/>
                </a:lnTo>
                <a:lnTo>
                  <a:pt x="7470" y="15038"/>
                </a:lnTo>
                <a:lnTo>
                  <a:pt x="6375" y="15160"/>
                </a:lnTo>
                <a:lnTo>
                  <a:pt x="5815" y="15184"/>
                </a:lnTo>
                <a:lnTo>
                  <a:pt x="5256" y="15184"/>
                </a:lnTo>
                <a:lnTo>
                  <a:pt x="4696" y="15160"/>
                </a:lnTo>
                <a:lnTo>
                  <a:pt x="4136" y="15111"/>
                </a:lnTo>
                <a:lnTo>
                  <a:pt x="3212" y="15014"/>
                </a:lnTo>
                <a:lnTo>
                  <a:pt x="2750" y="14965"/>
                </a:lnTo>
                <a:lnTo>
                  <a:pt x="2287" y="14965"/>
                </a:lnTo>
                <a:lnTo>
                  <a:pt x="1192" y="15014"/>
                </a:lnTo>
                <a:lnTo>
                  <a:pt x="633" y="15087"/>
                </a:lnTo>
                <a:lnTo>
                  <a:pt x="633" y="15038"/>
                </a:lnTo>
                <a:lnTo>
                  <a:pt x="657" y="14990"/>
                </a:lnTo>
                <a:lnTo>
                  <a:pt x="633" y="14941"/>
                </a:lnTo>
                <a:lnTo>
                  <a:pt x="633" y="14892"/>
                </a:lnTo>
                <a:lnTo>
                  <a:pt x="584" y="14844"/>
                </a:lnTo>
                <a:lnTo>
                  <a:pt x="608" y="14600"/>
                </a:lnTo>
                <a:lnTo>
                  <a:pt x="608" y="14381"/>
                </a:lnTo>
                <a:lnTo>
                  <a:pt x="584" y="14162"/>
                </a:lnTo>
                <a:lnTo>
                  <a:pt x="535" y="13749"/>
                </a:lnTo>
                <a:lnTo>
                  <a:pt x="511" y="13262"/>
                </a:lnTo>
                <a:lnTo>
                  <a:pt x="511" y="12751"/>
                </a:lnTo>
                <a:lnTo>
                  <a:pt x="511" y="11753"/>
                </a:lnTo>
                <a:lnTo>
                  <a:pt x="560" y="9709"/>
                </a:lnTo>
                <a:lnTo>
                  <a:pt x="584" y="8688"/>
                </a:lnTo>
                <a:lnTo>
                  <a:pt x="560" y="7666"/>
                </a:lnTo>
                <a:lnTo>
                  <a:pt x="535" y="5695"/>
                </a:lnTo>
                <a:lnTo>
                  <a:pt x="462" y="3724"/>
                </a:lnTo>
                <a:lnTo>
                  <a:pt x="438" y="2799"/>
                </a:lnTo>
                <a:lnTo>
                  <a:pt x="414" y="1874"/>
                </a:lnTo>
                <a:lnTo>
                  <a:pt x="414" y="1534"/>
                </a:lnTo>
                <a:lnTo>
                  <a:pt x="438" y="1193"/>
                </a:lnTo>
                <a:lnTo>
                  <a:pt x="462" y="828"/>
                </a:lnTo>
                <a:lnTo>
                  <a:pt x="438" y="488"/>
                </a:lnTo>
                <a:lnTo>
                  <a:pt x="706" y="536"/>
                </a:lnTo>
                <a:lnTo>
                  <a:pt x="998" y="536"/>
                </a:lnTo>
                <a:lnTo>
                  <a:pt x="1582" y="463"/>
                </a:lnTo>
                <a:lnTo>
                  <a:pt x="2044" y="439"/>
                </a:lnTo>
                <a:lnTo>
                  <a:pt x="2531" y="415"/>
                </a:lnTo>
                <a:close/>
                <a:moveTo>
                  <a:pt x="2360" y="1"/>
                </a:moveTo>
                <a:lnTo>
                  <a:pt x="1874" y="50"/>
                </a:lnTo>
                <a:lnTo>
                  <a:pt x="1071" y="123"/>
                </a:lnTo>
                <a:lnTo>
                  <a:pt x="681" y="147"/>
                </a:lnTo>
                <a:lnTo>
                  <a:pt x="243" y="147"/>
                </a:lnTo>
                <a:lnTo>
                  <a:pt x="195" y="171"/>
                </a:lnTo>
                <a:lnTo>
                  <a:pt x="146" y="244"/>
                </a:lnTo>
                <a:lnTo>
                  <a:pt x="146" y="342"/>
                </a:lnTo>
                <a:lnTo>
                  <a:pt x="170" y="390"/>
                </a:lnTo>
                <a:lnTo>
                  <a:pt x="219" y="415"/>
                </a:lnTo>
                <a:lnTo>
                  <a:pt x="146" y="561"/>
                </a:lnTo>
                <a:lnTo>
                  <a:pt x="97" y="707"/>
                </a:lnTo>
                <a:lnTo>
                  <a:pt x="49" y="1047"/>
                </a:lnTo>
                <a:lnTo>
                  <a:pt x="24" y="1388"/>
                </a:lnTo>
                <a:lnTo>
                  <a:pt x="0" y="1704"/>
                </a:lnTo>
                <a:lnTo>
                  <a:pt x="0" y="2215"/>
                </a:lnTo>
                <a:lnTo>
                  <a:pt x="0" y="2702"/>
                </a:lnTo>
                <a:lnTo>
                  <a:pt x="49" y="3724"/>
                </a:lnTo>
                <a:lnTo>
                  <a:pt x="122" y="5792"/>
                </a:lnTo>
                <a:lnTo>
                  <a:pt x="146" y="7860"/>
                </a:lnTo>
                <a:lnTo>
                  <a:pt x="146" y="8931"/>
                </a:lnTo>
                <a:lnTo>
                  <a:pt x="122" y="10001"/>
                </a:lnTo>
                <a:lnTo>
                  <a:pt x="73" y="12143"/>
                </a:lnTo>
                <a:lnTo>
                  <a:pt x="73" y="13116"/>
                </a:lnTo>
                <a:lnTo>
                  <a:pt x="97" y="13603"/>
                </a:lnTo>
                <a:lnTo>
                  <a:pt x="122" y="14089"/>
                </a:lnTo>
                <a:lnTo>
                  <a:pt x="122" y="14333"/>
                </a:lnTo>
                <a:lnTo>
                  <a:pt x="122" y="14600"/>
                </a:lnTo>
                <a:lnTo>
                  <a:pt x="146" y="14868"/>
                </a:lnTo>
                <a:lnTo>
                  <a:pt x="170" y="14990"/>
                </a:lnTo>
                <a:lnTo>
                  <a:pt x="195" y="15111"/>
                </a:lnTo>
                <a:lnTo>
                  <a:pt x="170" y="15111"/>
                </a:lnTo>
                <a:lnTo>
                  <a:pt x="146" y="15160"/>
                </a:lnTo>
                <a:lnTo>
                  <a:pt x="122" y="15209"/>
                </a:lnTo>
                <a:lnTo>
                  <a:pt x="146" y="15282"/>
                </a:lnTo>
                <a:lnTo>
                  <a:pt x="195" y="15355"/>
                </a:lnTo>
                <a:lnTo>
                  <a:pt x="292" y="15403"/>
                </a:lnTo>
                <a:lnTo>
                  <a:pt x="779" y="15428"/>
                </a:lnTo>
                <a:lnTo>
                  <a:pt x="1290" y="15428"/>
                </a:lnTo>
                <a:lnTo>
                  <a:pt x="2287" y="15403"/>
                </a:lnTo>
                <a:lnTo>
                  <a:pt x="2823" y="15428"/>
                </a:lnTo>
                <a:lnTo>
                  <a:pt x="3358" y="15452"/>
                </a:lnTo>
                <a:lnTo>
                  <a:pt x="4453" y="15598"/>
                </a:lnTo>
                <a:lnTo>
                  <a:pt x="4988" y="15647"/>
                </a:lnTo>
                <a:lnTo>
                  <a:pt x="6083" y="15647"/>
                </a:lnTo>
                <a:lnTo>
                  <a:pt x="6618" y="15598"/>
                </a:lnTo>
                <a:lnTo>
                  <a:pt x="7713" y="15476"/>
                </a:lnTo>
                <a:lnTo>
                  <a:pt x="8784" y="15379"/>
                </a:lnTo>
                <a:lnTo>
                  <a:pt x="9879" y="15282"/>
                </a:lnTo>
                <a:lnTo>
                  <a:pt x="10974" y="15233"/>
                </a:lnTo>
                <a:lnTo>
                  <a:pt x="13164" y="15233"/>
                </a:lnTo>
                <a:lnTo>
                  <a:pt x="14161" y="15282"/>
                </a:lnTo>
                <a:lnTo>
                  <a:pt x="15183" y="15257"/>
                </a:lnTo>
                <a:lnTo>
                  <a:pt x="15694" y="15257"/>
                </a:lnTo>
                <a:lnTo>
                  <a:pt x="16181" y="15209"/>
                </a:lnTo>
                <a:lnTo>
                  <a:pt x="16692" y="15160"/>
                </a:lnTo>
                <a:lnTo>
                  <a:pt x="17203" y="15063"/>
                </a:lnTo>
                <a:lnTo>
                  <a:pt x="17276" y="15038"/>
                </a:lnTo>
                <a:lnTo>
                  <a:pt x="17325" y="14990"/>
                </a:lnTo>
                <a:lnTo>
                  <a:pt x="17349" y="14917"/>
                </a:lnTo>
                <a:lnTo>
                  <a:pt x="17349" y="14844"/>
                </a:lnTo>
                <a:lnTo>
                  <a:pt x="17373" y="14844"/>
                </a:lnTo>
                <a:lnTo>
                  <a:pt x="17422" y="14722"/>
                </a:lnTo>
                <a:lnTo>
                  <a:pt x="17471" y="14625"/>
                </a:lnTo>
                <a:lnTo>
                  <a:pt x="17519" y="14357"/>
                </a:lnTo>
                <a:lnTo>
                  <a:pt x="17495" y="13870"/>
                </a:lnTo>
                <a:lnTo>
                  <a:pt x="17495" y="13432"/>
                </a:lnTo>
                <a:lnTo>
                  <a:pt x="17495" y="13019"/>
                </a:lnTo>
                <a:lnTo>
                  <a:pt x="17471" y="12167"/>
                </a:lnTo>
                <a:lnTo>
                  <a:pt x="17519" y="10950"/>
                </a:lnTo>
                <a:lnTo>
                  <a:pt x="17568" y="9734"/>
                </a:lnTo>
                <a:lnTo>
                  <a:pt x="17665" y="8517"/>
                </a:lnTo>
                <a:lnTo>
                  <a:pt x="17714" y="7301"/>
                </a:lnTo>
                <a:lnTo>
                  <a:pt x="17714" y="6352"/>
                </a:lnTo>
                <a:lnTo>
                  <a:pt x="17714" y="5378"/>
                </a:lnTo>
                <a:lnTo>
                  <a:pt x="17665" y="4429"/>
                </a:lnTo>
                <a:lnTo>
                  <a:pt x="17544" y="3480"/>
                </a:lnTo>
                <a:lnTo>
                  <a:pt x="17446" y="2629"/>
                </a:lnTo>
                <a:lnTo>
                  <a:pt x="17373" y="1777"/>
                </a:lnTo>
                <a:lnTo>
                  <a:pt x="17349" y="1461"/>
                </a:lnTo>
                <a:lnTo>
                  <a:pt x="17349" y="1120"/>
                </a:lnTo>
                <a:lnTo>
                  <a:pt x="17373" y="780"/>
                </a:lnTo>
                <a:lnTo>
                  <a:pt x="17446" y="463"/>
                </a:lnTo>
                <a:lnTo>
                  <a:pt x="17519" y="439"/>
                </a:lnTo>
                <a:lnTo>
                  <a:pt x="17592" y="390"/>
                </a:lnTo>
                <a:lnTo>
                  <a:pt x="17617" y="317"/>
                </a:lnTo>
                <a:lnTo>
                  <a:pt x="17641" y="244"/>
                </a:lnTo>
                <a:lnTo>
                  <a:pt x="17617" y="147"/>
                </a:lnTo>
                <a:lnTo>
                  <a:pt x="17568" y="98"/>
                </a:lnTo>
                <a:lnTo>
                  <a:pt x="17519" y="50"/>
                </a:lnTo>
                <a:lnTo>
                  <a:pt x="17422" y="25"/>
                </a:lnTo>
                <a:lnTo>
                  <a:pt x="12896" y="1"/>
                </a:lnTo>
                <a:lnTo>
                  <a:pt x="10633" y="1"/>
                </a:lnTo>
                <a:lnTo>
                  <a:pt x="8370" y="25"/>
                </a:lnTo>
                <a:lnTo>
                  <a:pt x="6107" y="50"/>
                </a:lnTo>
                <a:lnTo>
                  <a:pt x="4988" y="50"/>
                </a:lnTo>
                <a:lnTo>
                  <a:pt x="3845" y="25"/>
                </a:lnTo>
                <a:lnTo>
                  <a:pt x="284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p48"/>
          <p:cNvSpPr/>
          <p:nvPr/>
        </p:nvSpPr>
        <p:spPr>
          <a:xfrm>
            <a:off x="2190070" y="589756"/>
            <a:ext cx="278788" cy="313100"/>
          </a:xfrm>
          <a:custGeom>
            <a:rect b="b" l="l" r="r" t="t"/>
            <a:pathLst>
              <a:path extrusionOk="0" h="16206" w="14430">
                <a:moveTo>
                  <a:pt x="13724" y="584"/>
                </a:moveTo>
                <a:lnTo>
                  <a:pt x="13724" y="974"/>
                </a:lnTo>
                <a:lnTo>
                  <a:pt x="13748" y="2312"/>
                </a:lnTo>
                <a:lnTo>
                  <a:pt x="13772" y="3139"/>
                </a:lnTo>
                <a:lnTo>
                  <a:pt x="13821" y="3966"/>
                </a:lnTo>
                <a:lnTo>
                  <a:pt x="13967" y="5621"/>
                </a:lnTo>
                <a:lnTo>
                  <a:pt x="13991" y="6375"/>
                </a:lnTo>
                <a:lnTo>
                  <a:pt x="14016" y="7154"/>
                </a:lnTo>
                <a:lnTo>
                  <a:pt x="13991" y="7908"/>
                </a:lnTo>
                <a:lnTo>
                  <a:pt x="13967" y="8687"/>
                </a:lnTo>
                <a:lnTo>
                  <a:pt x="13918" y="9441"/>
                </a:lnTo>
                <a:lnTo>
                  <a:pt x="13870" y="10195"/>
                </a:lnTo>
                <a:lnTo>
                  <a:pt x="13699" y="11728"/>
                </a:lnTo>
                <a:lnTo>
                  <a:pt x="13602" y="11972"/>
                </a:lnTo>
                <a:lnTo>
                  <a:pt x="13480" y="12191"/>
                </a:lnTo>
                <a:lnTo>
                  <a:pt x="13359" y="12361"/>
                </a:lnTo>
                <a:lnTo>
                  <a:pt x="13188" y="12531"/>
                </a:lnTo>
                <a:lnTo>
                  <a:pt x="13261" y="12361"/>
                </a:lnTo>
                <a:lnTo>
                  <a:pt x="13286" y="12191"/>
                </a:lnTo>
                <a:lnTo>
                  <a:pt x="13334" y="12020"/>
                </a:lnTo>
                <a:lnTo>
                  <a:pt x="13334" y="11850"/>
                </a:lnTo>
                <a:lnTo>
                  <a:pt x="13310" y="11777"/>
                </a:lnTo>
                <a:lnTo>
                  <a:pt x="13286" y="11704"/>
                </a:lnTo>
                <a:lnTo>
                  <a:pt x="13237" y="11680"/>
                </a:lnTo>
                <a:lnTo>
                  <a:pt x="13188" y="11704"/>
                </a:lnTo>
                <a:lnTo>
                  <a:pt x="13091" y="11826"/>
                </a:lnTo>
                <a:lnTo>
                  <a:pt x="12994" y="11972"/>
                </a:lnTo>
                <a:lnTo>
                  <a:pt x="12872" y="12288"/>
                </a:lnTo>
                <a:lnTo>
                  <a:pt x="12726" y="12580"/>
                </a:lnTo>
                <a:lnTo>
                  <a:pt x="12677" y="12750"/>
                </a:lnTo>
                <a:lnTo>
                  <a:pt x="12653" y="12896"/>
                </a:lnTo>
                <a:lnTo>
                  <a:pt x="12337" y="13018"/>
                </a:lnTo>
                <a:lnTo>
                  <a:pt x="12337" y="13018"/>
                </a:lnTo>
                <a:lnTo>
                  <a:pt x="12385" y="12799"/>
                </a:lnTo>
                <a:lnTo>
                  <a:pt x="12483" y="12604"/>
                </a:lnTo>
                <a:lnTo>
                  <a:pt x="12604" y="12312"/>
                </a:lnTo>
                <a:lnTo>
                  <a:pt x="12677" y="12142"/>
                </a:lnTo>
                <a:lnTo>
                  <a:pt x="12677" y="12069"/>
                </a:lnTo>
                <a:lnTo>
                  <a:pt x="12677" y="11996"/>
                </a:lnTo>
                <a:lnTo>
                  <a:pt x="12653" y="11972"/>
                </a:lnTo>
                <a:lnTo>
                  <a:pt x="12580" y="11972"/>
                </a:lnTo>
                <a:lnTo>
                  <a:pt x="12507" y="12020"/>
                </a:lnTo>
                <a:lnTo>
                  <a:pt x="12434" y="12069"/>
                </a:lnTo>
                <a:lnTo>
                  <a:pt x="12361" y="12142"/>
                </a:lnTo>
                <a:lnTo>
                  <a:pt x="12239" y="12312"/>
                </a:lnTo>
                <a:lnTo>
                  <a:pt x="12142" y="12458"/>
                </a:lnTo>
                <a:lnTo>
                  <a:pt x="11996" y="12775"/>
                </a:lnTo>
                <a:lnTo>
                  <a:pt x="11947" y="12921"/>
                </a:lnTo>
                <a:lnTo>
                  <a:pt x="11899" y="13091"/>
                </a:lnTo>
                <a:lnTo>
                  <a:pt x="11461" y="13140"/>
                </a:lnTo>
                <a:lnTo>
                  <a:pt x="11704" y="12604"/>
                </a:lnTo>
                <a:lnTo>
                  <a:pt x="11777" y="12483"/>
                </a:lnTo>
                <a:lnTo>
                  <a:pt x="11874" y="12264"/>
                </a:lnTo>
                <a:lnTo>
                  <a:pt x="11923" y="12142"/>
                </a:lnTo>
                <a:lnTo>
                  <a:pt x="11947" y="12045"/>
                </a:lnTo>
                <a:lnTo>
                  <a:pt x="11947" y="11972"/>
                </a:lnTo>
                <a:lnTo>
                  <a:pt x="11923" y="11923"/>
                </a:lnTo>
                <a:lnTo>
                  <a:pt x="11850" y="11899"/>
                </a:lnTo>
                <a:lnTo>
                  <a:pt x="11753" y="11923"/>
                </a:lnTo>
                <a:lnTo>
                  <a:pt x="11680" y="11996"/>
                </a:lnTo>
                <a:lnTo>
                  <a:pt x="11582" y="12069"/>
                </a:lnTo>
                <a:lnTo>
                  <a:pt x="11461" y="12264"/>
                </a:lnTo>
                <a:lnTo>
                  <a:pt x="11363" y="12410"/>
                </a:lnTo>
                <a:lnTo>
                  <a:pt x="11169" y="12702"/>
                </a:lnTo>
                <a:lnTo>
                  <a:pt x="11071" y="12896"/>
                </a:lnTo>
                <a:lnTo>
                  <a:pt x="10974" y="13091"/>
                </a:lnTo>
                <a:lnTo>
                  <a:pt x="10731" y="13042"/>
                </a:lnTo>
                <a:lnTo>
                  <a:pt x="10804" y="12848"/>
                </a:lnTo>
                <a:lnTo>
                  <a:pt x="11023" y="12385"/>
                </a:lnTo>
                <a:lnTo>
                  <a:pt x="11120" y="12166"/>
                </a:lnTo>
                <a:lnTo>
                  <a:pt x="11144" y="12045"/>
                </a:lnTo>
                <a:lnTo>
                  <a:pt x="11169" y="11923"/>
                </a:lnTo>
                <a:lnTo>
                  <a:pt x="11144" y="11874"/>
                </a:lnTo>
                <a:lnTo>
                  <a:pt x="11120" y="11850"/>
                </a:lnTo>
                <a:lnTo>
                  <a:pt x="11071" y="11850"/>
                </a:lnTo>
                <a:lnTo>
                  <a:pt x="10974" y="11947"/>
                </a:lnTo>
                <a:lnTo>
                  <a:pt x="10877" y="12020"/>
                </a:lnTo>
                <a:lnTo>
                  <a:pt x="10731" y="12215"/>
                </a:lnTo>
                <a:lnTo>
                  <a:pt x="10609" y="12434"/>
                </a:lnTo>
                <a:lnTo>
                  <a:pt x="10487" y="12653"/>
                </a:lnTo>
                <a:lnTo>
                  <a:pt x="10341" y="12921"/>
                </a:lnTo>
                <a:lnTo>
                  <a:pt x="10147" y="12799"/>
                </a:lnTo>
                <a:lnTo>
                  <a:pt x="10098" y="12775"/>
                </a:lnTo>
                <a:lnTo>
                  <a:pt x="10171" y="12653"/>
                </a:lnTo>
                <a:lnTo>
                  <a:pt x="10244" y="12531"/>
                </a:lnTo>
                <a:lnTo>
                  <a:pt x="10390" y="12264"/>
                </a:lnTo>
                <a:lnTo>
                  <a:pt x="10439" y="12118"/>
                </a:lnTo>
                <a:lnTo>
                  <a:pt x="10463" y="11996"/>
                </a:lnTo>
                <a:lnTo>
                  <a:pt x="10439" y="11874"/>
                </a:lnTo>
                <a:lnTo>
                  <a:pt x="10390" y="11753"/>
                </a:lnTo>
                <a:lnTo>
                  <a:pt x="10341" y="11728"/>
                </a:lnTo>
                <a:lnTo>
                  <a:pt x="10293" y="11753"/>
                </a:lnTo>
                <a:lnTo>
                  <a:pt x="10171" y="11850"/>
                </a:lnTo>
                <a:lnTo>
                  <a:pt x="10074" y="11996"/>
                </a:lnTo>
                <a:lnTo>
                  <a:pt x="9879" y="12288"/>
                </a:lnTo>
                <a:lnTo>
                  <a:pt x="9806" y="12385"/>
                </a:lnTo>
                <a:lnTo>
                  <a:pt x="9782" y="12191"/>
                </a:lnTo>
                <a:lnTo>
                  <a:pt x="9782" y="11996"/>
                </a:lnTo>
                <a:lnTo>
                  <a:pt x="9806" y="11801"/>
                </a:lnTo>
                <a:lnTo>
                  <a:pt x="9879" y="11607"/>
                </a:lnTo>
                <a:lnTo>
                  <a:pt x="9976" y="11436"/>
                </a:lnTo>
                <a:lnTo>
                  <a:pt x="10098" y="11266"/>
                </a:lnTo>
                <a:lnTo>
                  <a:pt x="10244" y="11120"/>
                </a:lnTo>
                <a:lnTo>
                  <a:pt x="10390" y="10998"/>
                </a:lnTo>
                <a:lnTo>
                  <a:pt x="10633" y="10877"/>
                </a:lnTo>
                <a:lnTo>
                  <a:pt x="10901" y="10804"/>
                </a:lnTo>
                <a:lnTo>
                  <a:pt x="11169" y="10755"/>
                </a:lnTo>
                <a:lnTo>
                  <a:pt x="11436" y="10731"/>
                </a:lnTo>
                <a:lnTo>
                  <a:pt x="11728" y="10682"/>
                </a:lnTo>
                <a:lnTo>
                  <a:pt x="11972" y="10609"/>
                </a:lnTo>
                <a:lnTo>
                  <a:pt x="12215" y="10512"/>
                </a:lnTo>
                <a:lnTo>
                  <a:pt x="12312" y="10439"/>
                </a:lnTo>
                <a:lnTo>
                  <a:pt x="12434" y="10341"/>
                </a:lnTo>
                <a:lnTo>
                  <a:pt x="12507" y="10341"/>
                </a:lnTo>
                <a:lnTo>
                  <a:pt x="12580" y="10317"/>
                </a:lnTo>
                <a:lnTo>
                  <a:pt x="12629" y="10244"/>
                </a:lnTo>
                <a:lnTo>
                  <a:pt x="12653" y="10171"/>
                </a:lnTo>
                <a:lnTo>
                  <a:pt x="12653" y="9830"/>
                </a:lnTo>
                <a:lnTo>
                  <a:pt x="12653" y="9514"/>
                </a:lnTo>
                <a:lnTo>
                  <a:pt x="12653" y="9198"/>
                </a:lnTo>
                <a:lnTo>
                  <a:pt x="12653" y="8857"/>
                </a:lnTo>
                <a:lnTo>
                  <a:pt x="12726" y="8030"/>
                </a:lnTo>
                <a:lnTo>
                  <a:pt x="12823" y="7203"/>
                </a:lnTo>
                <a:lnTo>
                  <a:pt x="12848" y="6789"/>
                </a:lnTo>
                <a:lnTo>
                  <a:pt x="12848" y="6375"/>
                </a:lnTo>
                <a:lnTo>
                  <a:pt x="12823" y="5548"/>
                </a:lnTo>
                <a:lnTo>
                  <a:pt x="12848" y="5232"/>
                </a:lnTo>
                <a:lnTo>
                  <a:pt x="12872" y="4842"/>
                </a:lnTo>
                <a:lnTo>
                  <a:pt x="12872" y="4648"/>
                </a:lnTo>
                <a:lnTo>
                  <a:pt x="12848" y="4477"/>
                </a:lnTo>
                <a:lnTo>
                  <a:pt x="12799" y="4307"/>
                </a:lnTo>
                <a:lnTo>
                  <a:pt x="12726" y="4161"/>
                </a:lnTo>
                <a:lnTo>
                  <a:pt x="12775" y="4112"/>
                </a:lnTo>
                <a:lnTo>
                  <a:pt x="12799" y="4039"/>
                </a:lnTo>
                <a:lnTo>
                  <a:pt x="12823" y="3966"/>
                </a:lnTo>
                <a:lnTo>
                  <a:pt x="12799" y="3893"/>
                </a:lnTo>
                <a:lnTo>
                  <a:pt x="12750" y="3820"/>
                </a:lnTo>
                <a:lnTo>
                  <a:pt x="12702" y="3772"/>
                </a:lnTo>
                <a:lnTo>
                  <a:pt x="12604" y="3747"/>
                </a:lnTo>
                <a:lnTo>
                  <a:pt x="12531" y="3747"/>
                </a:lnTo>
                <a:lnTo>
                  <a:pt x="12045" y="3869"/>
                </a:lnTo>
                <a:lnTo>
                  <a:pt x="11558" y="3991"/>
                </a:lnTo>
                <a:lnTo>
                  <a:pt x="10585" y="4258"/>
                </a:lnTo>
                <a:lnTo>
                  <a:pt x="8468" y="4794"/>
                </a:lnTo>
                <a:lnTo>
                  <a:pt x="7446" y="5061"/>
                </a:lnTo>
                <a:lnTo>
                  <a:pt x="6959" y="5207"/>
                </a:lnTo>
                <a:lnTo>
                  <a:pt x="6448" y="5378"/>
                </a:lnTo>
                <a:lnTo>
                  <a:pt x="5962" y="5548"/>
                </a:lnTo>
                <a:lnTo>
                  <a:pt x="5499" y="5743"/>
                </a:lnTo>
                <a:lnTo>
                  <a:pt x="5013" y="5986"/>
                </a:lnTo>
                <a:lnTo>
                  <a:pt x="4575" y="6229"/>
                </a:lnTo>
                <a:lnTo>
                  <a:pt x="4526" y="6254"/>
                </a:lnTo>
                <a:lnTo>
                  <a:pt x="4526" y="6302"/>
                </a:lnTo>
                <a:lnTo>
                  <a:pt x="4526" y="6351"/>
                </a:lnTo>
                <a:lnTo>
                  <a:pt x="4550" y="6400"/>
                </a:lnTo>
                <a:lnTo>
                  <a:pt x="4623" y="7130"/>
                </a:lnTo>
                <a:lnTo>
                  <a:pt x="4648" y="7495"/>
                </a:lnTo>
                <a:lnTo>
                  <a:pt x="4648" y="7860"/>
                </a:lnTo>
                <a:lnTo>
                  <a:pt x="4623" y="8736"/>
                </a:lnTo>
                <a:lnTo>
                  <a:pt x="4575" y="9587"/>
                </a:lnTo>
                <a:lnTo>
                  <a:pt x="4575" y="10171"/>
                </a:lnTo>
                <a:lnTo>
                  <a:pt x="4575" y="10779"/>
                </a:lnTo>
                <a:lnTo>
                  <a:pt x="4599" y="11972"/>
                </a:lnTo>
                <a:lnTo>
                  <a:pt x="4623" y="12580"/>
                </a:lnTo>
                <a:lnTo>
                  <a:pt x="4623" y="13164"/>
                </a:lnTo>
                <a:lnTo>
                  <a:pt x="4575" y="13772"/>
                </a:lnTo>
                <a:lnTo>
                  <a:pt x="4526" y="14356"/>
                </a:lnTo>
                <a:lnTo>
                  <a:pt x="4356" y="14600"/>
                </a:lnTo>
                <a:lnTo>
                  <a:pt x="4404" y="14356"/>
                </a:lnTo>
                <a:lnTo>
                  <a:pt x="4404" y="14259"/>
                </a:lnTo>
                <a:lnTo>
                  <a:pt x="4404" y="14137"/>
                </a:lnTo>
                <a:lnTo>
                  <a:pt x="4380" y="14064"/>
                </a:lnTo>
                <a:lnTo>
                  <a:pt x="4307" y="14040"/>
                </a:lnTo>
                <a:lnTo>
                  <a:pt x="4258" y="14064"/>
                </a:lnTo>
                <a:lnTo>
                  <a:pt x="4185" y="14113"/>
                </a:lnTo>
                <a:lnTo>
                  <a:pt x="4088" y="14259"/>
                </a:lnTo>
                <a:lnTo>
                  <a:pt x="4015" y="14429"/>
                </a:lnTo>
                <a:lnTo>
                  <a:pt x="3869" y="14770"/>
                </a:lnTo>
                <a:lnTo>
                  <a:pt x="3723" y="15038"/>
                </a:lnTo>
                <a:lnTo>
                  <a:pt x="3674" y="15184"/>
                </a:lnTo>
                <a:lnTo>
                  <a:pt x="3626" y="15305"/>
                </a:lnTo>
                <a:lnTo>
                  <a:pt x="3285" y="15451"/>
                </a:lnTo>
                <a:lnTo>
                  <a:pt x="3407" y="15159"/>
                </a:lnTo>
                <a:lnTo>
                  <a:pt x="3601" y="14770"/>
                </a:lnTo>
                <a:lnTo>
                  <a:pt x="3674" y="14551"/>
                </a:lnTo>
                <a:lnTo>
                  <a:pt x="3699" y="14429"/>
                </a:lnTo>
                <a:lnTo>
                  <a:pt x="3699" y="14332"/>
                </a:lnTo>
                <a:lnTo>
                  <a:pt x="3699" y="14283"/>
                </a:lnTo>
                <a:lnTo>
                  <a:pt x="3650" y="14259"/>
                </a:lnTo>
                <a:lnTo>
                  <a:pt x="3601" y="14235"/>
                </a:lnTo>
                <a:lnTo>
                  <a:pt x="3577" y="14259"/>
                </a:lnTo>
                <a:lnTo>
                  <a:pt x="3407" y="14429"/>
                </a:lnTo>
                <a:lnTo>
                  <a:pt x="3261" y="14648"/>
                </a:lnTo>
                <a:lnTo>
                  <a:pt x="3017" y="15062"/>
                </a:lnTo>
                <a:lnTo>
                  <a:pt x="2847" y="15330"/>
                </a:lnTo>
                <a:lnTo>
                  <a:pt x="2798" y="15476"/>
                </a:lnTo>
                <a:lnTo>
                  <a:pt x="2750" y="15622"/>
                </a:lnTo>
                <a:lnTo>
                  <a:pt x="2531" y="15670"/>
                </a:lnTo>
                <a:lnTo>
                  <a:pt x="2531" y="15670"/>
                </a:lnTo>
                <a:lnTo>
                  <a:pt x="2628" y="15403"/>
                </a:lnTo>
                <a:lnTo>
                  <a:pt x="2725" y="15159"/>
                </a:lnTo>
                <a:lnTo>
                  <a:pt x="2798" y="14965"/>
                </a:lnTo>
                <a:lnTo>
                  <a:pt x="2871" y="14770"/>
                </a:lnTo>
                <a:lnTo>
                  <a:pt x="2896" y="14551"/>
                </a:lnTo>
                <a:lnTo>
                  <a:pt x="2871" y="14454"/>
                </a:lnTo>
                <a:lnTo>
                  <a:pt x="2847" y="14356"/>
                </a:lnTo>
                <a:lnTo>
                  <a:pt x="2823" y="14332"/>
                </a:lnTo>
                <a:lnTo>
                  <a:pt x="2798" y="14332"/>
                </a:lnTo>
                <a:lnTo>
                  <a:pt x="2701" y="14502"/>
                </a:lnTo>
                <a:lnTo>
                  <a:pt x="2604" y="14673"/>
                </a:lnTo>
                <a:lnTo>
                  <a:pt x="2433" y="15038"/>
                </a:lnTo>
                <a:lnTo>
                  <a:pt x="2239" y="15354"/>
                </a:lnTo>
                <a:lnTo>
                  <a:pt x="2141" y="15549"/>
                </a:lnTo>
                <a:lnTo>
                  <a:pt x="2093" y="15719"/>
                </a:lnTo>
                <a:lnTo>
                  <a:pt x="1801" y="15695"/>
                </a:lnTo>
                <a:lnTo>
                  <a:pt x="2117" y="15062"/>
                </a:lnTo>
                <a:lnTo>
                  <a:pt x="2263" y="14746"/>
                </a:lnTo>
                <a:lnTo>
                  <a:pt x="2312" y="14575"/>
                </a:lnTo>
                <a:lnTo>
                  <a:pt x="2336" y="14405"/>
                </a:lnTo>
                <a:lnTo>
                  <a:pt x="2336" y="14381"/>
                </a:lnTo>
                <a:lnTo>
                  <a:pt x="2312" y="14356"/>
                </a:lnTo>
                <a:lnTo>
                  <a:pt x="2263" y="14356"/>
                </a:lnTo>
                <a:lnTo>
                  <a:pt x="1995" y="14648"/>
                </a:lnTo>
                <a:lnTo>
                  <a:pt x="1752" y="14940"/>
                </a:lnTo>
                <a:lnTo>
                  <a:pt x="1533" y="15281"/>
                </a:lnTo>
                <a:lnTo>
                  <a:pt x="1363" y="15622"/>
                </a:lnTo>
                <a:lnTo>
                  <a:pt x="1119" y="15524"/>
                </a:lnTo>
                <a:lnTo>
                  <a:pt x="1144" y="15354"/>
                </a:lnTo>
                <a:lnTo>
                  <a:pt x="1192" y="15208"/>
                </a:lnTo>
                <a:lnTo>
                  <a:pt x="1363" y="14916"/>
                </a:lnTo>
                <a:lnTo>
                  <a:pt x="1582" y="14551"/>
                </a:lnTo>
                <a:lnTo>
                  <a:pt x="1679" y="14356"/>
                </a:lnTo>
                <a:lnTo>
                  <a:pt x="1776" y="14137"/>
                </a:lnTo>
                <a:lnTo>
                  <a:pt x="1776" y="14113"/>
                </a:lnTo>
                <a:lnTo>
                  <a:pt x="1752" y="14089"/>
                </a:lnTo>
                <a:lnTo>
                  <a:pt x="1679" y="14089"/>
                </a:lnTo>
                <a:lnTo>
                  <a:pt x="1460" y="14308"/>
                </a:lnTo>
                <a:lnTo>
                  <a:pt x="1265" y="14502"/>
                </a:lnTo>
                <a:lnTo>
                  <a:pt x="1071" y="14746"/>
                </a:lnTo>
                <a:lnTo>
                  <a:pt x="925" y="14989"/>
                </a:lnTo>
                <a:lnTo>
                  <a:pt x="852" y="15111"/>
                </a:lnTo>
                <a:lnTo>
                  <a:pt x="779" y="15257"/>
                </a:lnTo>
                <a:lnTo>
                  <a:pt x="681" y="15159"/>
                </a:lnTo>
                <a:lnTo>
                  <a:pt x="633" y="15062"/>
                </a:lnTo>
                <a:lnTo>
                  <a:pt x="657" y="14989"/>
                </a:lnTo>
                <a:lnTo>
                  <a:pt x="681" y="14916"/>
                </a:lnTo>
                <a:lnTo>
                  <a:pt x="657" y="14867"/>
                </a:lnTo>
                <a:lnTo>
                  <a:pt x="827" y="14624"/>
                </a:lnTo>
                <a:lnTo>
                  <a:pt x="925" y="14502"/>
                </a:lnTo>
                <a:lnTo>
                  <a:pt x="998" y="14356"/>
                </a:lnTo>
                <a:lnTo>
                  <a:pt x="998" y="14332"/>
                </a:lnTo>
                <a:lnTo>
                  <a:pt x="1022" y="14308"/>
                </a:lnTo>
                <a:lnTo>
                  <a:pt x="998" y="14308"/>
                </a:lnTo>
                <a:lnTo>
                  <a:pt x="998" y="14235"/>
                </a:lnTo>
                <a:lnTo>
                  <a:pt x="973" y="14186"/>
                </a:lnTo>
                <a:lnTo>
                  <a:pt x="900" y="14137"/>
                </a:lnTo>
                <a:lnTo>
                  <a:pt x="827" y="14162"/>
                </a:lnTo>
                <a:lnTo>
                  <a:pt x="681" y="14259"/>
                </a:lnTo>
                <a:lnTo>
                  <a:pt x="535" y="14381"/>
                </a:lnTo>
                <a:lnTo>
                  <a:pt x="535" y="14381"/>
                </a:lnTo>
                <a:lnTo>
                  <a:pt x="560" y="14235"/>
                </a:lnTo>
                <a:lnTo>
                  <a:pt x="633" y="14113"/>
                </a:lnTo>
                <a:lnTo>
                  <a:pt x="681" y="13967"/>
                </a:lnTo>
                <a:lnTo>
                  <a:pt x="779" y="13845"/>
                </a:lnTo>
                <a:lnTo>
                  <a:pt x="973" y="13602"/>
                </a:lnTo>
                <a:lnTo>
                  <a:pt x="1217" y="13407"/>
                </a:lnTo>
                <a:lnTo>
                  <a:pt x="1460" y="13286"/>
                </a:lnTo>
                <a:lnTo>
                  <a:pt x="1703" y="13164"/>
                </a:lnTo>
                <a:lnTo>
                  <a:pt x="1971" y="13091"/>
                </a:lnTo>
                <a:lnTo>
                  <a:pt x="2214" y="13042"/>
                </a:lnTo>
                <a:lnTo>
                  <a:pt x="2750" y="12945"/>
                </a:lnTo>
                <a:lnTo>
                  <a:pt x="3285" y="12823"/>
                </a:lnTo>
                <a:lnTo>
                  <a:pt x="3358" y="12872"/>
                </a:lnTo>
                <a:lnTo>
                  <a:pt x="3431" y="12872"/>
                </a:lnTo>
                <a:lnTo>
                  <a:pt x="3504" y="12848"/>
                </a:lnTo>
                <a:lnTo>
                  <a:pt x="3504" y="12799"/>
                </a:lnTo>
                <a:lnTo>
                  <a:pt x="3528" y="12750"/>
                </a:lnTo>
                <a:lnTo>
                  <a:pt x="3577" y="12702"/>
                </a:lnTo>
                <a:lnTo>
                  <a:pt x="3601" y="12629"/>
                </a:lnTo>
                <a:lnTo>
                  <a:pt x="3601" y="12531"/>
                </a:lnTo>
                <a:lnTo>
                  <a:pt x="3553" y="12483"/>
                </a:lnTo>
                <a:lnTo>
                  <a:pt x="3577" y="11923"/>
                </a:lnTo>
                <a:lnTo>
                  <a:pt x="3577" y="11388"/>
                </a:lnTo>
                <a:lnTo>
                  <a:pt x="3577" y="10293"/>
                </a:lnTo>
                <a:lnTo>
                  <a:pt x="3626" y="7811"/>
                </a:lnTo>
                <a:lnTo>
                  <a:pt x="3626" y="3480"/>
                </a:lnTo>
                <a:lnTo>
                  <a:pt x="3820" y="3528"/>
                </a:lnTo>
                <a:lnTo>
                  <a:pt x="4039" y="3528"/>
                </a:lnTo>
                <a:lnTo>
                  <a:pt x="4258" y="3480"/>
                </a:lnTo>
                <a:lnTo>
                  <a:pt x="4502" y="3431"/>
                </a:lnTo>
                <a:lnTo>
                  <a:pt x="4940" y="3285"/>
                </a:lnTo>
                <a:lnTo>
                  <a:pt x="5305" y="3139"/>
                </a:lnTo>
                <a:lnTo>
                  <a:pt x="5937" y="2896"/>
                </a:lnTo>
                <a:lnTo>
                  <a:pt x="6570" y="2628"/>
                </a:lnTo>
                <a:lnTo>
                  <a:pt x="7203" y="2385"/>
                </a:lnTo>
                <a:lnTo>
                  <a:pt x="7859" y="2141"/>
                </a:lnTo>
                <a:lnTo>
                  <a:pt x="8638" y="1898"/>
                </a:lnTo>
                <a:lnTo>
                  <a:pt x="9441" y="1679"/>
                </a:lnTo>
                <a:lnTo>
                  <a:pt x="11047" y="1290"/>
                </a:lnTo>
                <a:lnTo>
                  <a:pt x="12410" y="974"/>
                </a:lnTo>
                <a:lnTo>
                  <a:pt x="13067" y="803"/>
                </a:lnTo>
                <a:lnTo>
                  <a:pt x="13724" y="584"/>
                </a:lnTo>
                <a:close/>
                <a:moveTo>
                  <a:pt x="13845" y="0"/>
                </a:moveTo>
                <a:lnTo>
                  <a:pt x="13529" y="146"/>
                </a:lnTo>
                <a:lnTo>
                  <a:pt x="13188" y="244"/>
                </a:lnTo>
                <a:lnTo>
                  <a:pt x="12507" y="438"/>
                </a:lnTo>
                <a:lnTo>
                  <a:pt x="11120" y="779"/>
                </a:lnTo>
                <a:lnTo>
                  <a:pt x="9490" y="1168"/>
                </a:lnTo>
                <a:lnTo>
                  <a:pt x="8687" y="1387"/>
                </a:lnTo>
                <a:lnTo>
                  <a:pt x="7908" y="1630"/>
                </a:lnTo>
                <a:lnTo>
                  <a:pt x="7276" y="1849"/>
                </a:lnTo>
                <a:lnTo>
                  <a:pt x="6667" y="2093"/>
                </a:lnTo>
                <a:lnTo>
                  <a:pt x="5451" y="2579"/>
                </a:lnTo>
                <a:lnTo>
                  <a:pt x="4867" y="2798"/>
                </a:lnTo>
                <a:lnTo>
                  <a:pt x="4283" y="2993"/>
                </a:lnTo>
                <a:lnTo>
                  <a:pt x="3893" y="3066"/>
                </a:lnTo>
                <a:lnTo>
                  <a:pt x="3699" y="3115"/>
                </a:lnTo>
                <a:lnTo>
                  <a:pt x="3504" y="3188"/>
                </a:lnTo>
                <a:lnTo>
                  <a:pt x="3382" y="3163"/>
                </a:lnTo>
                <a:lnTo>
                  <a:pt x="3285" y="3188"/>
                </a:lnTo>
                <a:lnTo>
                  <a:pt x="3236" y="3212"/>
                </a:lnTo>
                <a:lnTo>
                  <a:pt x="3188" y="3261"/>
                </a:lnTo>
                <a:lnTo>
                  <a:pt x="3163" y="3309"/>
                </a:lnTo>
                <a:lnTo>
                  <a:pt x="3163" y="3382"/>
                </a:lnTo>
                <a:lnTo>
                  <a:pt x="3163" y="7616"/>
                </a:lnTo>
                <a:lnTo>
                  <a:pt x="3212" y="10098"/>
                </a:lnTo>
                <a:lnTo>
                  <a:pt x="3212" y="11242"/>
                </a:lnTo>
                <a:lnTo>
                  <a:pt x="3212" y="11801"/>
                </a:lnTo>
                <a:lnTo>
                  <a:pt x="3236" y="12385"/>
                </a:lnTo>
                <a:lnTo>
                  <a:pt x="3236" y="12385"/>
                </a:lnTo>
                <a:lnTo>
                  <a:pt x="2920" y="12361"/>
                </a:lnTo>
                <a:lnTo>
                  <a:pt x="2579" y="12385"/>
                </a:lnTo>
                <a:lnTo>
                  <a:pt x="2239" y="12458"/>
                </a:lnTo>
                <a:lnTo>
                  <a:pt x="1898" y="12556"/>
                </a:lnTo>
                <a:lnTo>
                  <a:pt x="1557" y="12677"/>
                </a:lnTo>
                <a:lnTo>
                  <a:pt x="1265" y="12799"/>
                </a:lnTo>
                <a:lnTo>
                  <a:pt x="973" y="12969"/>
                </a:lnTo>
                <a:lnTo>
                  <a:pt x="730" y="13140"/>
                </a:lnTo>
                <a:lnTo>
                  <a:pt x="584" y="13261"/>
                </a:lnTo>
                <a:lnTo>
                  <a:pt x="487" y="13383"/>
                </a:lnTo>
                <a:lnTo>
                  <a:pt x="365" y="13505"/>
                </a:lnTo>
                <a:lnTo>
                  <a:pt x="268" y="13651"/>
                </a:lnTo>
                <a:lnTo>
                  <a:pt x="195" y="13797"/>
                </a:lnTo>
                <a:lnTo>
                  <a:pt x="122" y="13967"/>
                </a:lnTo>
                <a:lnTo>
                  <a:pt x="73" y="14113"/>
                </a:lnTo>
                <a:lnTo>
                  <a:pt x="24" y="14283"/>
                </a:lnTo>
                <a:lnTo>
                  <a:pt x="24" y="14454"/>
                </a:lnTo>
                <a:lnTo>
                  <a:pt x="0" y="14624"/>
                </a:lnTo>
                <a:lnTo>
                  <a:pt x="24" y="14794"/>
                </a:lnTo>
                <a:lnTo>
                  <a:pt x="49" y="14940"/>
                </a:lnTo>
                <a:lnTo>
                  <a:pt x="97" y="15111"/>
                </a:lnTo>
                <a:lnTo>
                  <a:pt x="170" y="15257"/>
                </a:lnTo>
                <a:lnTo>
                  <a:pt x="268" y="15427"/>
                </a:lnTo>
                <a:lnTo>
                  <a:pt x="365" y="15573"/>
                </a:lnTo>
                <a:lnTo>
                  <a:pt x="487" y="15695"/>
                </a:lnTo>
                <a:lnTo>
                  <a:pt x="608" y="15792"/>
                </a:lnTo>
                <a:lnTo>
                  <a:pt x="876" y="15962"/>
                </a:lnTo>
                <a:lnTo>
                  <a:pt x="1144" y="16084"/>
                </a:lnTo>
                <a:lnTo>
                  <a:pt x="1460" y="16157"/>
                </a:lnTo>
                <a:lnTo>
                  <a:pt x="1776" y="16206"/>
                </a:lnTo>
                <a:lnTo>
                  <a:pt x="2093" y="16206"/>
                </a:lnTo>
                <a:lnTo>
                  <a:pt x="2409" y="16181"/>
                </a:lnTo>
                <a:lnTo>
                  <a:pt x="2725" y="16157"/>
                </a:lnTo>
                <a:lnTo>
                  <a:pt x="3042" y="16084"/>
                </a:lnTo>
                <a:lnTo>
                  <a:pt x="3358" y="15987"/>
                </a:lnTo>
                <a:lnTo>
                  <a:pt x="3699" y="15841"/>
                </a:lnTo>
                <a:lnTo>
                  <a:pt x="4015" y="15646"/>
                </a:lnTo>
                <a:lnTo>
                  <a:pt x="4307" y="15451"/>
                </a:lnTo>
                <a:lnTo>
                  <a:pt x="4550" y="15208"/>
                </a:lnTo>
                <a:lnTo>
                  <a:pt x="4672" y="15062"/>
                </a:lnTo>
                <a:lnTo>
                  <a:pt x="4769" y="14916"/>
                </a:lnTo>
                <a:lnTo>
                  <a:pt x="4842" y="14770"/>
                </a:lnTo>
                <a:lnTo>
                  <a:pt x="4891" y="14624"/>
                </a:lnTo>
                <a:lnTo>
                  <a:pt x="4940" y="14527"/>
                </a:lnTo>
                <a:lnTo>
                  <a:pt x="5013" y="14259"/>
                </a:lnTo>
                <a:lnTo>
                  <a:pt x="5061" y="13967"/>
                </a:lnTo>
                <a:lnTo>
                  <a:pt x="5086" y="13675"/>
                </a:lnTo>
                <a:lnTo>
                  <a:pt x="5110" y="13359"/>
                </a:lnTo>
                <a:lnTo>
                  <a:pt x="5086" y="12750"/>
                </a:lnTo>
                <a:lnTo>
                  <a:pt x="5061" y="12166"/>
                </a:lnTo>
                <a:lnTo>
                  <a:pt x="5037" y="10877"/>
                </a:lnTo>
                <a:lnTo>
                  <a:pt x="5037" y="9587"/>
                </a:lnTo>
                <a:lnTo>
                  <a:pt x="5061" y="9125"/>
                </a:lnTo>
                <a:lnTo>
                  <a:pt x="5086" y="8663"/>
                </a:lnTo>
                <a:lnTo>
                  <a:pt x="5110" y="8200"/>
                </a:lnTo>
                <a:lnTo>
                  <a:pt x="5110" y="7738"/>
                </a:lnTo>
                <a:lnTo>
                  <a:pt x="5110" y="7397"/>
                </a:lnTo>
                <a:lnTo>
                  <a:pt x="5086" y="7057"/>
                </a:lnTo>
                <a:lnTo>
                  <a:pt x="5013" y="6740"/>
                </a:lnTo>
                <a:lnTo>
                  <a:pt x="4964" y="6594"/>
                </a:lnTo>
                <a:lnTo>
                  <a:pt x="4891" y="6448"/>
                </a:lnTo>
                <a:lnTo>
                  <a:pt x="5013" y="6424"/>
                </a:lnTo>
                <a:lnTo>
                  <a:pt x="5110" y="6375"/>
                </a:lnTo>
                <a:lnTo>
                  <a:pt x="5402" y="6254"/>
                </a:lnTo>
                <a:lnTo>
                  <a:pt x="5718" y="6132"/>
                </a:lnTo>
                <a:lnTo>
                  <a:pt x="6327" y="5913"/>
                </a:lnTo>
                <a:lnTo>
                  <a:pt x="7373" y="5597"/>
                </a:lnTo>
                <a:lnTo>
                  <a:pt x="8419" y="5305"/>
                </a:lnTo>
                <a:lnTo>
                  <a:pt x="9490" y="5037"/>
                </a:lnTo>
                <a:lnTo>
                  <a:pt x="10560" y="4769"/>
                </a:lnTo>
                <a:lnTo>
                  <a:pt x="11509" y="4550"/>
                </a:lnTo>
                <a:lnTo>
                  <a:pt x="11996" y="4429"/>
                </a:lnTo>
                <a:lnTo>
                  <a:pt x="12458" y="4283"/>
                </a:lnTo>
                <a:lnTo>
                  <a:pt x="12410" y="4429"/>
                </a:lnTo>
                <a:lnTo>
                  <a:pt x="12385" y="4599"/>
                </a:lnTo>
                <a:lnTo>
                  <a:pt x="12385" y="4940"/>
                </a:lnTo>
                <a:lnTo>
                  <a:pt x="12410" y="5548"/>
                </a:lnTo>
                <a:lnTo>
                  <a:pt x="12410" y="6448"/>
                </a:lnTo>
                <a:lnTo>
                  <a:pt x="12410" y="6886"/>
                </a:lnTo>
                <a:lnTo>
                  <a:pt x="12361" y="7349"/>
                </a:lnTo>
                <a:lnTo>
                  <a:pt x="12288" y="8176"/>
                </a:lnTo>
                <a:lnTo>
                  <a:pt x="12215" y="9003"/>
                </a:lnTo>
                <a:lnTo>
                  <a:pt x="12191" y="9538"/>
                </a:lnTo>
                <a:lnTo>
                  <a:pt x="12191" y="9806"/>
                </a:lnTo>
                <a:lnTo>
                  <a:pt x="12239" y="10074"/>
                </a:lnTo>
                <a:lnTo>
                  <a:pt x="11923" y="10098"/>
                </a:lnTo>
                <a:lnTo>
                  <a:pt x="11582" y="10147"/>
                </a:lnTo>
                <a:lnTo>
                  <a:pt x="10925" y="10268"/>
                </a:lnTo>
                <a:lnTo>
                  <a:pt x="10560" y="10366"/>
                </a:lnTo>
                <a:lnTo>
                  <a:pt x="10390" y="10439"/>
                </a:lnTo>
                <a:lnTo>
                  <a:pt x="10244" y="10512"/>
                </a:lnTo>
                <a:lnTo>
                  <a:pt x="10074" y="10585"/>
                </a:lnTo>
                <a:lnTo>
                  <a:pt x="9928" y="10706"/>
                </a:lnTo>
                <a:lnTo>
                  <a:pt x="9782" y="10828"/>
                </a:lnTo>
                <a:lnTo>
                  <a:pt x="9660" y="10950"/>
                </a:lnTo>
                <a:lnTo>
                  <a:pt x="9490" y="11217"/>
                </a:lnTo>
                <a:lnTo>
                  <a:pt x="9368" y="11485"/>
                </a:lnTo>
                <a:lnTo>
                  <a:pt x="9295" y="11801"/>
                </a:lnTo>
                <a:lnTo>
                  <a:pt x="9246" y="12093"/>
                </a:lnTo>
                <a:lnTo>
                  <a:pt x="9271" y="12239"/>
                </a:lnTo>
                <a:lnTo>
                  <a:pt x="9295" y="12410"/>
                </a:lnTo>
                <a:lnTo>
                  <a:pt x="9319" y="12531"/>
                </a:lnTo>
                <a:lnTo>
                  <a:pt x="9392" y="12677"/>
                </a:lnTo>
                <a:lnTo>
                  <a:pt x="9441" y="12823"/>
                </a:lnTo>
                <a:lnTo>
                  <a:pt x="9538" y="12945"/>
                </a:lnTo>
                <a:lnTo>
                  <a:pt x="9636" y="13067"/>
                </a:lnTo>
                <a:lnTo>
                  <a:pt x="9757" y="13164"/>
                </a:lnTo>
                <a:lnTo>
                  <a:pt x="10001" y="13334"/>
                </a:lnTo>
                <a:lnTo>
                  <a:pt x="10244" y="13432"/>
                </a:lnTo>
                <a:lnTo>
                  <a:pt x="10293" y="13505"/>
                </a:lnTo>
                <a:lnTo>
                  <a:pt x="10341" y="13529"/>
                </a:lnTo>
                <a:lnTo>
                  <a:pt x="10390" y="13529"/>
                </a:lnTo>
                <a:lnTo>
                  <a:pt x="10463" y="13505"/>
                </a:lnTo>
                <a:lnTo>
                  <a:pt x="10779" y="13578"/>
                </a:lnTo>
                <a:lnTo>
                  <a:pt x="11096" y="13626"/>
                </a:lnTo>
                <a:lnTo>
                  <a:pt x="11655" y="13626"/>
                </a:lnTo>
                <a:lnTo>
                  <a:pt x="12093" y="13578"/>
                </a:lnTo>
                <a:lnTo>
                  <a:pt x="12288" y="13529"/>
                </a:lnTo>
                <a:lnTo>
                  <a:pt x="12483" y="13480"/>
                </a:lnTo>
                <a:lnTo>
                  <a:pt x="12653" y="13432"/>
                </a:lnTo>
                <a:lnTo>
                  <a:pt x="12848" y="13359"/>
                </a:lnTo>
                <a:lnTo>
                  <a:pt x="13018" y="13261"/>
                </a:lnTo>
                <a:lnTo>
                  <a:pt x="13164" y="13164"/>
                </a:lnTo>
                <a:lnTo>
                  <a:pt x="13334" y="13042"/>
                </a:lnTo>
                <a:lnTo>
                  <a:pt x="13480" y="12921"/>
                </a:lnTo>
                <a:lnTo>
                  <a:pt x="13602" y="12775"/>
                </a:lnTo>
                <a:lnTo>
                  <a:pt x="13724" y="12629"/>
                </a:lnTo>
                <a:lnTo>
                  <a:pt x="13845" y="12483"/>
                </a:lnTo>
                <a:lnTo>
                  <a:pt x="13943" y="12312"/>
                </a:lnTo>
                <a:lnTo>
                  <a:pt x="14040" y="12142"/>
                </a:lnTo>
                <a:lnTo>
                  <a:pt x="14113" y="11947"/>
                </a:lnTo>
                <a:lnTo>
                  <a:pt x="14162" y="11753"/>
                </a:lnTo>
                <a:lnTo>
                  <a:pt x="14210" y="11558"/>
                </a:lnTo>
                <a:lnTo>
                  <a:pt x="14210" y="11485"/>
                </a:lnTo>
                <a:lnTo>
                  <a:pt x="14186" y="11412"/>
                </a:lnTo>
                <a:lnTo>
                  <a:pt x="14235" y="11120"/>
                </a:lnTo>
                <a:lnTo>
                  <a:pt x="14283" y="10852"/>
                </a:lnTo>
                <a:lnTo>
                  <a:pt x="14308" y="10268"/>
                </a:lnTo>
                <a:lnTo>
                  <a:pt x="14332" y="9684"/>
                </a:lnTo>
                <a:lnTo>
                  <a:pt x="14356" y="9125"/>
                </a:lnTo>
                <a:lnTo>
                  <a:pt x="14405" y="8298"/>
                </a:lnTo>
                <a:lnTo>
                  <a:pt x="14429" y="7470"/>
                </a:lnTo>
                <a:lnTo>
                  <a:pt x="14429" y="6643"/>
                </a:lnTo>
                <a:lnTo>
                  <a:pt x="14405" y="5791"/>
                </a:lnTo>
                <a:lnTo>
                  <a:pt x="14356" y="5013"/>
                </a:lnTo>
                <a:lnTo>
                  <a:pt x="14283" y="4234"/>
                </a:lnTo>
                <a:lnTo>
                  <a:pt x="14235" y="3455"/>
                </a:lnTo>
                <a:lnTo>
                  <a:pt x="14186" y="2677"/>
                </a:lnTo>
                <a:lnTo>
                  <a:pt x="14186" y="2093"/>
                </a:lnTo>
                <a:lnTo>
                  <a:pt x="14186" y="1509"/>
                </a:lnTo>
                <a:lnTo>
                  <a:pt x="14186" y="901"/>
                </a:lnTo>
                <a:lnTo>
                  <a:pt x="14162" y="609"/>
                </a:lnTo>
                <a:lnTo>
                  <a:pt x="14137" y="317"/>
                </a:lnTo>
                <a:lnTo>
                  <a:pt x="14162" y="244"/>
                </a:lnTo>
                <a:lnTo>
                  <a:pt x="14137" y="171"/>
                </a:lnTo>
                <a:lnTo>
                  <a:pt x="14113" y="122"/>
                </a:lnTo>
                <a:lnTo>
                  <a:pt x="14089" y="73"/>
                </a:lnTo>
                <a:lnTo>
                  <a:pt x="14040" y="25"/>
                </a:lnTo>
                <a:lnTo>
                  <a:pt x="139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48"/>
          <p:cNvSpPr/>
          <p:nvPr/>
        </p:nvSpPr>
        <p:spPr>
          <a:xfrm>
            <a:off x="2726883" y="586935"/>
            <a:ext cx="237423" cy="315921"/>
          </a:xfrm>
          <a:custGeom>
            <a:rect b="b" l="l" r="r" t="t"/>
            <a:pathLst>
              <a:path extrusionOk="0" h="16352" w="12289">
                <a:moveTo>
                  <a:pt x="6303" y="3991"/>
                </a:moveTo>
                <a:lnTo>
                  <a:pt x="6546" y="4015"/>
                </a:lnTo>
                <a:lnTo>
                  <a:pt x="6789" y="4064"/>
                </a:lnTo>
                <a:lnTo>
                  <a:pt x="7008" y="4137"/>
                </a:lnTo>
                <a:lnTo>
                  <a:pt x="7252" y="4234"/>
                </a:lnTo>
                <a:lnTo>
                  <a:pt x="7446" y="4356"/>
                </a:lnTo>
                <a:lnTo>
                  <a:pt x="7665" y="4502"/>
                </a:lnTo>
                <a:lnTo>
                  <a:pt x="7836" y="4672"/>
                </a:lnTo>
                <a:lnTo>
                  <a:pt x="8030" y="4842"/>
                </a:lnTo>
                <a:lnTo>
                  <a:pt x="8176" y="5037"/>
                </a:lnTo>
                <a:lnTo>
                  <a:pt x="8322" y="5256"/>
                </a:lnTo>
                <a:lnTo>
                  <a:pt x="8468" y="5475"/>
                </a:lnTo>
                <a:lnTo>
                  <a:pt x="8566" y="5718"/>
                </a:lnTo>
                <a:lnTo>
                  <a:pt x="8639" y="5986"/>
                </a:lnTo>
                <a:lnTo>
                  <a:pt x="8712" y="6229"/>
                </a:lnTo>
                <a:lnTo>
                  <a:pt x="8736" y="6473"/>
                </a:lnTo>
                <a:lnTo>
                  <a:pt x="8712" y="6716"/>
                </a:lnTo>
                <a:lnTo>
                  <a:pt x="8687" y="6959"/>
                </a:lnTo>
                <a:lnTo>
                  <a:pt x="8639" y="7178"/>
                </a:lnTo>
                <a:lnTo>
                  <a:pt x="8541" y="7397"/>
                </a:lnTo>
                <a:lnTo>
                  <a:pt x="8444" y="7592"/>
                </a:lnTo>
                <a:lnTo>
                  <a:pt x="8322" y="7787"/>
                </a:lnTo>
                <a:lnTo>
                  <a:pt x="8152" y="7981"/>
                </a:lnTo>
                <a:lnTo>
                  <a:pt x="7982" y="8152"/>
                </a:lnTo>
                <a:lnTo>
                  <a:pt x="7811" y="8298"/>
                </a:lnTo>
                <a:lnTo>
                  <a:pt x="7592" y="8419"/>
                </a:lnTo>
                <a:lnTo>
                  <a:pt x="7373" y="8517"/>
                </a:lnTo>
                <a:lnTo>
                  <a:pt x="7130" y="8614"/>
                </a:lnTo>
                <a:lnTo>
                  <a:pt x="6887" y="8687"/>
                </a:lnTo>
                <a:lnTo>
                  <a:pt x="6668" y="8711"/>
                </a:lnTo>
                <a:lnTo>
                  <a:pt x="6424" y="8736"/>
                </a:lnTo>
                <a:lnTo>
                  <a:pt x="6205" y="8736"/>
                </a:lnTo>
                <a:lnTo>
                  <a:pt x="5986" y="8711"/>
                </a:lnTo>
                <a:lnTo>
                  <a:pt x="5743" y="8663"/>
                </a:lnTo>
                <a:lnTo>
                  <a:pt x="5524" y="8614"/>
                </a:lnTo>
                <a:lnTo>
                  <a:pt x="5305" y="8541"/>
                </a:lnTo>
                <a:lnTo>
                  <a:pt x="5110" y="8444"/>
                </a:lnTo>
                <a:lnTo>
                  <a:pt x="4891" y="8346"/>
                </a:lnTo>
                <a:lnTo>
                  <a:pt x="4697" y="8225"/>
                </a:lnTo>
                <a:lnTo>
                  <a:pt x="4502" y="8103"/>
                </a:lnTo>
                <a:lnTo>
                  <a:pt x="4332" y="7957"/>
                </a:lnTo>
                <a:lnTo>
                  <a:pt x="4186" y="7787"/>
                </a:lnTo>
                <a:lnTo>
                  <a:pt x="4015" y="7616"/>
                </a:lnTo>
                <a:lnTo>
                  <a:pt x="3894" y="7446"/>
                </a:lnTo>
                <a:lnTo>
                  <a:pt x="3772" y="7251"/>
                </a:lnTo>
                <a:lnTo>
                  <a:pt x="3723" y="7105"/>
                </a:lnTo>
                <a:lnTo>
                  <a:pt x="3650" y="6935"/>
                </a:lnTo>
                <a:lnTo>
                  <a:pt x="3602" y="6643"/>
                </a:lnTo>
                <a:lnTo>
                  <a:pt x="3577" y="6327"/>
                </a:lnTo>
                <a:lnTo>
                  <a:pt x="3602" y="6010"/>
                </a:lnTo>
                <a:lnTo>
                  <a:pt x="3699" y="5718"/>
                </a:lnTo>
                <a:lnTo>
                  <a:pt x="3821" y="5426"/>
                </a:lnTo>
                <a:lnTo>
                  <a:pt x="3967" y="5134"/>
                </a:lnTo>
                <a:lnTo>
                  <a:pt x="4161" y="4891"/>
                </a:lnTo>
                <a:lnTo>
                  <a:pt x="4332" y="4696"/>
                </a:lnTo>
                <a:lnTo>
                  <a:pt x="4551" y="4502"/>
                </a:lnTo>
                <a:lnTo>
                  <a:pt x="4794" y="4356"/>
                </a:lnTo>
                <a:lnTo>
                  <a:pt x="5037" y="4210"/>
                </a:lnTo>
                <a:lnTo>
                  <a:pt x="5062" y="4210"/>
                </a:lnTo>
                <a:lnTo>
                  <a:pt x="5110" y="4234"/>
                </a:lnTo>
                <a:lnTo>
                  <a:pt x="5232" y="4234"/>
                </a:lnTo>
                <a:lnTo>
                  <a:pt x="5305" y="4210"/>
                </a:lnTo>
                <a:lnTo>
                  <a:pt x="5548" y="4112"/>
                </a:lnTo>
                <a:lnTo>
                  <a:pt x="5816" y="4039"/>
                </a:lnTo>
                <a:lnTo>
                  <a:pt x="6059" y="4015"/>
                </a:lnTo>
                <a:lnTo>
                  <a:pt x="6303" y="3991"/>
                </a:lnTo>
                <a:close/>
                <a:moveTo>
                  <a:pt x="6254" y="3480"/>
                </a:moveTo>
                <a:lnTo>
                  <a:pt x="5986" y="3504"/>
                </a:lnTo>
                <a:lnTo>
                  <a:pt x="5694" y="3553"/>
                </a:lnTo>
                <a:lnTo>
                  <a:pt x="5427" y="3626"/>
                </a:lnTo>
                <a:lnTo>
                  <a:pt x="5305" y="3650"/>
                </a:lnTo>
                <a:lnTo>
                  <a:pt x="5183" y="3699"/>
                </a:lnTo>
                <a:lnTo>
                  <a:pt x="4916" y="3796"/>
                </a:lnTo>
                <a:lnTo>
                  <a:pt x="4599" y="3966"/>
                </a:lnTo>
                <a:lnTo>
                  <a:pt x="4283" y="4161"/>
                </a:lnTo>
                <a:lnTo>
                  <a:pt x="3991" y="4404"/>
                </a:lnTo>
                <a:lnTo>
                  <a:pt x="3748" y="4672"/>
                </a:lnTo>
                <a:lnTo>
                  <a:pt x="3529" y="4940"/>
                </a:lnTo>
                <a:lnTo>
                  <a:pt x="3359" y="5232"/>
                </a:lnTo>
                <a:lnTo>
                  <a:pt x="3237" y="5572"/>
                </a:lnTo>
                <a:lnTo>
                  <a:pt x="3164" y="5889"/>
                </a:lnTo>
                <a:lnTo>
                  <a:pt x="3115" y="6229"/>
                </a:lnTo>
                <a:lnTo>
                  <a:pt x="3140" y="6570"/>
                </a:lnTo>
                <a:lnTo>
                  <a:pt x="3188" y="6911"/>
                </a:lnTo>
                <a:lnTo>
                  <a:pt x="3261" y="7251"/>
                </a:lnTo>
                <a:lnTo>
                  <a:pt x="3383" y="7495"/>
                </a:lnTo>
                <a:lnTo>
                  <a:pt x="3529" y="7762"/>
                </a:lnTo>
                <a:lnTo>
                  <a:pt x="3699" y="7981"/>
                </a:lnTo>
                <a:lnTo>
                  <a:pt x="3869" y="8200"/>
                </a:lnTo>
                <a:lnTo>
                  <a:pt x="4088" y="8371"/>
                </a:lnTo>
                <a:lnTo>
                  <a:pt x="4307" y="8541"/>
                </a:lnTo>
                <a:lnTo>
                  <a:pt x="4551" y="8711"/>
                </a:lnTo>
                <a:lnTo>
                  <a:pt x="4794" y="8833"/>
                </a:lnTo>
                <a:lnTo>
                  <a:pt x="5062" y="8930"/>
                </a:lnTo>
                <a:lnTo>
                  <a:pt x="5329" y="9028"/>
                </a:lnTo>
                <a:lnTo>
                  <a:pt x="5597" y="9101"/>
                </a:lnTo>
                <a:lnTo>
                  <a:pt x="5889" y="9149"/>
                </a:lnTo>
                <a:lnTo>
                  <a:pt x="6181" y="9174"/>
                </a:lnTo>
                <a:lnTo>
                  <a:pt x="6449" y="9198"/>
                </a:lnTo>
                <a:lnTo>
                  <a:pt x="6741" y="9174"/>
                </a:lnTo>
                <a:lnTo>
                  <a:pt x="7008" y="9149"/>
                </a:lnTo>
                <a:lnTo>
                  <a:pt x="7325" y="9076"/>
                </a:lnTo>
                <a:lnTo>
                  <a:pt x="7617" y="8979"/>
                </a:lnTo>
                <a:lnTo>
                  <a:pt x="7884" y="8833"/>
                </a:lnTo>
                <a:lnTo>
                  <a:pt x="8128" y="8687"/>
                </a:lnTo>
                <a:lnTo>
                  <a:pt x="8347" y="8492"/>
                </a:lnTo>
                <a:lnTo>
                  <a:pt x="8541" y="8273"/>
                </a:lnTo>
                <a:lnTo>
                  <a:pt x="8712" y="8054"/>
                </a:lnTo>
                <a:lnTo>
                  <a:pt x="8858" y="7787"/>
                </a:lnTo>
                <a:lnTo>
                  <a:pt x="8979" y="7543"/>
                </a:lnTo>
                <a:lnTo>
                  <a:pt x="9052" y="7251"/>
                </a:lnTo>
                <a:lnTo>
                  <a:pt x="9125" y="6959"/>
                </a:lnTo>
                <a:lnTo>
                  <a:pt x="9150" y="6667"/>
                </a:lnTo>
                <a:lnTo>
                  <a:pt x="9150" y="6375"/>
                </a:lnTo>
                <a:lnTo>
                  <a:pt x="9125" y="6083"/>
                </a:lnTo>
                <a:lnTo>
                  <a:pt x="9052" y="5791"/>
                </a:lnTo>
                <a:lnTo>
                  <a:pt x="8955" y="5499"/>
                </a:lnTo>
                <a:lnTo>
                  <a:pt x="8858" y="5232"/>
                </a:lnTo>
                <a:lnTo>
                  <a:pt x="8712" y="4988"/>
                </a:lnTo>
                <a:lnTo>
                  <a:pt x="8566" y="4769"/>
                </a:lnTo>
                <a:lnTo>
                  <a:pt x="8395" y="4550"/>
                </a:lnTo>
                <a:lnTo>
                  <a:pt x="8201" y="4356"/>
                </a:lnTo>
                <a:lnTo>
                  <a:pt x="7982" y="4161"/>
                </a:lnTo>
                <a:lnTo>
                  <a:pt x="7763" y="3991"/>
                </a:lnTo>
                <a:lnTo>
                  <a:pt x="7544" y="3845"/>
                </a:lnTo>
                <a:lnTo>
                  <a:pt x="7300" y="3723"/>
                </a:lnTo>
                <a:lnTo>
                  <a:pt x="7033" y="3626"/>
                </a:lnTo>
                <a:lnTo>
                  <a:pt x="6789" y="3553"/>
                </a:lnTo>
                <a:lnTo>
                  <a:pt x="6522" y="3504"/>
                </a:lnTo>
                <a:lnTo>
                  <a:pt x="6254" y="3480"/>
                </a:lnTo>
                <a:close/>
                <a:moveTo>
                  <a:pt x="6303" y="536"/>
                </a:moveTo>
                <a:lnTo>
                  <a:pt x="6668" y="560"/>
                </a:lnTo>
                <a:lnTo>
                  <a:pt x="7033" y="633"/>
                </a:lnTo>
                <a:lnTo>
                  <a:pt x="7422" y="706"/>
                </a:lnTo>
                <a:lnTo>
                  <a:pt x="7763" y="828"/>
                </a:lnTo>
                <a:lnTo>
                  <a:pt x="8128" y="949"/>
                </a:lnTo>
                <a:lnTo>
                  <a:pt x="8468" y="1095"/>
                </a:lnTo>
                <a:lnTo>
                  <a:pt x="8809" y="1266"/>
                </a:lnTo>
                <a:lnTo>
                  <a:pt x="9125" y="1460"/>
                </a:lnTo>
                <a:lnTo>
                  <a:pt x="9442" y="1679"/>
                </a:lnTo>
                <a:lnTo>
                  <a:pt x="9734" y="1898"/>
                </a:lnTo>
                <a:lnTo>
                  <a:pt x="10026" y="2166"/>
                </a:lnTo>
                <a:lnTo>
                  <a:pt x="10050" y="2287"/>
                </a:lnTo>
                <a:lnTo>
                  <a:pt x="10074" y="2409"/>
                </a:lnTo>
                <a:lnTo>
                  <a:pt x="10196" y="2798"/>
                </a:lnTo>
                <a:lnTo>
                  <a:pt x="10220" y="2847"/>
                </a:lnTo>
                <a:lnTo>
                  <a:pt x="10269" y="2871"/>
                </a:lnTo>
                <a:lnTo>
                  <a:pt x="10342" y="2896"/>
                </a:lnTo>
                <a:lnTo>
                  <a:pt x="10391" y="2896"/>
                </a:lnTo>
                <a:lnTo>
                  <a:pt x="10439" y="2871"/>
                </a:lnTo>
                <a:lnTo>
                  <a:pt x="10464" y="2847"/>
                </a:lnTo>
                <a:lnTo>
                  <a:pt x="10488" y="2798"/>
                </a:lnTo>
                <a:lnTo>
                  <a:pt x="10512" y="2677"/>
                </a:lnTo>
                <a:lnTo>
                  <a:pt x="10585" y="2774"/>
                </a:lnTo>
                <a:lnTo>
                  <a:pt x="10537" y="3090"/>
                </a:lnTo>
                <a:lnTo>
                  <a:pt x="10537" y="3261"/>
                </a:lnTo>
                <a:lnTo>
                  <a:pt x="10561" y="3334"/>
                </a:lnTo>
                <a:lnTo>
                  <a:pt x="10610" y="3382"/>
                </a:lnTo>
                <a:lnTo>
                  <a:pt x="10634" y="3431"/>
                </a:lnTo>
                <a:lnTo>
                  <a:pt x="10683" y="3407"/>
                </a:lnTo>
                <a:lnTo>
                  <a:pt x="10756" y="3382"/>
                </a:lnTo>
                <a:lnTo>
                  <a:pt x="10804" y="3309"/>
                </a:lnTo>
                <a:lnTo>
                  <a:pt x="10877" y="3163"/>
                </a:lnTo>
                <a:lnTo>
                  <a:pt x="10877" y="3188"/>
                </a:lnTo>
                <a:lnTo>
                  <a:pt x="10950" y="3285"/>
                </a:lnTo>
                <a:lnTo>
                  <a:pt x="10853" y="3553"/>
                </a:lnTo>
                <a:lnTo>
                  <a:pt x="10804" y="3674"/>
                </a:lnTo>
                <a:lnTo>
                  <a:pt x="10756" y="3796"/>
                </a:lnTo>
                <a:lnTo>
                  <a:pt x="10756" y="3893"/>
                </a:lnTo>
                <a:lnTo>
                  <a:pt x="10804" y="4015"/>
                </a:lnTo>
                <a:lnTo>
                  <a:pt x="10829" y="4088"/>
                </a:lnTo>
                <a:lnTo>
                  <a:pt x="10902" y="4112"/>
                </a:lnTo>
                <a:lnTo>
                  <a:pt x="10975" y="4112"/>
                </a:lnTo>
                <a:lnTo>
                  <a:pt x="11023" y="4088"/>
                </a:lnTo>
                <a:lnTo>
                  <a:pt x="11096" y="4039"/>
                </a:lnTo>
                <a:lnTo>
                  <a:pt x="11169" y="3966"/>
                </a:lnTo>
                <a:lnTo>
                  <a:pt x="11242" y="3820"/>
                </a:lnTo>
                <a:lnTo>
                  <a:pt x="11340" y="4039"/>
                </a:lnTo>
                <a:lnTo>
                  <a:pt x="11194" y="4307"/>
                </a:lnTo>
                <a:lnTo>
                  <a:pt x="11048" y="4575"/>
                </a:lnTo>
                <a:lnTo>
                  <a:pt x="11023" y="4696"/>
                </a:lnTo>
                <a:lnTo>
                  <a:pt x="11023" y="4794"/>
                </a:lnTo>
                <a:lnTo>
                  <a:pt x="11048" y="4867"/>
                </a:lnTo>
                <a:lnTo>
                  <a:pt x="11121" y="4915"/>
                </a:lnTo>
                <a:lnTo>
                  <a:pt x="11169" y="4915"/>
                </a:lnTo>
                <a:lnTo>
                  <a:pt x="11218" y="4891"/>
                </a:lnTo>
                <a:lnTo>
                  <a:pt x="11340" y="4794"/>
                </a:lnTo>
                <a:lnTo>
                  <a:pt x="11510" y="4575"/>
                </a:lnTo>
                <a:lnTo>
                  <a:pt x="11534" y="4550"/>
                </a:lnTo>
                <a:lnTo>
                  <a:pt x="11607" y="4818"/>
                </a:lnTo>
                <a:lnTo>
                  <a:pt x="11510" y="4940"/>
                </a:lnTo>
                <a:lnTo>
                  <a:pt x="11388" y="5061"/>
                </a:lnTo>
                <a:lnTo>
                  <a:pt x="11291" y="5183"/>
                </a:lnTo>
                <a:lnTo>
                  <a:pt x="11218" y="5280"/>
                </a:lnTo>
                <a:lnTo>
                  <a:pt x="11096" y="5524"/>
                </a:lnTo>
                <a:lnTo>
                  <a:pt x="11072" y="5548"/>
                </a:lnTo>
                <a:lnTo>
                  <a:pt x="11096" y="5572"/>
                </a:lnTo>
                <a:lnTo>
                  <a:pt x="11121" y="5597"/>
                </a:lnTo>
                <a:lnTo>
                  <a:pt x="11145" y="5572"/>
                </a:lnTo>
                <a:lnTo>
                  <a:pt x="11388" y="5475"/>
                </a:lnTo>
                <a:lnTo>
                  <a:pt x="11510" y="5402"/>
                </a:lnTo>
                <a:lnTo>
                  <a:pt x="11631" y="5305"/>
                </a:lnTo>
                <a:lnTo>
                  <a:pt x="11680" y="5256"/>
                </a:lnTo>
                <a:lnTo>
                  <a:pt x="11729" y="5499"/>
                </a:lnTo>
                <a:lnTo>
                  <a:pt x="11364" y="5840"/>
                </a:lnTo>
                <a:lnTo>
                  <a:pt x="11048" y="6229"/>
                </a:lnTo>
                <a:lnTo>
                  <a:pt x="11023" y="6278"/>
                </a:lnTo>
                <a:lnTo>
                  <a:pt x="11048" y="6327"/>
                </a:lnTo>
                <a:lnTo>
                  <a:pt x="11072" y="6351"/>
                </a:lnTo>
                <a:lnTo>
                  <a:pt x="11121" y="6351"/>
                </a:lnTo>
                <a:lnTo>
                  <a:pt x="11291" y="6254"/>
                </a:lnTo>
                <a:lnTo>
                  <a:pt x="11461" y="6156"/>
                </a:lnTo>
                <a:lnTo>
                  <a:pt x="11753" y="5913"/>
                </a:lnTo>
                <a:lnTo>
                  <a:pt x="11753" y="6302"/>
                </a:lnTo>
                <a:lnTo>
                  <a:pt x="11631" y="6424"/>
                </a:lnTo>
                <a:lnTo>
                  <a:pt x="11534" y="6546"/>
                </a:lnTo>
                <a:lnTo>
                  <a:pt x="11412" y="6692"/>
                </a:lnTo>
                <a:lnTo>
                  <a:pt x="11291" y="6789"/>
                </a:lnTo>
                <a:lnTo>
                  <a:pt x="11048" y="6935"/>
                </a:lnTo>
                <a:lnTo>
                  <a:pt x="10999" y="6984"/>
                </a:lnTo>
                <a:lnTo>
                  <a:pt x="10950" y="7032"/>
                </a:lnTo>
                <a:lnTo>
                  <a:pt x="10926" y="7105"/>
                </a:lnTo>
                <a:lnTo>
                  <a:pt x="10950" y="7154"/>
                </a:lnTo>
                <a:lnTo>
                  <a:pt x="11023" y="7203"/>
                </a:lnTo>
                <a:lnTo>
                  <a:pt x="11096" y="7251"/>
                </a:lnTo>
                <a:lnTo>
                  <a:pt x="11169" y="7251"/>
                </a:lnTo>
                <a:lnTo>
                  <a:pt x="11267" y="7227"/>
                </a:lnTo>
                <a:lnTo>
                  <a:pt x="11437" y="7178"/>
                </a:lnTo>
                <a:lnTo>
                  <a:pt x="11583" y="7081"/>
                </a:lnTo>
                <a:lnTo>
                  <a:pt x="11704" y="6984"/>
                </a:lnTo>
                <a:lnTo>
                  <a:pt x="11631" y="7470"/>
                </a:lnTo>
                <a:lnTo>
                  <a:pt x="11583" y="7470"/>
                </a:lnTo>
                <a:lnTo>
                  <a:pt x="11534" y="7495"/>
                </a:lnTo>
                <a:lnTo>
                  <a:pt x="11291" y="7665"/>
                </a:lnTo>
                <a:lnTo>
                  <a:pt x="11023" y="7811"/>
                </a:lnTo>
                <a:lnTo>
                  <a:pt x="10902" y="7884"/>
                </a:lnTo>
                <a:lnTo>
                  <a:pt x="10804" y="7957"/>
                </a:lnTo>
                <a:lnTo>
                  <a:pt x="10731" y="8054"/>
                </a:lnTo>
                <a:lnTo>
                  <a:pt x="10707" y="8103"/>
                </a:lnTo>
                <a:lnTo>
                  <a:pt x="10707" y="8176"/>
                </a:lnTo>
                <a:lnTo>
                  <a:pt x="10707" y="8200"/>
                </a:lnTo>
                <a:lnTo>
                  <a:pt x="10853" y="8200"/>
                </a:lnTo>
                <a:lnTo>
                  <a:pt x="10950" y="8176"/>
                </a:lnTo>
                <a:lnTo>
                  <a:pt x="11194" y="8079"/>
                </a:lnTo>
                <a:lnTo>
                  <a:pt x="11534" y="7933"/>
                </a:lnTo>
                <a:lnTo>
                  <a:pt x="11437" y="8273"/>
                </a:lnTo>
                <a:lnTo>
                  <a:pt x="11340" y="8298"/>
                </a:lnTo>
                <a:lnTo>
                  <a:pt x="11242" y="8322"/>
                </a:lnTo>
                <a:lnTo>
                  <a:pt x="11072" y="8419"/>
                </a:lnTo>
                <a:lnTo>
                  <a:pt x="10829" y="8541"/>
                </a:lnTo>
                <a:lnTo>
                  <a:pt x="10561" y="8614"/>
                </a:lnTo>
                <a:lnTo>
                  <a:pt x="10537" y="8638"/>
                </a:lnTo>
                <a:lnTo>
                  <a:pt x="10512" y="8663"/>
                </a:lnTo>
                <a:lnTo>
                  <a:pt x="10537" y="8687"/>
                </a:lnTo>
                <a:lnTo>
                  <a:pt x="10561" y="8711"/>
                </a:lnTo>
                <a:lnTo>
                  <a:pt x="10731" y="8736"/>
                </a:lnTo>
                <a:lnTo>
                  <a:pt x="10926" y="8736"/>
                </a:lnTo>
                <a:lnTo>
                  <a:pt x="11121" y="8711"/>
                </a:lnTo>
                <a:lnTo>
                  <a:pt x="11315" y="8663"/>
                </a:lnTo>
                <a:lnTo>
                  <a:pt x="11169" y="9028"/>
                </a:lnTo>
                <a:lnTo>
                  <a:pt x="10926" y="9028"/>
                </a:lnTo>
                <a:lnTo>
                  <a:pt x="10683" y="9052"/>
                </a:lnTo>
                <a:lnTo>
                  <a:pt x="10439" y="9125"/>
                </a:lnTo>
                <a:lnTo>
                  <a:pt x="10220" y="9198"/>
                </a:lnTo>
                <a:lnTo>
                  <a:pt x="10196" y="9222"/>
                </a:lnTo>
                <a:lnTo>
                  <a:pt x="10196" y="9247"/>
                </a:lnTo>
                <a:lnTo>
                  <a:pt x="10220" y="9271"/>
                </a:lnTo>
                <a:lnTo>
                  <a:pt x="10245" y="9295"/>
                </a:lnTo>
                <a:lnTo>
                  <a:pt x="10488" y="9295"/>
                </a:lnTo>
                <a:lnTo>
                  <a:pt x="10731" y="9320"/>
                </a:lnTo>
                <a:lnTo>
                  <a:pt x="11048" y="9368"/>
                </a:lnTo>
                <a:lnTo>
                  <a:pt x="10853" y="9757"/>
                </a:lnTo>
                <a:lnTo>
                  <a:pt x="10561" y="9733"/>
                </a:lnTo>
                <a:lnTo>
                  <a:pt x="10245" y="9709"/>
                </a:lnTo>
                <a:lnTo>
                  <a:pt x="10099" y="9709"/>
                </a:lnTo>
                <a:lnTo>
                  <a:pt x="9977" y="9733"/>
                </a:lnTo>
                <a:lnTo>
                  <a:pt x="9904" y="9782"/>
                </a:lnTo>
                <a:lnTo>
                  <a:pt x="9880" y="9806"/>
                </a:lnTo>
                <a:lnTo>
                  <a:pt x="9880" y="9830"/>
                </a:lnTo>
                <a:lnTo>
                  <a:pt x="9928" y="9928"/>
                </a:lnTo>
                <a:lnTo>
                  <a:pt x="9977" y="10001"/>
                </a:lnTo>
                <a:lnTo>
                  <a:pt x="10050" y="10074"/>
                </a:lnTo>
                <a:lnTo>
                  <a:pt x="10147" y="10122"/>
                </a:lnTo>
                <a:lnTo>
                  <a:pt x="10391" y="10171"/>
                </a:lnTo>
                <a:lnTo>
                  <a:pt x="10610" y="10220"/>
                </a:lnTo>
                <a:lnTo>
                  <a:pt x="10439" y="10512"/>
                </a:lnTo>
                <a:lnTo>
                  <a:pt x="10439" y="10439"/>
                </a:lnTo>
                <a:lnTo>
                  <a:pt x="10391" y="10390"/>
                </a:lnTo>
                <a:lnTo>
                  <a:pt x="10342" y="10341"/>
                </a:lnTo>
                <a:lnTo>
                  <a:pt x="10220" y="10293"/>
                </a:lnTo>
                <a:lnTo>
                  <a:pt x="9977" y="10268"/>
                </a:lnTo>
                <a:lnTo>
                  <a:pt x="9709" y="10220"/>
                </a:lnTo>
                <a:lnTo>
                  <a:pt x="9588" y="10220"/>
                </a:lnTo>
                <a:lnTo>
                  <a:pt x="9466" y="10244"/>
                </a:lnTo>
                <a:lnTo>
                  <a:pt x="9417" y="10268"/>
                </a:lnTo>
                <a:lnTo>
                  <a:pt x="9393" y="10317"/>
                </a:lnTo>
                <a:lnTo>
                  <a:pt x="9393" y="10366"/>
                </a:lnTo>
                <a:lnTo>
                  <a:pt x="9417" y="10414"/>
                </a:lnTo>
                <a:lnTo>
                  <a:pt x="9515" y="10487"/>
                </a:lnTo>
                <a:lnTo>
                  <a:pt x="9636" y="10560"/>
                </a:lnTo>
                <a:lnTo>
                  <a:pt x="9880" y="10633"/>
                </a:lnTo>
                <a:lnTo>
                  <a:pt x="10123" y="10682"/>
                </a:lnTo>
                <a:lnTo>
                  <a:pt x="10245" y="10682"/>
                </a:lnTo>
                <a:lnTo>
                  <a:pt x="10366" y="10633"/>
                </a:lnTo>
                <a:lnTo>
                  <a:pt x="10001" y="11242"/>
                </a:lnTo>
                <a:lnTo>
                  <a:pt x="9782" y="11169"/>
                </a:lnTo>
                <a:lnTo>
                  <a:pt x="9588" y="11144"/>
                </a:lnTo>
                <a:lnTo>
                  <a:pt x="9417" y="11096"/>
                </a:lnTo>
                <a:lnTo>
                  <a:pt x="9247" y="11071"/>
                </a:lnTo>
                <a:lnTo>
                  <a:pt x="9052" y="11047"/>
                </a:lnTo>
                <a:lnTo>
                  <a:pt x="8882" y="11096"/>
                </a:lnTo>
                <a:lnTo>
                  <a:pt x="8858" y="11120"/>
                </a:lnTo>
                <a:lnTo>
                  <a:pt x="8833" y="11169"/>
                </a:lnTo>
                <a:lnTo>
                  <a:pt x="8833" y="11193"/>
                </a:lnTo>
                <a:lnTo>
                  <a:pt x="8858" y="11242"/>
                </a:lnTo>
                <a:lnTo>
                  <a:pt x="9052" y="11315"/>
                </a:lnTo>
                <a:lnTo>
                  <a:pt x="9223" y="11363"/>
                </a:lnTo>
                <a:lnTo>
                  <a:pt x="9588" y="11485"/>
                </a:lnTo>
                <a:lnTo>
                  <a:pt x="9782" y="11558"/>
                </a:lnTo>
                <a:lnTo>
                  <a:pt x="9490" y="11996"/>
                </a:lnTo>
                <a:lnTo>
                  <a:pt x="9344" y="11923"/>
                </a:lnTo>
                <a:lnTo>
                  <a:pt x="9223" y="11874"/>
                </a:lnTo>
                <a:lnTo>
                  <a:pt x="8931" y="11801"/>
                </a:lnTo>
                <a:lnTo>
                  <a:pt x="8566" y="11704"/>
                </a:lnTo>
                <a:lnTo>
                  <a:pt x="8371" y="11655"/>
                </a:lnTo>
                <a:lnTo>
                  <a:pt x="8176" y="11655"/>
                </a:lnTo>
                <a:lnTo>
                  <a:pt x="8103" y="11680"/>
                </a:lnTo>
                <a:lnTo>
                  <a:pt x="8079" y="11728"/>
                </a:lnTo>
                <a:lnTo>
                  <a:pt x="8055" y="11801"/>
                </a:lnTo>
                <a:lnTo>
                  <a:pt x="8103" y="11850"/>
                </a:lnTo>
                <a:lnTo>
                  <a:pt x="8249" y="11947"/>
                </a:lnTo>
                <a:lnTo>
                  <a:pt x="8395" y="12045"/>
                </a:lnTo>
                <a:lnTo>
                  <a:pt x="8736" y="12166"/>
                </a:lnTo>
                <a:lnTo>
                  <a:pt x="8979" y="12239"/>
                </a:lnTo>
                <a:lnTo>
                  <a:pt x="9247" y="12312"/>
                </a:lnTo>
                <a:lnTo>
                  <a:pt x="9004" y="12629"/>
                </a:lnTo>
                <a:lnTo>
                  <a:pt x="8712" y="12580"/>
                </a:lnTo>
                <a:lnTo>
                  <a:pt x="8420" y="12531"/>
                </a:lnTo>
                <a:lnTo>
                  <a:pt x="8201" y="12458"/>
                </a:lnTo>
                <a:lnTo>
                  <a:pt x="8006" y="12361"/>
                </a:lnTo>
                <a:lnTo>
                  <a:pt x="7787" y="12239"/>
                </a:lnTo>
                <a:lnTo>
                  <a:pt x="7592" y="12142"/>
                </a:lnTo>
                <a:lnTo>
                  <a:pt x="7544" y="12142"/>
                </a:lnTo>
                <a:lnTo>
                  <a:pt x="7495" y="12166"/>
                </a:lnTo>
                <a:lnTo>
                  <a:pt x="7495" y="12215"/>
                </a:lnTo>
                <a:lnTo>
                  <a:pt x="7471" y="12264"/>
                </a:lnTo>
                <a:lnTo>
                  <a:pt x="7519" y="12385"/>
                </a:lnTo>
                <a:lnTo>
                  <a:pt x="7592" y="12507"/>
                </a:lnTo>
                <a:lnTo>
                  <a:pt x="7690" y="12604"/>
                </a:lnTo>
                <a:lnTo>
                  <a:pt x="7811" y="12677"/>
                </a:lnTo>
                <a:lnTo>
                  <a:pt x="8055" y="12823"/>
                </a:lnTo>
                <a:lnTo>
                  <a:pt x="8298" y="12921"/>
                </a:lnTo>
                <a:lnTo>
                  <a:pt x="8493" y="12994"/>
                </a:lnTo>
                <a:lnTo>
                  <a:pt x="8687" y="13018"/>
                </a:lnTo>
                <a:lnTo>
                  <a:pt x="8371" y="13407"/>
                </a:lnTo>
                <a:lnTo>
                  <a:pt x="8274" y="13310"/>
                </a:lnTo>
                <a:lnTo>
                  <a:pt x="8152" y="13261"/>
                </a:lnTo>
                <a:lnTo>
                  <a:pt x="7909" y="13188"/>
                </a:lnTo>
                <a:lnTo>
                  <a:pt x="7471" y="12994"/>
                </a:lnTo>
                <a:lnTo>
                  <a:pt x="7252" y="12921"/>
                </a:lnTo>
                <a:lnTo>
                  <a:pt x="7033" y="12896"/>
                </a:lnTo>
                <a:lnTo>
                  <a:pt x="7008" y="12896"/>
                </a:lnTo>
                <a:lnTo>
                  <a:pt x="7008" y="12945"/>
                </a:lnTo>
                <a:lnTo>
                  <a:pt x="7057" y="13042"/>
                </a:lnTo>
                <a:lnTo>
                  <a:pt x="7130" y="13115"/>
                </a:lnTo>
                <a:lnTo>
                  <a:pt x="7300" y="13261"/>
                </a:lnTo>
                <a:lnTo>
                  <a:pt x="7495" y="13359"/>
                </a:lnTo>
                <a:lnTo>
                  <a:pt x="7690" y="13456"/>
                </a:lnTo>
                <a:lnTo>
                  <a:pt x="7909" y="13578"/>
                </a:lnTo>
                <a:lnTo>
                  <a:pt x="8006" y="13626"/>
                </a:lnTo>
                <a:lnTo>
                  <a:pt x="8128" y="13675"/>
                </a:lnTo>
                <a:lnTo>
                  <a:pt x="7836" y="14016"/>
                </a:lnTo>
                <a:lnTo>
                  <a:pt x="7665" y="13967"/>
                </a:lnTo>
                <a:lnTo>
                  <a:pt x="7179" y="13724"/>
                </a:lnTo>
                <a:lnTo>
                  <a:pt x="6814" y="13553"/>
                </a:lnTo>
                <a:lnTo>
                  <a:pt x="6619" y="13480"/>
                </a:lnTo>
                <a:lnTo>
                  <a:pt x="6424" y="13480"/>
                </a:lnTo>
                <a:lnTo>
                  <a:pt x="6400" y="13505"/>
                </a:lnTo>
                <a:lnTo>
                  <a:pt x="6400" y="13553"/>
                </a:lnTo>
                <a:lnTo>
                  <a:pt x="6449" y="13651"/>
                </a:lnTo>
                <a:lnTo>
                  <a:pt x="6497" y="13724"/>
                </a:lnTo>
                <a:lnTo>
                  <a:pt x="6595" y="13821"/>
                </a:lnTo>
                <a:lnTo>
                  <a:pt x="6692" y="13894"/>
                </a:lnTo>
                <a:lnTo>
                  <a:pt x="6887" y="14016"/>
                </a:lnTo>
                <a:lnTo>
                  <a:pt x="7081" y="14137"/>
                </a:lnTo>
                <a:lnTo>
                  <a:pt x="7276" y="14235"/>
                </a:lnTo>
                <a:lnTo>
                  <a:pt x="7519" y="14381"/>
                </a:lnTo>
                <a:lnTo>
                  <a:pt x="7106" y="14843"/>
                </a:lnTo>
                <a:lnTo>
                  <a:pt x="6814" y="14697"/>
                </a:lnTo>
                <a:lnTo>
                  <a:pt x="6546" y="14527"/>
                </a:lnTo>
                <a:lnTo>
                  <a:pt x="6376" y="14405"/>
                </a:lnTo>
                <a:lnTo>
                  <a:pt x="6230" y="14259"/>
                </a:lnTo>
                <a:lnTo>
                  <a:pt x="6157" y="14162"/>
                </a:lnTo>
                <a:lnTo>
                  <a:pt x="6035" y="14064"/>
                </a:lnTo>
                <a:lnTo>
                  <a:pt x="5962" y="14064"/>
                </a:lnTo>
                <a:lnTo>
                  <a:pt x="5913" y="14089"/>
                </a:lnTo>
                <a:lnTo>
                  <a:pt x="5840" y="14186"/>
                </a:lnTo>
                <a:lnTo>
                  <a:pt x="5840" y="14283"/>
                </a:lnTo>
                <a:lnTo>
                  <a:pt x="5865" y="14381"/>
                </a:lnTo>
                <a:lnTo>
                  <a:pt x="5913" y="14478"/>
                </a:lnTo>
                <a:lnTo>
                  <a:pt x="6059" y="14673"/>
                </a:lnTo>
                <a:lnTo>
                  <a:pt x="6205" y="14794"/>
                </a:lnTo>
                <a:lnTo>
                  <a:pt x="6449" y="15013"/>
                </a:lnTo>
                <a:lnTo>
                  <a:pt x="6595" y="15135"/>
                </a:lnTo>
                <a:lnTo>
                  <a:pt x="6765" y="15208"/>
                </a:lnTo>
                <a:lnTo>
                  <a:pt x="6132" y="15816"/>
                </a:lnTo>
                <a:lnTo>
                  <a:pt x="5986" y="15573"/>
                </a:lnTo>
                <a:lnTo>
                  <a:pt x="5792" y="15354"/>
                </a:lnTo>
                <a:lnTo>
                  <a:pt x="5402" y="14916"/>
                </a:lnTo>
                <a:lnTo>
                  <a:pt x="5013" y="14527"/>
                </a:lnTo>
                <a:lnTo>
                  <a:pt x="4818" y="14332"/>
                </a:lnTo>
                <a:lnTo>
                  <a:pt x="4648" y="14113"/>
                </a:lnTo>
                <a:lnTo>
                  <a:pt x="4332" y="13724"/>
                </a:lnTo>
                <a:lnTo>
                  <a:pt x="3991" y="13359"/>
                </a:lnTo>
                <a:lnTo>
                  <a:pt x="3310" y="12629"/>
                </a:lnTo>
                <a:lnTo>
                  <a:pt x="2969" y="12264"/>
                </a:lnTo>
                <a:lnTo>
                  <a:pt x="2653" y="11874"/>
                </a:lnTo>
                <a:lnTo>
                  <a:pt x="2361" y="11485"/>
                </a:lnTo>
                <a:lnTo>
                  <a:pt x="2069" y="11071"/>
                </a:lnTo>
                <a:lnTo>
                  <a:pt x="1704" y="10439"/>
                </a:lnTo>
                <a:lnTo>
                  <a:pt x="1363" y="9757"/>
                </a:lnTo>
                <a:lnTo>
                  <a:pt x="1096" y="9052"/>
                </a:lnTo>
                <a:lnTo>
                  <a:pt x="974" y="8711"/>
                </a:lnTo>
                <a:lnTo>
                  <a:pt x="877" y="8346"/>
                </a:lnTo>
                <a:lnTo>
                  <a:pt x="779" y="7981"/>
                </a:lnTo>
                <a:lnTo>
                  <a:pt x="706" y="7616"/>
                </a:lnTo>
                <a:lnTo>
                  <a:pt x="633" y="7251"/>
                </a:lnTo>
                <a:lnTo>
                  <a:pt x="609" y="6862"/>
                </a:lnTo>
                <a:lnTo>
                  <a:pt x="585" y="6497"/>
                </a:lnTo>
                <a:lnTo>
                  <a:pt x="585" y="6132"/>
                </a:lnTo>
                <a:lnTo>
                  <a:pt x="585" y="5743"/>
                </a:lnTo>
                <a:lnTo>
                  <a:pt x="609" y="5378"/>
                </a:lnTo>
                <a:lnTo>
                  <a:pt x="682" y="4988"/>
                </a:lnTo>
                <a:lnTo>
                  <a:pt x="755" y="4599"/>
                </a:lnTo>
                <a:lnTo>
                  <a:pt x="877" y="4210"/>
                </a:lnTo>
                <a:lnTo>
                  <a:pt x="1023" y="3845"/>
                </a:lnTo>
                <a:lnTo>
                  <a:pt x="1193" y="3504"/>
                </a:lnTo>
                <a:lnTo>
                  <a:pt x="1363" y="3163"/>
                </a:lnTo>
                <a:lnTo>
                  <a:pt x="1582" y="2823"/>
                </a:lnTo>
                <a:lnTo>
                  <a:pt x="1826" y="2506"/>
                </a:lnTo>
                <a:lnTo>
                  <a:pt x="2093" y="2214"/>
                </a:lnTo>
                <a:lnTo>
                  <a:pt x="2361" y="1947"/>
                </a:lnTo>
                <a:lnTo>
                  <a:pt x="2653" y="1679"/>
                </a:lnTo>
                <a:lnTo>
                  <a:pt x="2969" y="1460"/>
                </a:lnTo>
                <a:lnTo>
                  <a:pt x="3310" y="1241"/>
                </a:lnTo>
                <a:lnTo>
                  <a:pt x="3650" y="1047"/>
                </a:lnTo>
                <a:lnTo>
                  <a:pt x="4015" y="901"/>
                </a:lnTo>
                <a:lnTo>
                  <a:pt x="4405" y="755"/>
                </a:lnTo>
                <a:lnTo>
                  <a:pt x="4770" y="657"/>
                </a:lnTo>
                <a:lnTo>
                  <a:pt x="5159" y="584"/>
                </a:lnTo>
                <a:lnTo>
                  <a:pt x="5524" y="536"/>
                </a:lnTo>
                <a:close/>
                <a:moveTo>
                  <a:pt x="5646" y="0"/>
                </a:moveTo>
                <a:lnTo>
                  <a:pt x="5256" y="49"/>
                </a:lnTo>
                <a:lnTo>
                  <a:pt x="4843" y="98"/>
                </a:lnTo>
                <a:lnTo>
                  <a:pt x="4453" y="195"/>
                </a:lnTo>
                <a:lnTo>
                  <a:pt x="4088" y="317"/>
                </a:lnTo>
                <a:lnTo>
                  <a:pt x="3723" y="438"/>
                </a:lnTo>
                <a:lnTo>
                  <a:pt x="3359" y="609"/>
                </a:lnTo>
                <a:lnTo>
                  <a:pt x="2994" y="803"/>
                </a:lnTo>
                <a:lnTo>
                  <a:pt x="2653" y="998"/>
                </a:lnTo>
                <a:lnTo>
                  <a:pt x="2337" y="1241"/>
                </a:lnTo>
                <a:lnTo>
                  <a:pt x="2020" y="1509"/>
                </a:lnTo>
                <a:lnTo>
                  <a:pt x="1728" y="1776"/>
                </a:lnTo>
                <a:lnTo>
                  <a:pt x="1461" y="2093"/>
                </a:lnTo>
                <a:lnTo>
                  <a:pt x="1193" y="2409"/>
                </a:lnTo>
                <a:lnTo>
                  <a:pt x="925" y="2798"/>
                </a:lnTo>
                <a:lnTo>
                  <a:pt x="682" y="3188"/>
                </a:lnTo>
                <a:lnTo>
                  <a:pt x="487" y="3601"/>
                </a:lnTo>
                <a:lnTo>
                  <a:pt x="341" y="4015"/>
                </a:lnTo>
                <a:lnTo>
                  <a:pt x="220" y="4453"/>
                </a:lnTo>
                <a:lnTo>
                  <a:pt x="122" y="4891"/>
                </a:lnTo>
                <a:lnTo>
                  <a:pt x="49" y="5329"/>
                </a:lnTo>
                <a:lnTo>
                  <a:pt x="25" y="5791"/>
                </a:lnTo>
                <a:lnTo>
                  <a:pt x="1" y="6254"/>
                </a:lnTo>
                <a:lnTo>
                  <a:pt x="25" y="6692"/>
                </a:lnTo>
                <a:lnTo>
                  <a:pt x="74" y="7154"/>
                </a:lnTo>
                <a:lnTo>
                  <a:pt x="122" y="7616"/>
                </a:lnTo>
                <a:lnTo>
                  <a:pt x="220" y="8054"/>
                </a:lnTo>
                <a:lnTo>
                  <a:pt x="317" y="8492"/>
                </a:lnTo>
                <a:lnTo>
                  <a:pt x="463" y="8930"/>
                </a:lnTo>
                <a:lnTo>
                  <a:pt x="609" y="9368"/>
                </a:lnTo>
                <a:lnTo>
                  <a:pt x="779" y="9806"/>
                </a:lnTo>
                <a:lnTo>
                  <a:pt x="974" y="10244"/>
                </a:lnTo>
                <a:lnTo>
                  <a:pt x="1193" y="10682"/>
                </a:lnTo>
                <a:lnTo>
                  <a:pt x="1412" y="11096"/>
                </a:lnTo>
                <a:lnTo>
                  <a:pt x="1680" y="11509"/>
                </a:lnTo>
                <a:lnTo>
                  <a:pt x="1947" y="11899"/>
                </a:lnTo>
                <a:lnTo>
                  <a:pt x="2239" y="12288"/>
                </a:lnTo>
                <a:lnTo>
                  <a:pt x="2531" y="12677"/>
                </a:lnTo>
                <a:lnTo>
                  <a:pt x="2969" y="13213"/>
                </a:lnTo>
                <a:lnTo>
                  <a:pt x="3407" y="13748"/>
                </a:lnTo>
                <a:lnTo>
                  <a:pt x="3626" y="14040"/>
                </a:lnTo>
                <a:lnTo>
                  <a:pt x="3869" y="14283"/>
                </a:lnTo>
                <a:lnTo>
                  <a:pt x="4113" y="14527"/>
                </a:lnTo>
                <a:lnTo>
                  <a:pt x="4380" y="14746"/>
                </a:lnTo>
                <a:lnTo>
                  <a:pt x="4502" y="14867"/>
                </a:lnTo>
                <a:lnTo>
                  <a:pt x="4697" y="15086"/>
                </a:lnTo>
                <a:lnTo>
                  <a:pt x="5159" y="15622"/>
                </a:lnTo>
                <a:lnTo>
                  <a:pt x="5621" y="16133"/>
                </a:lnTo>
                <a:lnTo>
                  <a:pt x="5792" y="16303"/>
                </a:lnTo>
                <a:lnTo>
                  <a:pt x="5865" y="16352"/>
                </a:lnTo>
                <a:lnTo>
                  <a:pt x="5913" y="16352"/>
                </a:lnTo>
                <a:lnTo>
                  <a:pt x="6084" y="16327"/>
                </a:lnTo>
                <a:lnTo>
                  <a:pt x="6230" y="16279"/>
                </a:lnTo>
                <a:lnTo>
                  <a:pt x="6351" y="16230"/>
                </a:lnTo>
                <a:lnTo>
                  <a:pt x="6473" y="16157"/>
                </a:lnTo>
                <a:lnTo>
                  <a:pt x="6716" y="15962"/>
                </a:lnTo>
                <a:lnTo>
                  <a:pt x="6911" y="15743"/>
                </a:lnTo>
                <a:lnTo>
                  <a:pt x="8176" y="14259"/>
                </a:lnTo>
                <a:lnTo>
                  <a:pt x="8833" y="13480"/>
                </a:lnTo>
                <a:lnTo>
                  <a:pt x="9466" y="12677"/>
                </a:lnTo>
                <a:lnTo>
                  <a:pt x="10074" y="11874"/>
                </a:lnTo>
                <a:lnTo>
                  <a:pt x="10634" y="11023"/>
                </a:lnTo>
                <a:lnTo>
                  <a:pt x="10877" y="10609"/>
                </a:lnTo>
                <a:lnTo>
                  <a:pt x="11121" y="10195"/>
                </a:lnTo>
                <a:lnTo>
                  <a:pt x="11340" y="9782"/>
                </a:lnTo>
                <a:lnTo>
                  <a:pt x="11534" y="9344"/>
                </a:lnTo>
                <a:lnTo>
                  <a:pt x="11704" y="8930"/>
                </a:lnTo>
                <a:lnTo>
                  <a:pt x="11875" y="8492"/>
                </a:lnTo>
                <a:lnTo>
                  <a:pt x="12021" y="8030"/>
                </a:lnTo>
                <a:lnTo>
                  <a:pt x="12118" y="7592"/>
                </a:lnTo>
                <a:lnTo>
                  <a:pt x="12215" y="7130"/>
                </a:lnTo>
                <a:lnTo>
                  <a:pt x="12264" y="6667"/>
                </a:lnTo>
                <a:lnTo>
                  <a:pt x="12288" y="6205"/>
                </a:lnTo>
                <a:lnTo>
                  <a:pt x="12288" y="5743"/>
                </a:lnTo>
                <a:lnTo>
                  <a:pt x="12240" y="5280"/>
                </a:lnTo>
                <a:lnTo>
                  <a:pt x="12167" y="4818"/>
                </a:lnTo>
                <a:lnTo>
                  <a:pt x="12045" y="4380"/>
                </a:lnTo>
                <a:lnTo>
                  <a:pt x="11899" y="3918"/>
                </a:lnTo>
                <a:lnTo>
                  <a:pt x="11729" y="3528"/>
                </a:lnTo>
                <a:lnTo>
                  <a:pt x="11534" y="3163"/>
                </a:lnTo>
                <a:lnTo>
                  <a:pt x="11315" y="2798"/>
                </a:lnTo>
                <a:lnTo>
                  <a:pt x="11096" y="2458"/>
                </a:lnTo>
                <a:lnTo>
                  <a:pt x="10829" y="2141"/>
                </a:lnTo>
                <a:lnTo>
                  <a:pt x="10537" y="1825"/>
                </a:lnTo>
                <a:lnTo>
                  <a:pt x="10245" y="1557"/>
                </a:lnTo>
                <a:lnTo>
                  <a:pt x="9928" y="1290"/>
                </a:lnTo>
                <a:lnTo>
                  <a:pt x="9588" y="1047"/>
                </a:lnTo>
                <a:lnTo>
                  <a:pt x="9223" y="828"/>
                </a:lnTo>
                <a:lnTo>
                  <a:pt x="8858" y="633"/>
                </a:lnTo>
                <a:lnTo>
                  <a:pt x="8493" y="463"/>
                </a:lnTo>
                <a:lnTo>
                  <a:pt x="8103" y="317"/>
                </a:lnTo>
                <a:lnTo>
                  <a:pt x="7714" y="195"/>
                </a:lnTo>
                <a:lnTo>
                  <a:pt x="7300" y="98"/>
                </a:lnTo>
                <a:lnTo>
                  <a:pt x="6887" y="49"/>
                </a:lnTo>
                <a:lnTo>
                  <a:pt x="647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48"/>
          <p:cNvSpPr/>
          <p:nvPr/>
        </p:nvSpPr>
        <p:spPr>
          <a:xfrm>
            <a:off x="3180027" y="583168"/>
            <a:ext cx="366713" cy="323919"/>
          </a:xfrm>
          <a:custGeom>
            <a:rect b="b" l="l" r="r" t="t"/>
            <a:pathLst>
              <a:path extrusionOk="0" h="16766" w="18981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48"/>
          <p:cNvSpPr/>
          <p:nvPr/>
        </p:nvSpPr>
        <p:spPr>
          <a:xfrm>
            <a:off x="3726268" y="563888"/>
            <a:ext cx="314510" cy="363409"/>
          </a:xfrm>
          <a:custGeom>
            <a:rect b="b" l="l" r="r" t="t"/>
            <a:pathLst>
              <a:path extrusionOk="0" h="18810" w="16279">
                <a:moveTo>
                  <a:pt x="8297" y="536"/>
                </a:moveTo>
                <a:lnTo>
                  <a:pt x="8078" y="658"/>
                </a:lnTo>
                <a:lnTo>
                  <a:pt x="7859" y="780"/>
                </a:lnTo>
                <a:lnTo>
                  <a:pt x="7567" y="974"/>
                </a:lnTo>
                <a:lnTo>
                  <a:pt x="7665" y="804"/>
                </a:lnTo>
                <a:lnTo>
                  <a:pt x="7786" y="682"/>
                </a:lnTo>
                <a:lnTo>
                  <a:pt x="7884" y="609"/>
                </a:lnTo>
                <a:lnTo>
                  <a:pt x="7981" y="585"/>
                </a:lnTo>
                <a:lnTo>
                  <a:pt x="8078" y="561"/>
                </a:lnTo>
                <a:lnTo>
                  <a:pt x="8200" y="536"/>
                </a:lnTo>
                <a:close/>
                <a:moveTo>
                  <a:pt x="8687" y="731"/>
                </a:moveTo>
                <a:lnTo>
                  <a:pt x="8760" y="828"/>
                </a:lnTo>
                <a:lnTo>
                  <a:pt x="8808" y="950"/>
                </a:lnTo>
                <a:lnTo>
                  <a:pt x="8760" y="974"/>
                </a:lnTo>
                <a:lnTo>
                  <a:pt x="8541" y="1072"/>
                </a:lnTo>
                <a:lnTo>
                  <a:pt x="8346" y="1169"/>
                </a:lnTo>
                <a:lnTo>
                  <a:pt x="7957" y="1412"/>
                </a:lnTo>
                <a:lnTo>
                  <a:pt x="7689" y="1583"/>
                </a:lnTo>
                <a:lnTo>
                  <a:pt x="7543" y="1680"/>
                </a:lnTo>
                <a:lnTo>
                  <a:pt x="7397" y="1777"/>
                </a:lnTo>
                <a:lnTo>
                  <a:pt x="7421" y="1534"/>
                </a:lnTo>
                <a:lnTo>
                  <a:pt x="7446" y="1315"/>
                </a:lnTo>
                <a:lnTo>
                  <a:pt x="8054" y="999"/>
                </a:lnTo>
                <a:lnTo>
                  <a:pt x="8370" y="853"/>
                </a:lnTo>
                <a:lnTo>
                  <a:pt x="8687" y="731"/>
                </a:lnTo>
                <a:close/>
                <a:moveTo>
                  <a:pt x="8881" y="1364"/>
                </a:moveTo>
                <a:lnTo>
                  <a:pt x="8881" y="1583"/>
                </a:lnTo>
                <a:lnTo>
                  <a:pt x="8687" y="1656"/>
                </a:lnTo>
                <a:lnTo>
                  <a:pt x="8492" y="1753"/>
                </a:lnTo>
                <a:lnTo>
                  <a:pt x="8249" y="1875"/>
                </a:lnTo>
                <a:lnTo>
                  <a:pt x="8005" y="2021"/>
                </a:lnTo>
                <a:lnTo>
                  <a:pt x="7957" y="2069"/>
                </a:lnTo>
                <a:lnTo>
                  <a:pt x="7932" y="2142"/>
                </a:lnTo>
                <a:lnTo>
                  <a:pt x="7786" y="2142"/>
                </a:lnTo>
                <a:lnTo>
                  <a:pt x="7373" y="2118"/>
                </a:lnTo>
                <a:lnTo>
                  <a:pt x="7373" y="2069"/>
                </a:lnTo>
                <a:lnTo>
                  <a:pt x="7470" y="2069"/>
                </a:lnTo>
                <a:lnTo>
                  <a:pt x="7567" y="2045"/>
                </a:lnTo>
                <a:lnTo>
                  <a:pt x="7738" y="1972"/>
                </a:lnTo>
                <a:lnTo>
                  <a:pt x="8054" y="1777"/>
                </a:lnTo>
                <a:lnTo>
                  <a:pt x="8881" y="1364"/>
                </a:lnTo>
                <a:close/>
                <a:moveTo>
                  <a:pt x="8857" y="2021"/>
                </a:moveTo>
                <a:lnTo>
                  <a:pt x="8857" y="2191"/>
                </a:lnTo>
                <a:lnTo>
                  <a:pt x="8541" y="2167"/>
                </a:lnTo>
                <a:lnTo>
                  <a:pt x="8857" y="2021"/>
                </a:lnTo>
                <a:close/>
                <a:moveTo>
                  <a:pt x="5937" y="2556"/>
                </a:moveTo>
                <a:lnTo>
                  <a:pt x="6765" y="2580"/>
                </a:lnTo>
                <a:lnTo>
                  <a:pt x="7592" y="2629"/>
                </a:lnTo>
                <a:lnTo>
                  <a:pt x="9173" y="2677"/>
                </a:lnTo>
                <a:lnTo>
                  <a:pt x="9976" y="2702"/>
                </a:lnTo>
                <a:lnTo>
                  <a:pt x="10755" y="2726"/>
                </a:lnTo>
                <a:lnTo>
                  <a:pt x="11582" y="2702"/>
                </a:lnTo>
                <a:lnTo>
                  <a:pt x="12385" y="2677"/>
                </a:lnTo>
                <a:lnTo>
                  <a:pt x="13213" y="2629"/>
                </a:lnTo>
                <a:lnTo>
                  <a:pt x="14016" y="2605"/>
                </a:lnTo>
                <a:lnTo>
                  <a:pt x="14064" y="2605"/>
                </a:lnTo>
                <a:lnTo>
                  <a:pt x="14235" y="2750"/>
                </a:lnTo>
                <a:lnTo>
                  <a:pt x="14405" y="2872"/>
                </a:lnTo>
                <a:lnTo>
                  <a:pt x="15038" y="3432"/>
                </a:lnTo>
                <a:lnTo>
                  <a:pt x="15329" y="3724"/>
                </a:lnTo>
                <a:lnTo>
                  <a:pt x="15597" y="4040"/>
                </a:lnTo>
                <a:lnTo>
                  <a:pt x="15694" y="4235"/>
                </a:lnTo>
                <a:lnTo>
                  <a:pt x="15792" y="4405"/>
                </a:lnTo>
                <a:lnTo>
                  <a:pt x="15694" y="4551"/>
                </a:lnTo>
                <a:lnTo>
                  <a:pt x="15573" y="4673"/>
                </a:lnTo>
                <a:lnTo>
                  <a:pt x="15402" y="4843"/>
                </a:lnTo>
                <a:lnTo>
                  <a:pt x="15232" y="4989"/>
                </a:lnTo>
                <a:lnTo>
                  <a:pt x="14843" y="5281"/>
                </a:lnTo>
                <a:lnTo>
                  <a:pt x="14454" y="5549"/>
                </a:lnTo>
                <a:lnTo>
                  <a:pt x="14235" y="5719"/>
                </a:lnTo>
                <a:lnTo>
                  <a:pt x="14064" y="5889"/>
                </a:lnTo>
                <a:lnTo>
                  <a:pt x="13286" y="5865"/>
                </a:lnTo>
                <a:lnTo>
                  <a:pt x="12507" y="5841"/>
                </a:lnTo>
                <a:lnTo>
                  <a:pt x="10974" y="5841"/>
                </a:lnTo>
                <a:lnTo>
                  <a:pt x="7859" y="5889"/>
                </a:lnTo>
                <a:lnTo>
                  <a:pt x="4623" y="5938"/>
                </a:lnTo>
                <a:lnTo>
                  <a:pt x="2385" y="5938"/>
                </a:lnTo>
                <a:lnTo>
                  <a:pt x="2117" y="5962"/>
                </a:lnTo>
                <a:lnTo>
                  <a:pt x="1874" y="6011"/>
                </a:lnTo>
                <a:lnTo>
                  <a:pt x="1849" y="5889"/>
                </a:lnTo>
                <a:lnTo>
                  <a:pt x="1849" y="5768"/>
                </a:lnTo>
                <a:lnTo>
                  <a:pt x="1801" y="5524"/>
                </a:lnTo>
                <a:lnTo>
                  <a:pt x="1655" y="4332"/>
                </a:lnTo>
                <a:lnTo>
                  <a:pt x="1606" y="3724"/>
                </a:lnTo>
                <a:lnTo>
                  <a:pt x="1557" y="3091"/>
                </a:lnTo>
                <a:lnTo>
                  <a:pt x="1557" y="2848"/>
                </a:lnTo>
                <a:lnTo>
                  <a:pt x="1533" y="2580"/>
                </a:lnTo>
                <a:lnTo>
                  <a:pt x="1874" y="2629"/>
                </a:lnTo>
                <a:lnTo>
                  <a:pt x="2214" y="2653"/>
                </a:lnTo>
                <a:lnTo>
                  <a:pt x="2920" y="2653"/>
                </a:lnTo>
                <a:lnTo>
                  <a:pt x="3626" y="2629"/>
                </a:lnTo>
                <a:lnTo>
                  <a:pt x="4283" y="2580"/>
                </a:lnTo>
                <a:lnTo>
                  <a:pt x="5110" y="2556"/>
                </a:lnTo>
                <a:close/>
                <a:moveTo>
                  <a:pt x="8468" y="6352"/>
                </a:moveTo>
                <a:lnTo>
                  <a:pt x="8200" y="6449"/>
                </a:lnTo>
                <a:lnTo>
                  <a:pt x="7835" y="6644"/>
                </a:lnTo>
                <a:lnTo>
                  <a:pt x="7665" y="6765"/>
                </a:lnTo>
                <a:lnTo>
                  <a:pt x="7494" y="6887"/>
                </a:lnTo>
                <a:lnTo>
                  <a:pt x="7470" y="6619"/>
                </a:lnTo>
                <a:lnTo>
                  <a:pt x="7421" y="6352"/>
                </a:lnTo>
                <a:close/>
                <a:moveTo>
                  <a:pt x="8735" y="6644"/>
                </a:moveTo>
                <a:lnTo>
                  <a:pt x="8735" y="6692"/>
                </a:lnTo>
                <a:lnTo>
                  <a:pt x="8735" y="6960"/>
                </a:lnTo>
                <a:lnTo>
                  <a:pt x="8103" y="6936"/>
                </a:lnTo>
                <a:lnTo>
                  <a:pt x="8030" y="6936"/>
                </a:lnTo>
                <a:lnTo>
                  <a:pt x="8200" y="6863"/>
                </a:lnTo>
                <a:lnTo>
                  <a:pt x="8735" y="6644"/>
                </a:lnTo>
                <a:close/>
                <a:moveTo>
                  <a:pt x="3942" y="7301"/>
                </a:moveTo>
                <a:lnTo>
                  <a:pt x="4331" y="7325"/>
                </a:lnTo>
                <a:lnTo>
                  <a:pt x="5061" y="7374"/>
                </a:lnTo>
                <a:lnTo>
                  <a:pt x="5864" y="7422"/>
                </a:lnTo>
                <a:lnTo>
                  <a:pt x="6667" y="7447"/>
                </a:lnTo>
                <a:lnTo>
                  <a:pt x="8297" y="7471"/>
                </a:lnTo>
                <a:lnTo>
                  <a:pt x="8833" y="7495"/>
                </a:lnTo>
                <a:lnTo>
                  <a:pt x="8930" y="7520"/>
                </a:lnTo>
                <a:lnTo>
                  <a:pt x="9052" y="7495"/>
                </a:lnTo>
                <a:lnTo>
                  <a:pt x="11607" y="7593"/>
                </a:lnTo>
                <a:lnTo>
                  <a:pt x="12361" y="7617"/>
                </a:lnTo>
                <a:lnTo>
                  <a:pt x="13115" y="7593"/>
                </a:lnTo>
                <a:lnTo>
                  <a:pt x="13870" y="7568"/>
                </a:lnTo>
                <a:lnTo>
                  <a:pt x="14624" y="7568"/>
                </a:lnTo>
                <a:lnTo>
                  <a:pt x="14600" y="7739"/>
                </a:lnTo>
                <a:lnTo>
                  <a:pt x="14575" y="7933"/>
                </a:lnTo>
                <a:lnTo>
                  <a:pt x="14575" y="8298"/>
                </a:lnTo>
                <a:lnTo>
                  <a:pt x="14624" y="8980"/>
                </a:lnTo>
                <a:lnTo>
                  <a:pt x="14697" y="9539"/>
                </a:lnTo>
                <a:lnTo>
                  <a:pt x="14746" y="10123"/>
                </a:lnTo>
                <a:lnTo>
                  <a:pt x="14770" y="10391"/>
                </a:lnTo>
                <a:lnTo>
                  <a:pt x="14794" y="10659"/>
                </a:lnTo>
                <a:lnTo>
                  <a:pt x="13310" y="10707"/>
                </a:lnTo>
                <a:lnTo>
                  <a:pt x="11826" y="10780"/>
                </a:lnTo>
                <a:lnTo>
                  <a:pt x="10341" y="10829"/>
                </a:lnTo>
                <a:lnTo>
                  <a:pt x="9587" y="10853"/>
                </a:lnTo>
                <a:lnTo>
                  <a:pt x="8833" y="10829"/>
                </a:lnTo>
                <a:lnTo>
                  <a:pt x="7178" y="10780"/>
                </a:lnTo>
                <a:lnTo>
                  <a:pt x="6327" y="10780"/>
                </a:lnTo>
                <a:lnTo>
                  <a:pt x="5499" y="10804"/>
                </a:lnTo>
                <a:lnTo>
                  <a:pt x="4088" y="10853"/>
                </a:lnTo>
                <a:lnTo>
                  <a:pt x="3358" y="10902"/>
                </a:lnTo>
                <a:lnTo>
                  <a:pt x="3017" y="10926"/>
                </a:lnTo>
                <a:lnTo>
                  <a:pt x="2677" y="10999"/>
                </a:lnTo>
                <a:lnTo>
                  <a:pt x="2677" y="10926"/>
                </a:lnTo>
                <a:lnTo>
                  <a:pt x="2652" y="10853"/>
                </a:lnTo>
                <a:lnTo>
                  <a:pt x="2604" y="10804"/>
                </a:lnTo>
                <a:lnTo>
                  <a:pt x="2531" y="10756"/>
                </a:lnTo>
                <a:lnTo>
                  <a:pt x="2239" y="10586"/>
                </a:lnTo>
                <a:lnTo>
                  <a:pt x="1947" y="10391"/>
                </a:lnTo>
                <a:lnTo>
                  <a:pt x="1411" y="10002"/>
                </a:lnTo>
                <a:lnTo>
                  <a:pt x="1168" y="9807"/>
                </a:lnTo>
                <a:lnTo>
                  <a:pt x="925" y="9612"/>
                </a:lnTo>
                <a:lnTo>
                  <a:pt x="681" y="9393"/>
                </a:lnTo>
                <a:lnTo>
                  <a:pt x="438" y="9199"/>
                </a:lnTo>
                <a:lnTo>
                  <a:pt x="633" y="9028"/>
                </a:lnTo>
                <a:lnTo>
                  <a:pt x="1338" y="8396"/>
                </a:lnTo>
                <a:lnTo>
                  <a:pt x="1703" y="8104"/>
                </a:lnTo>
                <a:lnTo>
                  <a:pt x="2068" y="7812"/>
                </a:lnTo>
                <a:lnTo>
                  <a:pt x="2336" y="7641"/>
                </a:lnTo>
                <a:lnTo>
                  <a:pt x="2458" y="7568"/>
                </a:lnTo>
                <a:lnTo>
                  <a:pt x="2579" y="7447"/>
                </a:lnTo>
                <a:lnTo>
                  <a:pt x="2604" y="7374"/>
                </a:lnTo>
                <a:lnTo>
                  <a:pt x="2847" y="7374"/>
                </a:lnTo>
                <a:lnTo>
                  <a:pt x="3115" y="7349"/>
                </a:lnTo>
                <a:lnTo>
                  <a:pt x="3577" y="7301"/>
                </a:lnTo>
                <a:close/>
                <a:moveTo>
                  <a:pt x="7446" y="11242"/>
                </a:moveTo>
                <a:lnTo>
                  <a:pt x="8541" y="11291"/>
                </a:lnTo>
                <a:lnTo>
                  <a:pt x="8395" y="11364"/>
                </a:lnTo>
                <a:lnTo>
                  <a:pt x="8249" y="11461"/>
                </a:lnTo>
                <a:lnTo>
                  <a:pt x="7981" y="11632"/>
                </a:lnTo>
                <a:lnTo>
                  <a:pt x="7567" y="11851"/>
                </a:lnTo>
                <a:lnTo>
                  <a:pt x="7519" y="11534"/>
                </a:lnTo>
                <a:lnTo>
                  <a:pt x="7494" y="11388"/>
                </a:lnTo>
                <a:lnTo>
                  <a:pt x="7446" y="11242"/>
                </a:lnTo>
                <a:close/>
                <a:moveTo>
                  <a:pt x="8784" y="11632"/>
                </a:moveTo>
                <a:lnTo>
                  <a:pt x="8735" y="12094"/>
                </a:lnTo>
                <a:lnTo>
                  <a:pt x="8541" y="12167"/>
                </a:lnTo>
                <a:lnTo>
                  <a:pt x="8370" y="12264"/>
                </a:lnTo>
                <a:lnTo>
                  <a:pt x="8005" y="12459"/>
                </a:lnTo>
                <a:lnTo>
                  <a:pt x="7762" y="12581"/>
                </a:lnTo>
                <a:lnTo>
                  <a:pt x="7640" y="12678"/>
                </a:lnTo>
                <a:lnTo>
                  <a:pt x="7543" y="12751"/>
                </a:lnTo>
                <a:lnTo>
                  <a:pt x="7543" y="12678"/>
                </a:lnTo>
                <a:lnTo>
                  <a:pt x="7567" y="12216"/>
                </a:lnTo>
                <a:lnTo>
                  <a:pt x="7713" y="12167"/>
                </a:lnTo>
                <a:lnTo>
                  <a:pt x="7859" y="12118"/>
                </a:lnTo>
                <a:lnTo>
                  <a:pt x="8103" y="11997"/>
                </a:lnTo>
                <a:lnTo>
                  <a:pt x="8443" y="11826"/>
                </a:lnTo>
                <a:lnTo>
                  <a:pt x="8614" y="11729"/>
                </a:lnTo>
                <a:lnTo>
                  <a:pt x="8784" y="11632"/>
                </a:lnTo>
                <a:close/>
                <a:moveTo>
                  <a:pt x="8735" y="12581"/>
                </a:moveTo>
                <a:lnTo>
                  <a:pt x="8735" y="13189"/>
                </a:lnTo>
                <a:lnTo>
                  <a:pt x="8662" y="13165"/>
                </a:lnTo>
                <a:lnTo>
                  <a:pt x="8565" y="13165"/>
                </a:lnTo>
                <a:lnTo>
                  <a:pt x="8468" y="13189"/>
                </a:lnTo>
                <a:lnTo>
                  <a:pt x="8249" y="13262"/>
                </a:lnTo>
                <a:lnTo>
                  <a:pt x="8054" y="13384"/>
                </a:lnTo>
                <a:lnTo>
                  <a:pt x="7859" y="13481"/>
                </a:lnTo>
                <a:lnTo>
                  <a:pt x="7665" y="13627"/>
                </a:lnTo>
                <a:lnTo>
                  <a:pt x="7446" y="13797"/>
                </a:lnTo>
                <a:lnTo>
                  <a:pt x="7494" y="13140"/>
                </a:lnTo>
                <a:lnTo>
                  <a:pt x="7665" y="13116"/>
                </a:lnTo>
                <a:lnTo>
                  <a:pt x="7835" y="13043"/>
                </a:lnTo>
                <a:lnTo>
                  <a:pt x="8151" y="12873"/>
                </a:lnTo>
                <a:lnTo>
                  <a:pt x="8735" y="12581"/>
                </a:lnTo>
                <a:close/>
                <a:moveTo>
                  <a:pt x="8735" y="13578"/>
                </a:moveTo>
                <a:lnTo>
                  <a:pt x="8735" y="14138"/>
                </a:lnTo>
                <a:lnTo>
                  <a:pt x="8541" y="14211"/>
                </a:lnTo>
                <a:lnTo>
                  <a:pt x="8346" y="14284"/>
                </a:lnTo>
                <a:lnTo>
                  <a:pt x="7981" y="14454"/>
                </a:lnTo>
                <a:lnTo>
                  <a:pt x="7689" y="14576"/>
                </a:lnTo>
                <a:lnTo>
                  <a:pt x="7543" y="14673"/>
                </a:lnTo>
                <a:lnTo>
                  <a:pt x="7421" y="14746"/>
                </a:lnTo>
                <a:lnTo>
                  <a:pt x="7421" y="14454"/>
                </a:lnTo>
                <a:lnTo>
                  <a:pt x="7421" y="14138"/>
                </a:lnTo>
                <a:lnTo>
                  <a:pt x="7567" y="14089"/>
                </a:lnTo>
                <a:lnTo>
                  <a:pt x="7738" y="14016"/>
                </a:lnTo>
                <a:lnTo>
                  <a:pt x="8005" y="13870"/>
                </a:lnTo>
                <a:lnTo>
                  <a:pt x="8176" y="13773"/>
                </a:lnTo>
                <a:lnTo>
                  <a:pt x="8370" y="13724"/>
                </a:lnTo>
                <a:lnTo>
                  <a:pt x="8735" y="13578"/>
                </a:lnTo>
                <a:close/>
                <a:moveTo>
                  <a:pt x="8735" y="14625"/>
                </a:moveTo>
                <a:lnTo>
                  <a:pt x="8735" y="15014"/>
                </a:lnTo>
                <a:lnTo>
                  <a:pt x="8687" y="15038"/>
                </a:lnTo>
                <a:lnTo>
                  <a:pt x="7908" y="15501"/>
                </a:lnTo>
                <a:lnTo>
                  <a:pt x="7689" y="15598"/>
                </a:lnTo>
                <a:lnTo>
                  <a:pt x="7446" y="15720"/>
                </a:lnTo>
                <a:lnTo>
                  <a:pt x="7421" y="15087"/>
                </a:lnTo>
                <a:lnTo>
                  <a:pt x="7592" y="15063"/>
                </a:lnTo>
                <a:lnTo>
                  <a:pt x="7738" y="15014"/>
                </a:lnTo>
                <a:lnTo>
                  <a:pt x="8054" y="14892"/>
                </a:lnTo>
                <a:lnTo>
                  <a:pt x="8735" y="14625"/>
                </a:lnTo>
                <a:close/>
                <a:moveTo>
                  <a:pt x="8711" y="15452"/>
                </a:moveTo>
                <a:lnTo>
                  <a:pt x="8711" y="16231"/>
                </a:lnTo>
                <a:lnTo>
                  <a:pt x="8419" y="16328"/>
                </a:lnTo>
                <a:lnTo>
                  <a:pt x="8151" y="16425"/>
                </a:lnTo>
                <a:lnTo>
                  <a:pt x="7811" y="16523"/>
                </a:lnTo>
                <a:lnTo>
                  <a:pt x="7494" y="16620"/>
                </a:lnTo>
                <a:lnTo>
                  <a:pt x="7470" y="16012"/>
                </a:lnTo>
                <a:lnTo>
                  <a:pt x="7567" y="16012"/>
                </a:lnTo>
                <a:lnTo>
                  <a:pt x="7689" y="15963"/>
                </a:lnTo>
                <a:lnTo>
                  <a:pt x="7908" y="15890"/>
                </a:lnTo>
                <a:lnTo>
                  <a:pt x="8322" y="15671"/>
                </a:lnTo>
                <a:lnTo>
                  <a:pt x="8711" y="15452"/>
                </a:lnTo>
                <a:close/>
                <a:moveTo>
                  <a:pt x="8687" y="16717"/>
                </a:moveTo>
                <a:lnTo>
                  <a:pt x="8687" y="17082"/>
                </a:lnTo>
                <a:lnTo>
                  <a:pt x="8687" y="17107"/>
                </a:lnTo>
                <a:lnTo>
                  <a:pt x="8346" y="17228"/>
                </a:lnTo>
                <a:lnTo>
                  <a:pt x="8005" y="17399"/>
                </a:lnTo>
                <a:lnTo>
                  <a:pt x="7543" y="17593"/>
                </a:lnTo>
                <a:lnTo>
                  <a:pt x="7519" y="17009"/>
                </a:lnTo>
                <a:lnTo>
                  <a:pt x="7689" y="17009"/>
                </a:lnTo>
                <a:lnTo>
                  <a:pt x="7859" y="16961"/>
                </a:lnTo>
                <a:lnTo>
                  <a:pt x="8176" y="16888"/>
                </a:lnTo>
                <a:lnTo>
                  <a:pt x="8687" y="16717"/>
                </a:lnTo>
                <a:close/>
                <a:moveTo>
                  <a:pt x="8687" y="17545"/>
                </a:moveTo>
                <a:lnTo>
                  <a:pt x="8687" y="18250"/>
                </a:lnTo>
                <a:lnTo>
                  <a:pt x="8370" y="18275"/>
                </a:lnTo>
                <a:lnTo>
                  <a:pt x="8054" y="18299"/>
                </a:lnTo>
                <a:lnTo>
                  <a:pt x="7835" y="18323"/>
                </a:lnTo>
                <a:lnTo>
                  <a:pt x="7592" y="18348"/>
                </a:lnTo>
                <a:lnTo>
                  <a:pt x="7543" y="18372"/>
                </a:lnTo>
                <a:lnTo>
                  <a:pt x="7543" y="18031"/>
                </a:lnTo>
                <a:lnTo>
                  <a:pt x="7689" y="17983"/>
                </a:lnTo>
                <a:lnTo>
                  <a:pt x="7811" y="17934"/>
                </a:lnTo>
                <a:lnTo>
                  <a:pt x="8078" y="17812"/>
                </a:lnTo>
                <a:lnTo>
                  <a:pt x="8687" y="17545"/>
                </a:lnTo>
                <a:close/>
                <a:moveTo>
                  <a:pt x="8078" y="1"/>
                </a:moveTo>
                <a:lnTo>
                  <a:pt x="7884" y="25"/>
                </a:lnTo>
                <a:lnTo>
                  <a:pt x="7713" y="74"/>
                </a:lnTo>
                <a:lnTo>
                  <a:pt x="7567" y="171"/>
                </a:lnTo>
                <a:lnTo>
                  <a:pt x="7446" y="269"/>
                </a:lnTo>
                <a:lnTo>
                  <a:pt x="7324" y="390"/>
                </a:lnTo>
                <a:lnTo>
                  <a:pt x="7227" y="536"/>
                </a:lnTo>
                <a:lnTo>
                  <a:pt x="7154" y="682"/>
                </a:lnTo>
                <a:lnTo>
                  <a:pt x="7081" y="853"/>
                </a:lnTo>
                <a:lnTo>
                  <a:pt x="7032" y="1023"/>
                </a:lnTo>
                <a:lnTo>
                  <a:pt x="6959" y="1388"/>
                </a:lnTo>
                <a:lnTo>
                  <a:pt x="6935" y="1753"/>
                </a:lnTo>
                <a:lnTo>
                  <a:pt x="6959" y="2118"/>
                </a:lnTo>
                <a:lnTo>
                  <a:pt x="6959" y="2118"/>
                </a:lnTo>
                <a:lnTo>
                  <a:pt x="5816" y="2094"/>
                </a:lnTo>
                <a:lnTo>
                  <a:pt x="4672" y="2094"/>
                </a:lnTo>
                <a:lnTo>
                  <a:pt x="2993" y="2167"/>
                </a:lnTo>
                <a:lnTo>
                  <a:pt x="1801" y="2167"/>
                </a:lnTo>
                <a:lnTo>
                  <a:pt x="1387" y="2191"/>
                </a:lnTo>
                <a:lnTo>
                  <a:pt x="1338" y="2191"/>
                </a:lnTo>
                <a:lnTo>
                  <a:pt x="1290" y="2215"/>
                </a:lnTo>
                <a:lnTo>
                  <a:pt x="1290" y="2240"/>
                </a:lnTo>
                <a:lnTo>
                  <a:pt x="1217" y="2288"/>
                </a:lnTo>
                <a:lnTo>
                  <a:pt x="1192" y="2361"/>
                </a:lnTo>
                <a:lnTo>
                  <a:pt x="1119" y="2556"/>
                </a:lnTo>
                <a:lnTo>
                  <a:pt x="1071" y="2775"/>
                </a:lnTo>
                <a:lnTo>
                  <a:pt x="1046" y="3018"/>
                </a:lnTo>
                <a:lnTo>
                  <a:pt x="1046" y="3261"/>
                </a:lnTo>
                <a:lnTo>
                  <a:pt x="1071" y="3748"/>
                </a:lnTo>
                <a:lnTo>
                  <a:pt x="1119" y="4162"/>
                </a:lnTo>
                <a:lnTo>
                  <a:pt x="1168" y="4770"/>
                </a:lnTo>
                <a:lnTo>
                  <a:pt x="1241" y="5378"/>
                </a:lnTo>
                <a:lnTo>
                  <a:pt x="1265" y="5622"/>
                </a:lnTo>
                <a:lnTo>
                  <a:pt x="1290" y="5889"/>
                </a:lnTo>
                <a:lnTo>
                  <a:pt x="1314" y="6011"/>
                </a:lnTo>
                <a:lnTo>
                  <a:pt x="1338" y="6133"/>
                </a:lnTo>
                <a:lnTo>
                  <a:pt x="1411" y="6230"/>
                </a:lnTo>
                <a:lnTo>
                  <a:pt x="1484" y="6303"/>
                </a:lnTo>
                <a:lnTo>
                  <a:pt x="1557" y="6352"/>
                </a:lnTo>
                <a:lnTo>
                  <a:pt x="1630" y="6352"/>
                </a:lnTo>
                <a:lnTo>
                  <a:pt x="1703" y="6327"/>
                </a:lnTo>
                <a:lnTo>
                  <a:pt x="1776" y="6279"/>
                </a:lnTo>
                <a:lnTo>
                  <a:pt x="1801" y="6254"/>
                </a:lnTo>
                <a:lnTo>
                  <a:pt x="2020" y="6303"/>
                </a:lnTo>
                <a:lnTo>
                  <a:pt x="2239" y="6327"/>
                </a:lnTo>
                <a:lnTo>
                  <a:pt x="2701" y="6352"/>
                </a:lnTo>
                <a:lnTo>
                  <a:pt x="4429" y="6376"/>
                </a:lnTo>
                <a:lnTo>
                  <a:pt x="6959" y="6352"/>
                </a:lnTo>
                <a:lnTo>
                  <a:pt x="6984" y="6595"/>
                </a:lnTo>
                <a:lnTo>
                  <a:pt x="7008" y="6911"/>
                </a:lnTo>
                <a:lnTo>
                  <a:pt x="5962" y="6887"/>
                </a:lnTo>
                <a:lnTo>
                  <a:pt x="4891" y="6838"/>
                </a:lnTo>
                <a:lnTo>
                  <a:pt x="4161" y="6814"/>
                </a:lnTo>
                <a:lnTo>
                  <a:pt x="3163" y="6814"/>
                </a:lnTo>
                <a:lnTo>
                  <a:pt x="2896" y="6863"/>
                </a:lnTo>
                <a:lnTo>
                  <a:pt x="2628" y="6936"/>
                </a:lnTo>
                <a:lnTo>
                  <a:pt x="2506" y="6984"/>
                </a:lnTo>
                <a:lnTo>
                  <a:pt x="2409" y="7057"/>
                </a:lnTo>
                <a:lnTo>
                  <a:pt x="2360" y="7033"/>
                </a:lnTo>
                <a:lnTo>
                  <a:pt x="2263" y="7033"/>
                </a:lnTo>
                <a:lnTo>
                  <a:pt x="2190" y="7057"/>
                </a:lnTo>
                <a:lnTo>
                  <a:pt x="1995" y="7130"/>
                </a:lnTo>
                <a:lnTo>
                  <a:pt x="1825" y="7228"/>
                </a:lnTo>
                <a:lnTo>
                  <a:pt x="1630" y="7374"/>
                </a:lnTo>
                <a:lnTo>
                  <a:pt x="1290" y="7666"/>
                </a:lnTo>
                <a:lnTo>
                  <a:pt x="1022" y="7933"/>
                </a:lnTo>
                <a:lnTo>
                  <a:pt x="681" y="8250"/>
                </a:lnTo>
                <a:lnTo>
                  <a:pt x="365" y="8590"/>
                </a:lnTo>
                <a:lnTo>
                  <a:pt x="243" y="8712"/>
                </a:lnTo>
                <a:lnTo>
                  <a:pt x="122" y="8858"/>
                </a:lnTo>
                <a:lnTo>
                  <a:pt x="24" y="9004"/>
                </a:lnTo>
                <a:lnTo>
                  <a:pt x="0" y="9077"/>
                </a:lnTo>
                <a:lnTo>
                  <a:pt x="0" y="9174"/>
                </a:lnTo>
                <a:lnTo>
                  <a:pt x="0" y="9199"/>
                </a:lnTo>
                <a:lnTo>
                  <a:pt x="0" y="9247"/>
                </a:lnTo>
                <a:lnTo>
                  <a:pt x="0" y="9320"/>
                </a:lnTo>
                <a:lnTo>
                  <a:pt x="73" y="9466"/>
                </a:lnTo>
                <a:lnTo>
                  <a:pt x="170" y="9612"/>
                </a:lnTo>
                <a:lnTo>
                  <a:pt x="292" y="9758"/>
                </a:lnTo>
                <a:lnTo>
                  <a:pt x="414" y="9904"/>
                </a:lnTo>
                <a:lnTo>
                  <a:pt x="681" y="10148"/>
                </a:lnTo>
                <a:lnTo>
                  <a:pt x="949" y="10367"/>
                </a:lnTo>
                <a:lnTo>
                  <a:pt x="1265" y="10610"/>
                </a:lnTo>
                <a:lnTo>
                  <a:pt x="1582" y="10829"/>
                </a:lnTo>
                <a:lnTo>
                  <a:pt x="1922" y="11048"/>
                </a:lnTo>
                <a:lnTo>
                  <a:pt x="2239" y="11242"/>
                </a:lnTo>
                <a:lnTo>
                  <a:pt x="2312" y="11267"/>
                </a:lnTo>
                <a:lnTo>
                  <a:pt x="2385" y="11267"/>
                </a:lnTo>
                <a:lnTo>
                  <a:pt x="2750" y="11340"/>
                </a:lnTo>
                <a:lnTo>
                  <a:pt x="3139" y="11388"/>
                </a:lnTo>
                <a:lnTo>
                  <a:pt x="3528" y="11388"/>
                </a:lnTo>
                <a:lnTo>
                  <a:pt x="3918" y="11364"/>
                </a:lnTo>
                <a:lnTo>
                  <a:pt x="4721" y="11315"/>
                </a:lnTo>
                <a:lnTo>
                  <a:pt x="5499" y="11267"/>
                </a:lnTo>
                <a:lnTo>
                  <a:pt x="6278" y="11242"/>
                </a:lnTo>
                <a:lnTo>
                  <a:pt x="7081" y="11242"/>
                </a:lnTo>
                <a:lnTo>
                  <a:pt x="7081" y="11607"/>
                </a:lnTo>
                <a:lnTo>
                  <a:pt x="7081" y="11972"/>
                </a:lnTo>
                <a:lnTo>
                  <a:pt x="7081" y="12313"/>
                </a:lnTo>
                <a:lnTo>
                  <a:pt x="7057" y="12678"/>
                </a:lnTo>
                <a:lnTo>
                  <a:pt x="6984" y="13578"/>
                </a:lnTo>
                <a:lnTo>
                  <a:pt x="6935" y="14016"/>
                </a:lnTo>
                <a:lnTo>
                  <a:pt x="6911" y="14454"/>
                </a:lnTo>
                <a:lnTo>
                  <a:pt x="6911" y="15476"/>
                </a:lnTo>
                <a:lnTo>
                  <a:pt x="6959" y="16498"/>
                </a:lnTo>
                <a:lnTo>
                  <a:pt x="7057" y="18542"/>
                </a:lnTo>
                <a:lnTo>
                  <a:pt x="7057" y="18615"/>
                </a:lnTo>
                <a:lnTo>
                  <a:pt x="7081" y="18688"/>
                </a:lnTo>
                <a:lnTo>
                  <a:pt x="7130" y="18737"/>
                </a:lnTo>
                <a:lnTo>
                  <a:pt x="7203" y="18761"/>
                </a:lnTo>
                <a:lnTo>
                  <a:pt x="7251" y="18786"/>
                </a:lnTo>
                <a:lnTo>
                  <a:pt x="7324" y="18786"/>
                </a:lnTo>
                <a:lnTo>
                  <a:pt x="7373" y="18761"/>
                </a:lnTo>
                <a:lnTo>
                  <a:pt x="7446" y="18737"/>
                </a:lnTo>
                <a:lnTo>
                  <a:pt x="7519" y="18786"/>
                </a:lnTo>
                <a:lnTo>
                  <a:pt x="7640" y="18810"/>
                </a:lnTo>
                <a:lnTo>
                  <a:pt x="8662" y="18810"/>
                </a:lnTo>
                <a:lnTo>
                  <a:pt x="8954" y="18786"/>
                </a:lnTo>
                <a:lnTo>
                  <a:pt x="9003" y="18786"/>
                </a:lnTo>
                <a:lnTo>
                  <a:pt x="9076" y="18761"/>
                </a:lnTo>
                <a:lnTo>
                  <a:pt x="9149" y="18664"/>
                </a:lnTo>
                <a:lnTo>
                  <a:pt x="9198" y="18542"/>
                </a:lnTo>
                <a:lnTo>
                  <a:pt x="9198" y="18421"/>
                </a:lnTo>
                <a:lnTo>
                  <a:pt x="9198" y="18323"/>
                </a:lnTo>
                <a:lnTo>
                  <a:pt x="9222" y="16547"/>
                </a:lnTo>
                <a:lnTo>
                  <a:pt x="9246" y="14771"/>
                </a:lnTo>
                <a:lnTo>
                  <a:pt x="9271" y="12946"/>
                </a:lnTo>
                <a:lnTo>
                  <a:pt x="9295" y="12118"/>
                </a:lnTo>
                <a:lnTo>
                  <a:pt x="9271" y="11729"/>
                </a:lnTo>
                <a:lnTo>
                  <a:pt x="9246" y="11315"/>
                </a:lnTo>
                <a:lnTo>
                  <a:pt x="10682" y="11315"/>
                </a:lnTo>
                <a:lnTo>
                  <a:pt x="12142" y="11267"/>
                </a:lnTo>
                <a:lnTo>
                  <a:pt x="13578" y="11194"/>
                </a:lnTo>
                <a:lnTo>
                  <a:pt x="14283" y="11169"/>
                </a:lnTo>
                <a:lnTo>
                  <a:pt x="15013" y="11169"/>
                </a:lnTo>
                <a:lnTo>
                  <a:pt x="15135" y="11145"/>
                </a:lnTo>
                <a:lnTo>
                  <a:pt x="15208" y="11072"/>
                </a:lnTo>
                <a:lnTo>
                  <a:pt x="15257" y="10999"/>
                </a:lnTo>
                <a:lnTo>
                  <a:pt x="15257" y="10902"/>
                </a:lnTo>
                <a:lnTo>
                  <a:pt x="15305" y="10731"/>
                </a:lnTo>
                <a:lnTo>
                  <a:pt x="15305" y="10586"/>
                </a:lnTo>
                <a:lnTo>
                  <a:pt x="15281" y="10245"/>
                </a:lnTo>
                <a:lnTo>
                  <a:pt x="15135" y="9126"/>
                </a:lnTo>
                <a:lnTo>
                  <a:pt x="15086" y="8615"/>
                </a:lnTo>
                <a:lnTo>
                  <a:pt x="15086" y="8104"/>
                </a:lnTo>
                <a:lnTo>
                  <a:pt x="15086" y="7933"/>
                </a:lnTo>
                <a:lnTo>
                  <a:pt x="15111" y="7739"/>
                </a:lnTo>
                <a:lnTo>
                  <a:pt x="15135" y="7568"/>
                </a:lnTo>
                <a:lnTo>
                  <a:pt x="15135" y="7374"/>
                </a:lnTo>
                <a:lnTo>
                  <a:pt x="15135" y="7276"/>
                </a:lnTo>
                <a:lnTo>
                  <a:pt x="15111" y="7179"/>
                </a:lnTo>
                <a:lnTo>
                  <a:pt x="15086" y="7130"/>
                </a:lnTo>
                <a:lnTo>
                  <a:pt x="15038" y="7106"/>
                </a:lnTo>
                <a:lnTo>
                  <a:pt x="14965" y="7057"/>
                </a:lnTo>
                <a:lnTo>
                  <a:pt x="14892" y="7033"/>
                </a:lnTo>
                <a:lnTo>
                  <a:pt x="14064" y="7033"/>
                </a:lnTo>
                <a:lnTo>
                  <a:pt x="13237" y="7057"/>
                </a:lnTo>
                <a:lnTo>
                  <a:pt x="12434" y="7082"/>
                </a:lnTo>
                <a:lnTo>
                  <a:pt x="11607" y="7082"/>
                </a:lnTo>
                <a:lnTo>
                  <a:pt x="9246" y="6984"/>
                </a:lnTo>
                <a:lnTo>
                  <a:pt x="9246" y="6765"/>
                </a:lnTo>
                <a:lnTo>
                  <a:pt x="9246" y="6571"/>
                </a:lnTo>
                <a:lnTo>
                  <a:pt x="9198" y="6352"/>
                </a:lnTo>
                <a:lnTo>
                  <a:pt x="9222" y="6327"/>
                </a:lnTo>
                <a:lnTo>
                  <a:pt x="10925" y="6303"/>
                </a:lnTo>
                <a:lnTo>
                  <a:pt x="12556" y="6303"/>
                </a:lnTo>
                <a:lnTo>
                  <a:pt x="14186" y="6376"/>
                </a:lnTo>
                <a:lnTo>
                  <a:pt x="14259" y="6376"/>
                </a:lnTo>
                <a:lnTo>
                  <a:pt x="14308" y="6352"/>
                </a:lnTo>
                <a:lnTo>
                  <a:pt x="14381" y="6279"/>
                </a:lnTo>
                <a:lnTo>
                  <a:pt x="14405" y="6206"/>
                </a:lnTo>
                <a:lnTo>
                  <a:pt x="14405" y="6108"/>
                </a:lnTo>
                <a:lnTo>
                  <a:pt x="14575" y="5962"/>
                </a:lnTo>
                <a:lnTo>
                  <a:pt x="14940" y="5670"/>
                </a:lnTo>
                <a:lnTo>
                  <a:pt x="15329" y="5427"/>
                </a:lnTo>
                <a:lnTo>
                  <a:pt x="15597" y="5232"/>
                </a:lnTo>
                <a:lnTo>
                  <a:pt x="15913" y="4965"/>
                </a:lnTo>
                <a:lnTo>
                  <a:pt x="16059" y="4819"/>
                </a:lnTo>
                <a:lnTo>
                  <a:pt x="16181" y="4673"/>
                </a:lnTo>
                <a:lnTo>
                  <a:pt x="16254" y="4502"/>
                </a:lnTo>
                <a:lnTo>
                  <a:pt x="16254" y="4429"/>
                </a:lnTo>
                <a:lnTo>
                  <a:pt x="16254" y="4356"/>
                </a:lnTo>
                <a:lnTo>
                  <a:pt x="16278" y="4283"/>
                </a:lnTo>
                <a:lnTo>
                  <a:pt x="16278" y="4210"/>
                </a:lnTo>
                <a:lnTo>
                  <a:pt x="16230" y="4064"/>
                </a:lnTo>
                <a:lnTo>
                  <a:pt x="16132" y="3894"/>
                </a:lnTo>
                <a:lnTo>
                  <a:pt x="16011" y="3724"/>
                </a:lnTo>
                <a:lnTo>
                  <a:pt x="15743" y="3432"/>
                </a:lnTo>
                <a:lnTo>
                  <a:pt x="15524" y="3213"/>
                </a:lnTo>
                <a:lnTo>
                  <a:pt x="15135" y="2848"/>
                </a:lnTo>
                <a:lnTo>
                  <a:pt x="14746" y="2532"/>
                </a:lnTo>
                <a:lnTo>
                  <a:pt x="14478" y="2288"/>
                </a:lnTo>
                <a:lnTo>
                  <a:pt x="14308" y="2215"/>
                </a:lnTo>
                <a:lnTo>
                  <a:pt x="14235" y="2167"/>
                </a:lnTo>
                <a:lnTo>
                  <a:pt x="14162" y="2167"/>
                </a:lnTo>
                <a:lnTo>
                  <a:pt x="14089" y="2118"/>
                </a:lnTo>
                <a:lnTo>
                  <a:pt x="14016" y="2118"/>
                </a:lnTo>
                <a:lnTo>
                  <a:pt x="13237" y="2142"/>
                </a:lnTo>
                <a:lnTo>
                  <a:pt x="12483" y="2167"/>
                </a:lnTo>
                <a:lnTo>
                  <a:pt x="11704" y="2215"/>
                </a:lnTo>
                <a:lnTo>
                  <a:pt x="10950" y="2240"/>
                </a:lnTo>
                <a:lnTo>
                  <a:pt x="10171" y="2240"/>
                </a:lnTo>
                <a:lnTo>
                  <a:pt x="9392" y="2215"/>
                </a:lnTo>
                <a:lnTo>
                  <a:pt x="9441" y="2069"/>
                </a:lnTo>
                <a:lnTo>
                  <a:pt x="9465" y="1899"/>
                </a:lnTo>
                <a:lnTo>
                  <a:pt x="9465" y="1558"/>
                </a:lnTo>
                <a:lnTo>
                  <a:pt x="9417" y="1218"/>
                </a:lnTo>
                <a:lnTo>
                  <a:pt x="9368" y="950"/>
                </a:lnTo>
                <a:lnTo>
                  <a:pt x="9295" y="755"/>
                </a:lnTo>
                <a:lnTo>
                  <a:pt x="9222" y="561"/>
                </a:lnTo>
                <a:lnTo>
                  <a:pt x="9125" y="415"/>
                </a:lnTo>
                <a:lnTo>
                  <a:pt x="8979" y="293"/>
                </a:lnTo>
                <a:lnTo>
                  <a:pt x="8833" y="196"/>
                </a:lnTo>
                <a:lnTo>
                  <a:pt x="8662" y="98"/>
                </a:lnTo>
                <a:lnTo>
                  <a:pt x="8492" y="50"/>
                </a:lnTo>
                <a:lnTo>
                  <a:pt x="829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p48"/>
          <p:cNvSpPr/>
          <p:nvPr/>
        </p:nvSpPr>
        <p:spPr>
          <a:xfrm>
            <a:off x="4220309" y="587399"/>
            <a:ext cx="366230" cy="320152"/>
          </a:xfrm>
          <a:custGeom>
            <a:rect b="b" l="l" r="r" t="t"/>
            <a:pathLst>
              <a:path extrusionOk="0" h="16571" w="18956">
                <a:moveTo>
                  <a:pt x="9222" y="2604"/>
                </a:moveTo>
                <a:lnTo>
                  <a:pt x="9149" y="2628"/>
                </a:lnTo>
                <a:lnTo>
                  <a:pt x="9028" y="2701"/>
                </a:lnTo>
                <a:lnTo>
                  <a:pt x="8809" y="2896"/>
                </a:lnTo>
                <a:lnTo>
                  <a:pt x="8517" y="3139"/>
                </a:lnTo>
                <a:lnTo>
                  <a:pt x="8249" y="3358"/>
                </a:lnTo>
                <a:lnTo>
                  <a:pt x="7957" y="3577"/>
                </a:lnTo>
                <a:lnTo>
                  <a:pt x="7665" y="3821"/>
                </a:lnTo>
                <a:lnTo>
                  <a:pt x="6619" y="4818"/>
                </a:lnTo>
                <a:lnTo>
                  <a:pt x="5573" y="5816"/>
                </a:lnTo>
                <a:lnTo>
                  <a:pt x="5256" y="6181"/>
                </a:lnTo>
                <a:lnTo>
                  <a:pt x="4964" y="6546"/>
                </a:lnTo>
                <a:lnTo>
                  <a:pt x="4380" y="7325"/>
                </a:lnTo>
                <a:lnTo>
                  <a:pt x="4210" y="7495"/>
                </a:lnTo>
                <a:lnTo>
                  <a:pt x="3942" y="7763"/>
                </a:lnTo>
                <a:lnTo>
                  <a:pt x="3821" y="7909"/>
                </a:lnTo>
                <a:lnTo>
                  <a:pt x="3723" y="8055"/>
                </a:lnTo>
                <a:lnTo>
                  <a:pt x="3675" y="8176"/>
                </a:lnTo>
                <a:lnTo>
                  <a:pt x="3675" y="8225"/>
                </a:lnTo>
                <a:lnTo>
                  <a:pt x="3699" y="8274"/>
                </a:lnTo>
                <a:lnTo>
                  <a:pt x="3796" y="8347"/>
                </a:lnTo>
                <a:lnTo>
                  <a:pt x="3918" y="8347"/>
                </a:lnTo>
                <a:lnTo>
                  <a:pt x="4040" y="8322"/>
                </a:lnTo>
                <a:lnTo>
                  <a:pt x="4186" y="8249"/>
                </a:lnTo>
                <a:lnTo>
                  <a:pt x="4332" y="8128"/>
                </a:lnTo>
                <a:lnTo>
                  <a:pt x="4478" y="8006"/>
                </a:lnTo>
                <a:lnTo>
                  <a:pt x="4794" y="7665"/>
                </a:lnTo>
                <a:lnTo>
                  <a:pt x="5086" y="7300"/>
                </a:lnTo>
                <a:lnTo>
                  <a:pt x="5354" y="6935"/>
                </a:lnTo>
                <a:lnTo>
                  <a:pt x="5694" y="6473"/>
                </a:lnTo>
                <a:lnTo>
                  <a:pt x="6108" y="6035"/>
                </a:lnTo>
                <a:lnTo>
                  <a:pt x="6521" y="5621"/>
                </a:lnTo>
                <a:lnTo>
                  <a:pt x="7422" y="4818"/>
                </a:lnTo>
                <a:lnTo>
                  <a:pt x="7860" y="4380"/>
                </a:lnTo>
                <a:lnTo>
                  <a:pt x="8322" y="3967"/>
                </a:lnTo>
                <a:lnTo>
                  <a:pt x="8663" y="3699"/>
                </a:lnTo>
                <a:lnTo>
                  <a:pt x="9003" y="3456"/>
                </a:lnTo>
                <a:lnTo>
                  <a:pt x="9174" y="3285"/>
                </a:lnTo>
                <a:lnTo>
                  <a:pt x="9295" y="3139"/>
                </a:lnTo>
                <a:lnTo>
                  <a:pt x="9320" y="3139"/>
                </a:lnTo>
                <a:lnTo>
                  <a:pt x="9466" y="3285"/>
                </a:lnTo>
                <a:lnTo>
                  <a:pt x="10366" y="4113"/>
                </a:lnTo>
                <a:lnTo>
                  <a:pt x="11169" y="4916"/>
                </a:lnTo>
                <a:lnTo>
                  <a:pt x="11558" y="5329"/>
                </a:lnTo>
                <a:lnTo>
                  <a:pt x="11923" y="5767"/>
                </a:lnTo>
                <a:lnTo>
                  <a:pt x="12264" y="6181"/>
                </a:lnTo>
                <a:lnTo>
                  <a:pt x="12605" y="6643"/>
                </a:lnTo>
                <a:lnTo>
                  <a:pt x="12945" y="7057"/>
                </a:lnTo>
                <a:lnTo>
                  <a:pt x="13116" y="7276"/>
                </a:lnTo>
                <a:lnTo>
                  <a:pt x="13310" y="7471"/>
                </a:lnTo>
                <a:lnTo>
                  <a:pt x="13675" y="7787"/>
                </a:lnTo>
                <a:lnTo>
                  <a:pt x="14040" y="8079"/>
                </a:lnTo>
                <a:lnTo>
                  <a:pt x="14308" y="8322"/>
                </a:lnTo>
                <a:lnTo>
                  <a:pt x="14429" y="8420"/>
                </a:lnTo>
                <a:lnTo>
                  <a:pt x="14502" y="8444"/>
                </a:lnTo>
                <a:lnTo>
                  <a:pt x="14600" y="8493"/>
                </a:lnTo>
                <a:lnTo>
                  <a:pt x="14697" y="8493"/>
                </a:lnTo>
                <a:lnTo>
                  <a:pt x="14770" y="8444"/>
                </a:lnTo>
                <a:lnTo>
                  <a:pt x="14843" y="8371"/>
                </a:lnTo>
                <a:lnTo>
                  <a:pt x="14867" y="8274"/>
                </a:lnTo>
                <a:lnTo>
                  <a:pt x="14867" y="8201"/>
                </a:lnTo>
                <a:lnTo>
                  <a:pt x="14843" y="8103"/>
                </a:lnTo>
                <a:lnTo>
                  <a:pt x="14746" y="7957"/>
                </a:lnTo>
                <a:lnTo>
                  <a:pt x="14648" y="7811"/>
                </a:lnTo>
                <a:lnTo>
                  <a:pt x="14502" y="7690"/>
                </a:lnTo>
                <a:lnTo>
                  <a:pt x="14186" y="7446"/>
                </a:lnTo>
                <a:lnTo>
                  <a:pt x="13894" y="7252"/>
                </a:lnTo>
                <a:lnTo>
                  <a:pt x="13675" y="7057"/>
                </a:lnTo>
                <a:lnTo>
                  <a:pt x="13481" y="6862"/>
                </a:lnTo>
                <a:lnTo>
                  <a:pt x="13116" y="6424"/>
                </a:lnTo>
                <a:lnTo>
                  <a:pt x="12434" y="5500"/>
                </a:lnTo>
                <a:lnTo>
                  <a:pt x="12045" y="5037"/>
                </a:lnTo>
                <a:lnTo>
                  <a:pt x="11607" y="4599"/>
                </a:lnTo>
                <a:lnTo>
                  <a:pt x="11169" y="4161"/>
                </a:lnTo>
                <a:lnTo>
                  <a:pt x="10731" y="3723"/>
                </a:lnTo>
                <a:lnTo>
                  <a:pt x="10293" y="3334"/>
                </a:lnTo>
                <a:lnTo>
                  <a:pt x="9806" y="2920"/>
                </a:lnTo>
                <a:lnTo>
                  <a:pt x="9660" y="2799"/>
                </a:lnTo>
                <a:lnTo>
                  <a:pt x="9514" y="2726"/>
                </a:lnTo>
                <a:lnTo>
                  <a:pt x="9417" y="2628"/>
                </a:lnTo>
                <a:lnTo>
                  <a:pt x="9368" y="2604"/>
                </a:lnTo>
                <a:close/>
                <a:moveTo>
                  <a:pt x="9271" y="8979"/>
                </a:moveTo>
                <a:lnTo>
                  <a:pt x="9247" y="9125"/>
                </a:lnTo>
                <a:lnTo>
                  <a:pt x="9271" y="9271"/>
                </a:lnTo>
                <a:lnTo>
                  <a:pt x="9295" y="9563"/>
                </a:lnTo>
                <a:lnTo>
                  <a:pt x="8517" y="9563"/>
                </a:lnTo>
                <a:lnTo>
                  <a:pt x="8298" y="9587"/>
                </a:lnTo>
                <a:lnTo>
                  <a:pt x="8176" y="9612"/>
                </a:lnTo>
                <a:lnTo>
                  <a:pt x="8054" y="9636"/>
                </a:lnTo>
                <a:lnTo>
                  <a:pt x="8054" y="9466"/>
                </a:lnTo>
                <a:lnTo>
                  <a:pt x="8054" y="9320"/>
                </a:lnTo>
                <a:lnTo>
                  <a:pt x="8006" y="9174"/>
                </a:lnTo>
                <a:lnTo>
                  <a:pt x="7957" y="9028"/>
                </a:lnTo>
                <a:lnTo>
                  <a:pt x="8614" y="9028"/>
                </a:lnTo>
                <a:lnTo>
                  <a:pt x="9271" y="8979"/>
                </a:lnTo>
                <a:close/>
                <a:moveTo>
                  <a:pt x="10317" y="8979"/>
                </a:moveTo>
                <a:lnTo>
                  <a:pt x="10682" y="9028"/>
                </a:lnTo>
                <a:lnTo>
                  <a:pt x="11047" y="9052"/>
                </a:lnTo>
                <a:lnTo>
                  <a:pt x="11047" y="9344"/>
                </a:lnTo>
                <a:lnTo>
                  <a:pt x="11047" y="9636"/>
                </a:lnTo>
                <a:lnTo>
                  <a:pt x="10731" y="9612"/>
                </a:lnTo>
                <a:lnTo>
                  <a:pt x="9685" y="9587"/>
                </a:lnTo>
                <a:lnTo>
                  <a:pt x="9636" y="9271"/>
                </a:lnTo>
                <a:lnTo>
                  <a:pt x="9612" y="9125"/>
                </a:lnTo>
                <a:lnTo>
                  <a:pt x="9563" y="8979"/>
                </a:lnTo>
                <a:close/>
                <a:moveTo>
                  <a:pt x="8054" y="10001"/>
                </a:moveTo>
                <a:lnTo>
                  <a:pt x="8176" y="10025"/>
                </a:lnTo>
                <a:lnTo>
                  <a:pt x="8930" y="10025"/>
                </a:lnTo>
                <a:lnTo>
                  <a:pt x="9320" y="10050"/>
                </a:lnTo>
                <a:lnTo>
                  <a:pt x="9295" y="10707"/>
                </a:lnTo>
                <a:lnTo>
                  <a:pt x="8638" y="10634"/>
                </a:lnTo>
                <a:lnTo>
                  <a:pt x="8298" y="10634"/>
                </a:lnTo>
                <a:lnTo>
                  <a:pt x="8006" y="10658"/>
                </a:lnTo>
                <a:lnTo>
                  <a:pt x="8030" y="10342"/>
                </a:lnTo>
                <a:lnTo>
                  <a:pt x="8054" y="10001"/>
                </a:lnTo>
                <a:close/>
                <a:moveTo>
                  <a:pt x="9709" y="10074"/>
                </a:moveTo>
                <a:lnTo>
                  <a:pt x="10366" y="10147"/>
                </a:lnTo>
                <a:lnTo>
                  <a:pt x="10901" y="10147"/>
                </a:lnTo>
                <a:lnTo>
                  <a:pt x="11047" y="10123"/>
                </a:lnTo>
                <a:lnTo>
                  <a:pt x="11047" y="10123"/>
                </a:lnTo>
                <a:lnTo>
                  <a:pt x="11023" y="10390"/>
                </a:lnTo>
                <a:lnTo>
                  <a:pt x="10974" y="10634"/>
                </a:lnTo>
                <a:lnTo>
                  <a:pt x="10755" y="10707"/>
                </a:lnTo>
                <a:lnTo>
                  <a:pt x="10536" y="10731"/>
                </a:lnTo>
                <a:lnTo>
                  <a:pt x="10123" y="10755"/>
                </a:lnTo>
                <a:lnTo>
                  <a:pt x="9685" y="10755"/>
                </a:lnTo>
                <a:lnTo>
                  <a:pt x="9685" y="10707"/>
                </a:lnTo>
                <a:lnTo>
                  <a:pt x="9709" y="10390"/>
                </a:lnTo>
                <a:lnTo>
                  <a:pt x="9709" y="10074"/>
                </a:lnTo>
                <a:close/>
                <a:moveTo>
                  <a:pt x="8955" y="8468"/>
                </a:moveTo>
                <a:lnTo>
                  <a:pt x="8541" y="8493"/>
                </a:lnTo>
                <a:lnTo>
                  <a:pt x="8346" y="8517"/>
                </a:lnTo>
                <a:lnTo>
                  <a:pt x="8152" y="8566"/>
                </a:lnTo>
                <a:lnTo>
                  <a:pt x="7957" y="8614"/>
                </a:lnTo>
                <a:lnTo>
                  <a:pt x="7762" y="8687"/>
                </a:lnTo>
                <a:lnTo>
                  <a:pt x="7738" y="8736"/>
                </a:lnTo>
                <a:lnTo>
                  <a:pt x="7714" y="8760"/>
                </a:lnTo>
                <a:lnTo>
                  <a:pt x="7689" y="8833"/>
                </a:lnTo>
                <a:lnTo>
                  <a:pt x="7641" y="8882"/>
                </a:lnTo>
                <a:lnTo>
                  <a:pt x="7592" y="8906"/>
                </a:lnTo>
                <a:lnTo>
                  <a:pt x="7568" y="8979"/>
                </a:lnTo>
                <a:lnTo>
                  <a:pt x="7568" y="9028"/>
                </a:lnTo>
                <a:lnTo>
                  <a:pt x="7616" y="9247"/>
                </a:lnTo>
                <a:lnTo>
                  <a:pt x="7616" y="9490"/>
                </a:lnTo>
                <a:lnTo>
                  <a:pt x="7592" y="9709"/>
                </a:lnTo>
                <a:lnTo>
                  <a:pt x="7568" y="9952"/>
                </a:lnTo>
                <a:lnTo>
                  <a:pt x="7495" y="10415"/>
                </a:lnTo>
                <a:lnTo>
                  <a:pt x="7495" y="10634"/>
                </a:lnTo>
                <a:lnTo>
                  <a:pt x="7519" y="10877"/>
                </a:lnTo>
                <a:lnTo>
                  <a:pt x="7519" y="10926"/>
                </a:lnTo>
                <a:lnTo>
                  <a:pt x="7568" y="10974"/>
                </a:lnTo>
                <a:lnTo>
                  <a:pt x="7641" y="11023"/>
                </a:lnTo>
                <a:lnTo>
                  <a:pt x="7762" y="11047"/>
                </a:lnTo>
                <a:lnTo>
                  <a:pt x="7860" y="10999"/>
                </a:lnTo>
                <a:lnTo>
                  <a:pt x="8079" y="11072"/>
                </a:lnTo>
                <a:lnTo>
                  <a:pt x="8298" y="11120"/>
                </a:lnTo>
                <a:lnTo>
                  <a:pt x="8784" y="11169"/>
                </a:lnTo>
                <a:lnTo>
                  <a:pt x="9733" y="11218"/>
                </a:lnTo>
                <a:lnTo>
                  <a:pt x="10123" y="11242"/>
                </a:lnTo>
                <a:lnTo>
                  <a:pt x="10561" y="11218"/>
                </a:lnTo>
                <a:lnTo>
                  <a:pt x="10780" y="11193"/>
                </a:lnTo>
                <a:lnTo>
                  <a:pt x="10999" y="11145"/>
                </a:lnTo>
                <a:lnTo>
                  <a:pt x="11169" y="11072"/>
                </a:lnTo>
                <a:lnTo>
                  <a:pt x="11339" y="10950"/>
                </a:lnTo>
                <a:lnTo>
                  <a:pt x="11388" y="10877"/>
                </a:lnTo>
                <a:lnTo>
                  <a:pt x="11388" y="10828"/>
                </a:lnTo>
                <a:lnTo>
                  <a:pt x="11412" y="10804"/>
                </a:lnTo>
                <a:lnTo>
                  <a:pt x="11461" y="10561"/>
                </a:lnTo>
                <a:lnTo>
                  <a:pt x="11510" y="10293"/>
                </a:lnTo>
                <a:lnTo>
                  <a:pt x="11510" y="10025"/>
                </a:lnTo>
                <a:lnTo>
                  <a:pt x="11510" y="9782"/>
                </a:lnTo>
                <a:lnTo>
                  <a:pt x="11510" y="9223"/>
                </a:lnTo>
                <a:lnTo>
                  <a:pt x="11485" y="8931"/>
                </a:lnTo>
                <a:lnTo>
                  <a:pt x="11437" y="8663"/>
                </a:lnTo>
                <a:lnTo>
                  <a:pt x="11412" y="8614"/>
                </a:lnTo>
                <a:lnTo>
                  <a:pt x="11364" y="8590"/>
                </a:lnTo>
                <a:lnTo>
                  <a:pt x="11315" y="8566"/>
                </a:lnTo>
                <a:lnTo>
                  <a:pt x="11218" y="8566"/>
                </a:lnTo>
                <a:lnTo>
                  <a:pt x="10755" y="8493"/>
                </a:lnTo>
                <a:lnTo>
                  <a:pt x="10293" y="8468"/>
                </a:lnTo>
                <a:close/>
                <a:moveTo>
                  <a:pt x="10244" y="12556"/>
                </a:moveTo>
                <a:lnTo>
                  <a:pt x="10390" y="12678"/>
                </a:lnTo>
                <a:lnTo>
                  <a:pt x="10536" y="12799"/>
                </a:lnTo>
                <a:lnTo>
                  <a:pt x="10634" y="12970"/>
                </a:lnTo>
                <a:lnTo>
                  <a:pt x="10415" y="13018"/>
                </a:lnTo>
                <a:lnTo>
                  <a:pt x="10342" y="12775"/>
                </a:lnTo>
                <a:lnTo>
                  <a:pt x="10244" y="12556"/>
                </a:lnTo>
                <a:close/>
                <a:moveTo>
                  <a:pt x="10828" y="13359"/>
                </a:moveTo>
                <a:lnTo>
                  <a:pt x="10901" y="13578"/>
                </a:lnTo>
                <a:lnTo>
                  <a:pt x="10707" y="13675"/>
                </a:lnTo>
                <a:lnTo>
                  <a:pt x="10536" y="13797"/>
                </a:lnTo>
                <a:lnTo>
                  <a:pt x="10536" y="13773"/>
                </a:lnTo>
                <a:lnTo>
                  <a:pt x="10488" y="13383"/>
                </a:lnTo>
                <a:lnTo>
                  <a:pt x="10512" y="13359"/>
                </a:lnTo>
                <a:close/>
                <a:moveTo>
                  <a:pt x="10974" y="13919"/>
                </a:moveTo>
                <a:lnTo>
                  <a:pt x="11023" y="14332"/>
                </a:lnTo>
                <a:lnTo>
                  <a:pt x="10853" y="14381"/>
                </a:lnTo>
                <a:lnTo>
                  <a:pt x="10707" y="14430"/>
                </a:lnTo>
                <a:lnTo>
                  <a:pt x="10536" y="14478"/>
                </a:lnTo>
                <a:lnTo>
                  <a:pt x="10536" y="14113"/>
                </a:lnTo>
                <a:lnTo>
                  <a:pt x="10658" y="14065"/>
                </a:lnTo>
                <a:lnTo>
                  <a:pt x="10780" y="13992"/>
                </a:lnTo>
                <a:lnTo>
                  <a:pt x="10974" y="13919"/>
                </a:lnTo>
                <a:close/>
                <a:moveTo>
                  <a:pt x="11047" y="14722"/>
                </a:moveTo>
                <a:lnTo>
                  <a:pt x="11047" y="14941"/>
                </a:lnTo>
                <a:lnTo>
                  <a:pt x="10755" y="15038"/>
                </a:lnTo>
                <a:lnTo>
                  <a:pt x="10609" y="15087"/>
                </a:lnTo>
                <a:lnTo>
                  <a:pt x="10463" y="15160"/>
                </a:lnTo>
                <a:lnTo>
                  <a:pt x="10512" y="14819"/>
                </a:lnTo>
                <a:lnTo>
                  <a:pt x="10804" y="14746"/>
                </a:lnTo>
                <a:lnTo>
                  <a:pt x="11047" y="14722"/>
                </a:lnTo>
                <a:close/>
                <a:moveTo>
                  <a:pt x="11047" y="15306"/>
                </a:moveTo>
                <a:lnTo>
                  <a:pt x="11023" y="15573"/>
                </a:lnTo>
                <a:lnTo>
                  <a:pt x="11023" y="15671"/>
                </a:lnTo>
                <a:lnTo>
                  <a:pt x="10999" y="15671"/>
                </a:lnTo>
                <a:lnTo>
                  <a:pt x="10804" y="15719"/>
                </a:lnTo>
                <a:lnTo>
                  <a:pt x="10585" y="15792"/>
                </a:lnTo>
                <a:lnTo>
                  <a:pt x="10488" y="15841"/>
                </a:lnTo>
                <a:lnTo>
                  <a:pt x="10390" y="15890"/>
                </a:lnTo>
                <a:lnTo>
                  <a:pt x="10390" y="15890"/>
                </a:lnTo>
                <a:lnTo>
                  <a:pt x="10439" y="15427"/>
                </a:lnTo>
                <a:lnTo>
                  <a:pt x="10585" y="15427"/>
                </a:lnTo>
                <a:lnTo>
                  <a:pt x="10731" y="15403"/>
                </a:lnTo>
                <a:lnTo>
                  <a:pt x="11047" y="15306"/>
                </a:lnTo>
                <a:close/>
                <a:moveTo>
                  <a:pt x="9441" y="536"/>
                </a:moveTo>
                <a:lnTo>
                  <a:pt x="9612" y="804"/>
                </a:lnTo>
                <a:lnTo>
                  <a:pt x="9831" y="1023"/>
                </a:lnTo>
                <a:lnTo>
                  <a:pt x="10050" y="1242"/>
                </a:lnTo>
                <a:lnTo>
                  <a:pt x="10293" y="1460"/>
                </a:lnTo>
                <a:lnTo>
                  <a:pt x="10780" y="1825"/>
                </a:lnTo>
                <a:lnTo>
                  <a:pt x="11266" y="2215"/>
                </a:lnTo>
                <a:lnTo>
                  <a:pt x="11899" y="2750"/>
                </a:lnTo>
                <a:lnTo>
                  <a:pt x="12507" y="3334"/>
                </a:lnTo>
                <a:lnTo>
                  <a:pt x="13091" y="3942"/>
                </a:lnTo>
                <a:lnTo>
                  <a:pt x="13651" y="4575"/>
                </a:lnTo>
                <a:lnTo>
                  <a:pt x="14746" y="5792"/>
                </a:lnTo>
                <a:lnTo>
                  <a:pt x="15305" y="6376"/>
                </a:lnTo>
                <a:lnTo>
                  <a:pt x="15622" y="6668"/>
                </a:lnTo>
                <a:lnTo>
                  <a:pt x="15914" y="6935"/>
                </a:lnTo>
                <a:lnTo>
                  <a:pt x="16206" y="7179"/>
                </a:lnTo>
                <a:lnTo>
                  <a:pt x="16522" y="7398"/>
                </a:lnTo>
                <a:lnTo>
                  <a:pt x="17155" y="7884"/>
                </a:lnTo>
                <a:lnTo>
                  <a:pt x="17471" y="8128"/>
                </a:lnTo>
                <a:lnTo>
                  <a:pt x="17763" y="8371"/>
                </a:lnTo>
                <a:lnTo>
                  <a:pt x="18031" y="8639"/>
                </a:lnTo>
                <a:lnTo>
                  <a:pt x="18274" y="8931"/>
                </a:lnTo>
                <a:lnTo>
                  <a:pt x="17885" y="8955"/>
                </a:lnTo>
                <a:lnTo>
                  <a:pt x="16741" y="8955"/>
                </a:lnTo>
                <a:lnTo>
                  <a:pt x="16425" y="8931"/>
                </a:lnTo>
                <a:lnTo>
                  <a:pt x="16060" y="8931"/>
                </a:lnTo>
                <a:lnTo>
                  <a:pt x="15889" y="8955"/>
                </a:lnTo>
                <a:lnTo>
                  <a:pt x="15719" y="8979"/>
                </a:lnTo>
                <a:lnTo>
                  <a:pt x="15597" y="9052"/>
                </a:lnTo>
                <a:lnTo>
                  <a:pt x="15524" y="9125"/>
                </a:lnTo>
                <a:lnTo>
                  <a:pt x="15500" y="9174"/>
                </a:lnTo>
                <a:lnTo>
                  <a:pt x="15500" y="9223"/>
                </a:lnTo>
                <a:lnTo>
                  <a:pt x="15573" y="9296"/>
                </a:lnTo>
                <a:lnTo>
                  <a:pt x="15549" y="9369"/>
                </a:lnTo>
                <a:lnTo>
                  <a:pt x="15549" y="10317"/>
                </a:lnTo>
                <a:lnTo>
                  <a:pt x="15549" y="11266"/>
                </a:lnTo>
                <a:lnTo>
                  <a:pt x="15524" y="12215"/>
                </a:lnTo>
                <a:lnTo>
                  <a:pt x="15476" y="13164"/>
                </a:lnTo>
                <a:lnTo>
                  <a:pt x="15451" y="14065"/>
                </a:lnTo>
                <a:lnTo>
                  <a:pt x="15427" y="14989"/>
                </a:lnTo>
                <a:lnTo>
                  <a:pt x="15427" y="15427"/>
                </a:lnTo>
                <a:lnTo>
                  <a:pt x="15451" y="15646"/>
                </a:lnTo>
                <a:lnTo>
                  <a:pt x="15500" y="15890"/>
                </a:lnTo>
                <a:lnTo>
                  <a:pt x="15208" y="15938"/>
                </a:lnTo>
                <a:lnTo>
                  <a:pt x="14965" y="15987"/>
                </a:lnTo>
                <a:lnTo>
                  <a:pt x="14210" y="16060"/>
                </a:lnTo>
                <a:lnTo>
                  <a:pt x="12069" y="16060"/>
                </a:lnTo>
                <a:lnTo>
                  <a:pt x="11826" y="16036"/>
                </a:lnTo>
                <a:lnTo>
                  <a:pt x="11680" y="16011"/>
                </a:lnTo>
                <a:lnTo>
                  <a:pt x="11510" y="16011"/>
                </a:lnTo>
                <a:lnTo>
                  <a:pt x="11534" y="15744"/>
                </a:lnTo>
                <a:lnTo>
                  <a:pt x="11558" y="15500"/>
                </a:lnTo>
                <a:lnTo>
                  <a:pt x="11558" y="15135"/>
                </a:lnTo>
                <a:lnTo>
                  <a:pt x="11558" y="14795"/>
                </a:lnTo>
                <a:lnTo>
                  <a:pt x="11534" y="14454"/>
                </a:lnTo>
                <a:lnTo>
                  <a:pt x="11510" y="14113"/>
                </a:lnTo>
                <a:lnTo>
                  <a:pt x="11461" y="13821"/>
                </a:lnTo>
                <a:lnTo>
                  <a:pt x="11388" y="13505"/>
                </a:lnTo>
                <a:lnTo>
                  <a:pt x="11291" y="13213"/>
                </a:lnTo>
                <a:lnTo>
                  <a:pt x="11169" y="12921"/>
                </a:lnTo>
                <a:lnTo>
                  <a:pt x="11023" y="12629"/>
                </a:lnTo>
                <a:lnTo>
                  <a:pt x="10828" y="12410"/>
                </a:lnTo>
                <a:lnTo>
                  <a:pt x="10731" y="12288"/>
                </a:lnTo>
                <a:lnTo>
                  <a:pt x="10609" y="12191"/>
                </a:lnTo>
                <a:lnTo>
                  <a:pt x="10463" y="12118"/>
                </a:lnTo>
                <a:lnTo>
                  <a:pt x="10342" y="12045"/>
                </a:lnTo>
                <a:lnTo>
                  <a:pt x="10147" y="11972"/>
                </a:lnTo>
                <a:lnTo>
                  <a:pt x="9977" y="11948"/>
                </a:lnTo>
                <a:lnTo>
                  <a:pt x="9782" y="11923"/>
                </a:lnTo>
                <a:lnTo>
                  <a:pt x="9587" y="11923"/>
                </a:lnTo>
                <a:lnTo>
                  <a:pt x="9417" y="11948"/>
                </a:lnTo>
                <a:lnTo>
                  <a:pt x="9222" y="11996"/>
                </a:lnTo>
                <a:lnTo>
                  <a:pt x="9052" y="12045"/>
                </a:lnTo>
                <a:lnTo>
                  <a:pt x="8857" y="12118"/>
                </a:lnTo>
                <a:lnTo>
                  <a:pt x="8687" y="12215"/>
                </a:lnTo>
                <a:lnTo>
                  <a:pt x="8541" y="12313"/>
                </a:lnTo>
                <a:lnTo>
                  <a:pt x="8371" y="12434"/>
                </a:lnTo>
                <a:lnTo>
                  <a:pt x="8249" y="12580"/>
                </a:lnTo>
                <a:lnTo>
                  <a:pt x="8103" y="12702"/>
                </a:lnTo>
                <a:lnTo>
                  <a:pt x="7981" y="12848"/>
                </a:lnTo>
                <a:lnTo>
                  <a:pt x="7884" y="13018"/>
                </a:lnTo>
                <a:lnTo>
                  <a:pt x="7811" y="13164"/>
                </a:lnTo>
                <a:lnTo>
                  <a:pt x="7714" y="13383"/>
                </a:lnTo>
                <a:lnTo>
                  <a:pt x="7665" y="13578"/>
                </a:lnTo>
                <a:lnTo>
                  <a:pt x="7568" y="14016"/>
                </a:lnTo>
                <a:lnTo>
                  <a:pt x="7495" y="14454"/>
                </a:lnTo>
                <a:lnTo>
                  <a:pt x="7446" y="14892"/>
                </a:lnTo>
                <a:lnTo>
                  <a:pt x="7397" y="15281"/>
                </a:lnTo>
                <a:lnTo>
                  <a:pt x="7373" y="15525"/>
                </a:lnTo>
                <a:lnTo>
                  <a:pt x="7373" y="15768"/>
                </a:lnTo>
                <a:lnTo>
                  <a:pt x="6181" y="15768"/>
                </a:lnTo>
                <a:lnTo>
                  <a:pt x="5013" y="15817"/>
                </a:lnTo>
                <a:lnTo>
                  <a:pt x="4234" y="15817"/>
                </a:lnTo>
                <a:lnTo>
                  <a:pt x="3796" y="15841"/>
                </a:lnTo>
                <a:lnTo>
                  <a:pt x="3602" y="15865"/>
                </a:lnTo>
                <a:lnTo>
                  <a:pt x="3407" y="15914"/>
                </a:lnTo>
                <a:lnTo>
                  <a:pt x="3431" y="15598"/>
                </a:lnTo>
                <a:lnTo>
                  <a:pt x="3456" y="15281"/>
                </a:lnTo>
                <a:lnTo>
                  <a:pt x="3431" y="14965"/>
                </a:lnTo>
                <a:lnTo>
                  <a:pt x="3456" y="14673"/>
                </a:lnTo>
                <a:lnTo>
                  <a:pt x="3504" y="13651"/>
                </a:lnTo>
                <a:lnTo>
                  <a:pt x="3553" y="12605"/>
                </a:lnTo>
                <a:lnTo>
                  <a:pt x="3529" y="12191"/>
                </a:lnTo>
                <a:lnTo>
                  <a:pt x="3504" y="11777"/>
                </a:lnTo>
                <a:lnTo>
                  <a:pt x="3383" y="10950"/>
                </a:lnTo>
                <a:lnTo>
                  <a:pt x="3334" y="10512"/>
                </a:lnTo>
                <a:lnTo>
                  <a:pt x="3285" y="10098"/>
                </a:lnTo>
                <a:lnTo>
                  <a:pt x="3261" y="9685"/>
                </a:lnTo>
                <a:lnTo>
                  <a:pt x="3261" y="9271"/>
                </a:lnTo>
                <a:lnTo>
                  <a:pt x="3261" y="9247"/>
                </a:lnTo>
                <a:lnTo>
                  <a:pt x="3334" y="9198"/>
                </a:lnTo>
                <a:lnTo>
                  <a:pt x="3383" y="9125"/>
                </a:lnTo>
                <a:lnTo>
                  <a:pt x="3407" y="9028"/>
                </a:lnTo>
                <a:lnTo>
                  <a:pt x="3383" y="8931"/>
                </a:lnTo>
                <a:lnTo>
                  <a:pt x="3334" y="8833"/>
                </a:lnTo>
                <a:lnTo>
                  <a:pt x="3261" y="8760"/>
                </a:lnTo>
                <a:lnTo>
                  <a:pt x="3164" y="8736"/>
                </a:lnTo>
                <a:lnTo>
                  <a:pt x="3042" y="8736"/>
                </a:lnTo>
                <a:lnTo>
                  <a:pt x="2774" y="8760"/>
                </a:lnTo>
                <a:lnTo>
                  <a:pt x="2507" y="8785"/>
                </a:lnTo>
                <a:lnTo>
                  <a:pt x="1947" y="8809"/>
                </a:lnTo>
                <a:lnTo>
                  <a:pt x="1412" y="8785"/>
                </a:lnTo>
                <a:lnTo>
                  <a:pt x="876" y="8785"/>
                </a:lnTo>
                <a:lnTo>
                  <a:pt x="1850" y="7982"/>
                </a:lnTo>
                <a:lnTo>
                  <a:pt x="2336" y="7544"/>
                </a:lnTo>
                <a:lnTo>
                  <a:pt x="2799" y="7106"/>
                </a:lnTo>
                <a:lnTo>
                  <a:pt x="4040" y="5792"/>
                </a:lnTo>
                <a:lnTo>
                  <a:pt x="4648" y="5135"/>
                </a:lnTo>
                <a:lnTo>
                  <a:pt x="5256" y="4502"/>
                </a:lnTo>
                <a:lnTo>
                  <a:pt x="6546" y="3237"/>
                </a:lnTo>
                <a:lnTo>
                  <a:pt x="7835" y="1971"/>
                </a:lnTo>
                <a:lnTo>
                  <a:pt x="8371" y="1485"/>
                </a:lnTo>
                <a:lnTo>
                  <a:pt x="8906" y="998"/>
                </a:lnTo>
                <a:lnTo>
                  <a:pt x="9247" y="706"/>
                </a:lnTo>
                <a:lnTo>
                  <a:pt x="9368" y="609"/>
                </a:lnTo>
                <a:lnTo>
                  <a:pt x="9417" y="560"/>
                </a:lnTo>
                <a:lnTo>
                  <a:pt x="9441" y="560"/>
                </a:lnTo>
                <a:lnTo>
                  <a:pt x="9441" y="536"/>
                </a:lnTo>
                <a:close/>
                <a:moveTo>
                  <a:pt x="9198" y="1"/>
                </a:moveTo>
                <a:lnTo>
                  <a:pt x="9125" y="25"/>
                </a:lnTo>
                <a:lnTo>
                  <a:pt x="8979" y="122"/>
                </a:lnTo>
                <a:lnTo>
                  <a:pt x="8736" y="341"/>
                </a:lnTo>
                <a:lnTo>
                  <a:pt x="7884" y="1120"/>
                </a:lnTo>
                <a:lnTo>
                  <a:pt x="7227" y="1752"/>
                </a:lnTo>
                <a:lnTo>
                  <a:pt x="6546" y="2385"/>
                </a:lnTo>
                <a:lnTo>
                  <a:pt x="5232" y="3675"/>
                </a:lnTo>
                <a:lnTo>
                  <a:pt x="4551" y="4356"/>
                </a:lnTo>
                <a:lnTo>
                  <a:pt x="3918" y="5037"/>
                </a:lnTo>
                <a:lnTo>
                  <a:pt x="2628" y="6424"/>
                </a:lnTo>
                <a:lnTo>
                  <a:pt x="2020" y="7033"/>
                </a:lnTo>
                <a:lnTo>
                  <a:pt x="1704" y="7325"/>
                </a:lnTo>
                <a:lnTo>
                  <a:pt x="1387" y="7617"/>
                </a:lnTo>
                <a:lnTo>
                  <a:pt x="706" y="8176"/>
                </a:lnTo>
                <a:lnTo>
                  <a:pt x="365" y="8493"/>
                </a:lnTo>
                <a:lnTo>
                  <a:pt x="73" y="8833"/>
                </a:lnTo>
                <a:lnTo>
                  <a:pt x="25" y="8931"/>
                </a:lnTo>
                <a:lnTo>
                  <a:pt x="0" y="9028"/>
                </a:lnTo>
                <a:lnTo>
                  <a:pt x="25" y="9101"/>
                </a:lnTo>
                <a:lnTo>
                  <a:pt x="73" y="9174"/>
                </a:lnTo>
                <a:lnTo>
                  <a:pt x="146" y="9223"/>
                </a:lnTo>
                <a:lnTo>
                  <a:pt x="244" y="9247"/>
                </a:lnTo>
                <a:lnTo>
                  <a:pt x="317" y="9223"/>
                </a:lnTo>
                <a:lnTo>
                  <a:pt x="414" y="9174"/>
                </a:lnTo>
                <a:lnTo>
                  <a:pt x="560" y="9247"/>
                </a:lnTo>
                <a:lnTo>
                  <a:pt x="706" y="9296"/>
                </a:lnTo>
                <a:lnTo>
                  <a:pt x="876" y="9320"/>
                </a:lnTo>
                <a:lnTo>
                  <a:pt x="1047" y="9344"/>
                </a:lnTo>
                <a:lnTo>
                  <a:pt x="2555" y="9344"/>
                </a:lnTo>
                <a:lnTo>
                  <a:pt x="2847" y="9320"/>
                </a:lnTo>
                <a:lnTo>
                  <a:pt x="2823" y="9490"/>
                </a:lnTo>
                <a:lnTo>
                  <a:pt x="2799" y="9636"/>
                </a:lnTo>
                <a:lnTo>
                  <a:pt x="2774" y="9952"/>
                </a:lnTo>
                <a:lnTo>
                  <a:pt x="2774" y="10269"/>
                </a:lnTo>
                <a:lnTo>
                  <a:pt x="2823" y="10585"/>
                </a:lnTo>
                <a:lnTo>
                  <a:pt x="2969" y="11510"/>
                </a:lnTo>
                <a:lnTo>
                  <a:pt x="2993" y="11972"/>
                </a:lnTo>
                <a:lnTo>
                  <a:pt x="3018" y="12434"/>
                </a:lnTo>
                <a:lnTo>
                  <a:pt x="3018" y="12970"/>
                </a:lnTo>
                <a:lnTo>
                  <a:pt x="2993" y="13481"/>
                </a:lnTo>
                <a:lnTo>
                  <a:pt x="2920" y="14503"/>
                </a:lnTo>
                <a:lnTo>
                  <a:pt x="2872" y="14892"/>
                </a:lnTo>
                <a:lnTo>
                  <a:pt x="2823" y="15330"/>
                </a:lnTo>
                <a:lnTo>
                  <a:pt x="2823" y="15549"/>
                </a:lnTo>
                <a:lnTo>
                  <a:pt x="2823" y="15768"/>
                </a:lnTo>
                <a:lnTo>
                  <a:pt x="2847" y="15963"/>
                </a:lnTo>
                <a:lnTo>
                  <a:pt x="2920" y="16133"/>
                </a:lnTo>
                <a:lnTo>
                  <a:pt x="2896" y="16157"/>
                </a:lnTo>
                <a:lnTo>
                  <a:pt x="2872" y="16230"/>
                </a:lnTo>
                <a:lnTo>
                  <a:pt x="2872" y="16303"/>
                </a:lnTo>
                <a:lnTo>
                  <a:pt x="2920" y="16352"/>
                </a:lnTo>
                <a:lnTo>
                  <a:pt x="2969" y="16401"/>
                </a:lnTo>
                <a:lnTo>
                  <a:pt x="3091" y="16449"/>
                </a:lnTo>
                <a:lnTo>
                  <a:pt x="3212" y="16474"/>
                </a:lnTo>
                <a:lnTo>
                  <a:pt x="3480" y="16474"/>
                </a:lnTo>
                <a:lnTo>
                  <a:pt x="3991" y="16425"/>
                </a:lnTo>
                <a:lnTo>
                  <a:pt x="4599" y="16401"/>
                </a:lnTo>
                <a:lnTo>
                  <a:pt x="5183" y="16401"/>
                </a:lnTo>
                <a:lnTo>
                  <a:pt x="6375" y="16425"/>
                </a:lnTo>
                <a:lnTo>
                  <a:pt x="6984" y="16401"/>
                </a:lnTo>
                <a:lnTo>
                  <a:pt x="7276" y="16376"/>
                </a:lnTo>
                <a:lnTo>
                  <a:pt x="7568" y="16328"/>
                </a:lnTo>
                <a:lnTo>
                  <a:pt x="7641" y="16303"/>
                </a:lnTo>
                <a:lnTo>
                  <a:pt x="7714" y="16255"/>
                </a:lnTo>
                <a:lnTo>
                  <a:pt x="7738" y="16206"/>
                </a:lnTo>
                <a:lnTo>
                  <a:pt x="7762" y="16157"/>
                </a:lnTo>
                <a:lnTo>
                  <a:pt x="7835" y="16084"/>
                </a:lnTo>
                <a:lnTo>
                  <a:pt x="7860" y="16011"/>
                </a:lnTo>
                <a:lnTo>
                  <a:pt x="7860" y="15354"/>
                </a:lnTo>
                <a:lnTo>
                  <a:pt x="7884" y="14989"/>
                </a:lnTo>
                <a:lnTo>
                  <a:pt x="7908" y="14649"/>
                </a:lnTo>
                <a:lnTo>
                  <a:pt x="7981" y="14284"/>
                </a:lnTo>
                <a:lnTo>
                  <a:pt x="8054" y="13943"/>
                </a:lnTo>
                <a:lnTo>
                  <a:pt x="8152" y="13627"/>
                </a:lnTo>
                <a:lnTo>
                  <a:pt x="8273" y="13310"/>
                </a:lnTo>
                <a:lnTo>
                  <a:pt x="8371" y="13164"/>
                </a:lnTo>
                <a:lnTo>
                  <a:pt x="8492" y="12994"/>
                </a:lnTo>
                <a:lnTo>
                  <a:pt x="8638" y="12848"/>
                </a:lnTo>
                <a:lnTo>
                  <a:pt x="8784" y="12726"/>
                </a:lnTo>
                <a:lnTo>
                  <a:pt x="8979" y="12629"/>
                </a:lnTo>
                <a:lnTo>
                  <a:pt x="9149" y="12532"/>
                </a:lnTo>
                <a:lnTo>
                  <a:pt x="9344" y="12483"/>
                </a:lnTo>
                <a:lnTo>
                  <a:pt x="9539" y="12434"/>
                </a:lnTo>
                <a:lnTo>
                  <a:pt x="9660" y="12580"/>
                </a:lnTo>
                <a:lnTo>
                  <a:pt x="9758" y="12726"/>
                </a:lnTo>
                <a:lnTo>
                  <a:pt x="9855" y="12872"/>
                </a:lnTo>
                <a:lnTo>
                  <a:pt x="9952" y="13043"/>
                </a:lnTo>
                <a:lnTo>
                  <a:pt x="10025" y="13335"/>
                </a:lnTo>
                <a:lnTo>
                  <a:pt x="10050" y="13627"/>
                </a:lnTo>
                <a:lnTo>
                  <a:pt x="10050" y="13919"/>
                </a:lnTo>
                <a:lnTo>
                  <a:pt x="10050" y="14211"/>
                </a:lnTo>
                <a:lnTo>
                  <a:pt x="10025" y="14697"/>
                </a:lnTo>
                <a:lnTo>
                  <a:pt x="9977" y="15208"/>
                </a:lnTo>
                <a:lnTo>
                  <a:pt x="9928" y="15695"/>
                </a:lnTo>
                <a:lnTo>
                  <a:pt x="9879" y="16206"/>
                </a:lnTo>
                <a:lnTo>
                  <a:pt x="9904" y="16303"/>
                </a:lnTo>
                <a:lnTo>
                  <a:pt x="9952" y="16376"/>
                </a:lnTo>
                <a:lnTo>
                  <a:pt x="10025" y="16425"/>
                </a:lnTo>
                <a:lnTo>
                  <a:pt x="10123" y="16449"/>
                </a:lnTo>
                <a:lnTo>
                  <a:pt x="10488" y="16498"/>
                </a:lnTo>
                <a:lnTo>
                  <a:pt x="10853" y="16522"/>
                </a:lnTo>
                <a:lnTo>
                  <a:pt x="11218" y="16522"/>
                </a:lnTo>
                <a:lnTo>
                  <a:pt x="11583" y="16498"/>
                </a:lnTo>
                <a:lnTo>
                  <a:pt x="11753" y="16522"/>
                </a:lnTo>
                <a:lnTo>
                  <a:pt x="11948" y="16547"/>
                </a:lnTo>
                <a:lnTo>
                  <a:pt x="12313" y="16547"/>
                </a:lnTo>
                <a:lnTo>
                  <a:pt x="13091" y="16571"/>
                </a:lnTo>
                <a:lnTo>
                  <a:pt x="14892" y="16571"/>
                </a:lnTo>
                <a:lnTo>
                  <a:pt x="15208" y="16547"/>
                </a:lnTo>
                <a:lnTo>
                  <a:pt x="15476" y="16474"/>
                </a:lnTo>
                <a:lnTo>
                  <a:pt x="15597" y="16425"/>
                </a:lnTo>
                <a:lnTo>
                  <a:pt x="15719" y="16376"/>
                </a:lnTo>
                <a:lnTo>
                  <a:pt x="15792" y="16303"/>
                </a:lnTo>
                <a:lnTo>
                  <a:pt x="15865" y="16230"/>
                </a:lnTo>
                <a:lnTo>
                  <a:pt x="15962" y="16206"/>
                </a:lnTo>
                <a:lnTo>
                  <a:pt x="16035" y="16157"/>
                </a:lnTo>
                <a:lnTo>
                  <a:pt x="16084" y="16060"/>
                </a:lnTo>
                <a:lnTo>
                  <a:pt x="16108" y="15963"/>
                </a:lnTo>
                <a:lnTo>
                  <a:pt x="16108" y="15841"/>
                </a:lnTo>
                <a:lnTo>
                  <a:pt x="16084" y="15719"/>
                </a:lnTo>
                <a:lnTo>
                  <a:pt x="16035" y="15476"/>
                </a:lnTo>
                <a:lnTo>
                  <a:pt x="16011" y="15111"/>
                </a:lnTo>
                <a:lnTo>
                  <a:pt x="16011" y="14746"/>
                </a:lnTo>
                <a:lnTo>
                  <a:pt x="16035" y="13846"/>
                </a:lnTo>
                <a:lnTo>
                  <a:pt x="16084" y="12945"/>
                </a:lnTo>
                <a:lnTo>
                  <a:pt x="16108" y="12069"/>
                </a:lnTo>
                <a:lnTo>
                  <a:pt x="16133" y="11193"/>
                </a:lnTo>
                <a:lnTo>
                  <a:pt x="16133" y="10755"/>
                </a:lnTo>
                <a:lnTo>
                  <a:pt x="16108" y="10317"/>
                </a:lnTo>
                <a:lnTo>
                  <a:pt x="16084" y="9879"/>
                </a:lnTo>
                <a:lnTo>
                  <a:pt x="16035" y="9466"/>
                </a:lnTo>
                <a:lnTo>
                  <a:pt x="16741" y="9466"/>
                </a:lnTo>
                <a:lnTo>
                  <a:pt x="17252" y="9490"/>
                </a:lnTo>
                <a:lnTo>
                  <a:pt x="17763" y="9490"/>
                </a:lnTo>
                <a:lnTo>
                  <a:pt x="18250" y="9466"/>
                </a:lnTo>
                <a:lnTo>
                  <a:pt x="18761" y="9417"/>
                </a:lnTo>
                <a:lnTo>
                  <a:pt x="18834" y="9393"/>
                </a:lnTo>
                <a:lnTo>
                  <a:pt x="18907" y="9344"/>
                </a:lnTo>
                <a:lnTo>
                  <a:pt x="18931" y="9296"/>
                </a:lnTo>
                <a:lnTo>
                  <a:pt x="18955" y="9223"/>
                </a:lnTo>
                <a:lnTo>
                  <a:pt x="18955" y="9150"/>
                </a:lnTo>
                <a:lnTo>
                  <a:pt x="18931" y="9077"/>
                </a:lnTo>
                <a:lnTo>
                  <a:pt x="18907" y="9028"/>
                </a:lnTo>
                <a:lnTo>
                  <a:pt x="18858" y="8955"/>
                </a:lnTo>
                <a:lnTo>
                  <a:pt x="18882" y="8858"/>
                </a:lnTo>
                <a:lnTo>
                  <a:pt x="18834" y="8760"/>
                </a:lnTo>
                <a:lnTo>
                  <a:pt x="18761" y="8639"/>
                </a:lnTo>
                <a:lnTo>
                  <a:pt x="18688" y="8517"/>
                </a:lnTo>
                <a:lnTo>
                  <a:pt x="18469" y="8298"/>
                </a:lnTo>
                <a:lnTo>
                  <a:pt x="18031" y="7909"/>
                </a:lnTo>
                <a:lnTo>
                  <a:pt x="17374" y="7373"/>
                </a:lnTo>
                <a:lnTo>
                  <a:pt x="16717" y="6862"/>
                </a:lnTo>
                <a:lnTo>
                  <a:pt x="16084" y="6327"/>
                </a:lnTo>
                <a:lnTo>
                  <a:pt x="15476" y="5767"/>
                </a:lnTo>
                <a:lnTo>
                  <a:pt x="14916" y="5159"/>
                </a:lnTo>
                <a:lnTo>
                  <a:pt x="14356" y="4551"/>
                </a:lnTo>
                <a:lnTo>
                  <a:pt x="13797" y="3918"/>
                </a:lnTo>
                <a:lnTo>
                  <a:pt x="13237" y="3334"/>
                </a:lnTo>
                <a:lnTo>
                  <a:pt x="12653" y="2726"/>
                </a:lnTo>
                <a:lnTo>
                  <a:pt x="12045" y="2166"/>
                </a:lnTo>
                <a:lnTo>
                  <a:pt x="11753" y="1923"/>
                </a:lnTo>
                <a:lnTo>
                  <a:pt x="11437" y="1679"/>
                </a:lnTo>
                <a:lnTo>
                  <a:pt x="10804" y="1193"/>
                </a:lnTo>
                <a:lnTo>
                  <a:pt x="10488" y="950"/>
                </a:lnTo>
                <a:lnTo>
                  <a:pt x="10196" y="682"/>
                </a:lnTo>
                <a:lnTo>
                  <a:pt x="9904" y="414"/>
                </a:lnTo>
                <a:lnTo>
                  <a:pt x="9660" y="98"/>
                </a:lnTo>
                <a:lnTo>
                  <a:pt x="9612" y="25"/>
                </a:lnTo>
                <a:lnTo>
                  <a:pt x="9539" y="1"/>
                </a:lnTo>
                <a:lnTo>
                  <a:pt x="9466" y="1"/>
                </a:lnTo>
                <a:lnTo>
                  <a:pt x="9393" y="25"/>
                </a:lnTo>
                <a:lnTo>
                  <a:pt x="934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48"/>
          <p:cNvSpPr/>
          <p:nvPr/>
        </p:nvSpPr>
        <p:spPr>
          <a:xfrm>
            <a:off x="4759480" y="593040"/>
            <a:ext cx="323919" cy="308869"/>
          </a:xfrm>
          <a:custGeom>
            <a:rect b="b" l="l" r="r" t="t"/>
            <a:pathLst>
              <a:path extrusionOk="0" h="15987" w="16766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48"/>
          <p:cNvSpPr/>
          <p:nvPr/>
        </p:nvSpPr>
        <p:spPr>
          <a:xfrm>
            <a:off x="5284084" y="585525"/>
            <a:ext cx="314510" cy="321098"/>
          </a:xfrm>
          <a:custGeom>
            <a:rect b="b" l="l" r="r" t="t"/>
            <a:pathLst>
              <a:path extrusionOk="0" h="16620" w="16279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48"/>
          <p:cNvSpPr/>
          <p:nvPr/>
        </p:nvSpPr>
        <p:spPr>
          <a:xfrm>
            <a:off x="608743" y="1062183"/>
            <a:ext cx="325793" cy="403363"/>
          </a:xfrm>
          <a:custGeom>
            <a:rect b="b" l="l" r="r" t="t"/>
            <a:pathLst>
              <a:path extrusionOk="0" h="20878" w="16863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60" y="2093"/>
                </a:lnTo>
                <a:lnTo>
                  <a:pt x="1485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41" y="2798"/>
                </a:lnTo>
                <a:lnTo>
                  <a:pt x="901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39" y="2287"/>
                </a:lnTo>
                <a:lnTo>
                  <a:pt x="1436" y="2117"/>
                </a:lnTo>
                <a:lnTo>
                  <a:pt x="1460" y="2093"/>
                </a:lnTo>
                <a:lnTo>
                  <a:pt x="1436" y="2044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487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3237" y="803"/>
                </a:moveTo>
                <a:lnTo>
                  <a:pt x="13383" y="949"/>
                </a:lnTo>
                <a:lnTo>
                  <a:pt x="13651" y="1192"/>
                </a:lnTo>
                <a:lnTo>
                  <a:pt x="13943" y="1436"/>
                </a:lnTo>
                <a:lnTo>
                  <a:pt x="14210" y="1655"/>
                </a:lnTo>
                <a:lnTo>
                  <a:pt x="14454" y="1922"/>
                </a:lnTo>
                <a:lnTo>
                  <a:pt x="14697" y="2214"/>
                </a:lnTo>
                <a:lnTo>
                  <a:pt x="14965" y="2482"/>
                </a:lnTo>
                <a:lnTo>
                  <a:pt x="15500" y="3017"/>
                </a:lnTo>
                <a:lnTo>
                  <a:pt x="15646" y="3188"/>
                </a:lnTo>
                <a:lnTo>
                  <a:pt x="15792" y="3382"/>
                </a:lnTo>
                <a:lnTo>
                  <a:pt x="15938" y="3577"/>
                </a:lnTo>
                <a:lnTo>
                  <a:pt x="16084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1" y="3042"/>
                </a:lnTo>
                <a:lnTo>
                  <a:pt x="13188" y="2239"/>
                </a:lnTo>
                <a:lnTo>
                  <a:pt x="13188" y="1874"/>
                </a:lnTo>
                <a:lnTo>
                  <a:pt x="13188" y="1533"/>
                </a:lnTo>
                <a:lnTo>
                  <a:pt x="13237" y="803"/>
                </a:lnTo>
                <a:close/>
                <a:moveTo>
                  <a:pt x="1509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193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09" y="3163"/>
                </a:lnTo>
                <a:close/>
                <a:moveTo>
                  <a:pt x="1533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68" y="4745"/>
                </a:lnTo>
                <a:lnTo>
                  <a:pt x="828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03" y="4477"/>
                </a:lnTo>
                <a:lnTo>
                  <a:pt x="1095" y="4258"/>
                </a:lnTo>
                <a:lnTo>
                  <a:pt x="1533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17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487" y="6254"/>
                </a:lnTo>
                <a:lnTo>
                  <a:pt x="487" y="5499"/>
                </a:lnTo>
                <a:lnTo>
                  <a:pt x="633" y="5475"/>
                </a:lnTo>
                <a:lnTo>
                  <a:pt x="755" y="5426"/>
                </a:lnTo>
                <a:lnTo>
                  <a:pt x="998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68" y="6473"/>
                </a:lnTo>
                <a:lnTo>
                  <a:pt x="998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487" y="6448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6984" y="6205"/>
                </a:moveTo>
                <a:lnTo>
                  <a:pt x="6935" y="6229"/>
                </a:lnTo>
                <a:lnTo>
                  <a:pt x="6862" y="6278"/>
                </a:lnTo>
                <a:lnTo>
                  <a:pt x="6716" y="6424"/>
                </a:lnTo>
                <a:lnTo>
                  <a:pt x="6546" y="6594"/>
                </a:lnTo>
                <a:lnTo>
                  <a:pt x="6327" y="6740"/>
                </a:lnTo>
                <a:lnTo>
                  <a:pt x="6108" y="6862"/>
                </a:lnTo>
                <a:lnTo>
                  <a:pt x="5986" y="6911"/>
                </a:lnTo>
                <a:lnTo>
                  <a:pt x="5889" y="6935"/>
                </a:lnTo>
                <a:lnTo>
                  <a:pt x="5767" y="6935"/>
                </a:lnTo>
                <a:lnTo>
                  <a:pt x="5670" y="6911"/>
                </a:lnTo>
                <a:lnTo>
                  <a:pt x="5572" y="6886"/>
                </a:lnTo>
                <a:lnTo>
                  <a:pt x="5499" y="6838"/>
                </a:lnTo>
                <a:lnTo>
                  <a:pt x="5426" y="6740"/>
                </a:lnTo>
                <a:lnTo>
                  <a:pt x="5353" y="6619"/>
                </a:lnTo>
                <a:lnTo>
                  <a:pt x="5305" y="6546"/>
                </a:lnTo>
                <a:lnTo>
                  <a:pt x="5232" y="6521"/>
                </a:lnTo>
                <a:lnTo>
                  <a:pt x="5134" y="6521"/>
                </a:lnTo>
                <a:lnTo>
                  <a:pt x="5061" y="6546"/>
                </a:lnTo>
                <a:lnTo>
                  <a:pt x="4794" y="6716"/>
                </a:lnTo>
                <a:lnTo>
                  <a:pt x="4599" y="6813"/>
                </a:lnTo>
                <a:lnTo>
                  <a:pt x="4429" y="6911"/>
                </a:lnTo>
                <a:lnTo>
                  <a:pt x="4283" y="6959"/>
                </a:lnTo>
                <a:lnTo>
                  <a:pt x="4210" y="6959"/>
                </a:lnTo>
                <a:lnTo>
                  <a:pt x="4137" y="6935"/>
                </a:lnTo>
                <a:lnTo>
                  <a:pt x="4088" y="6911"/>
                </a:lnTo>
                <a:lnTo>
                  <a:pt x="4064" y="6838"/>
                </a:lnTo>
                <a:lnTo>
                  <a:pt x="4039" y="6765"/>
                </a:lnTo>
                <a:lnTo>
                  <a:pt x="4039" y="6667"/>
                </a:lnTo>
                <a:lnTo>
                  <a:pt x="4039" y="6619"/>
                </a:lnTo>
                <a:lnTo>
                  <a:pt x="4015" y="6594"/>
                </a:lnTo>
                <a:lnTo>
                  <a:pt x="3966" y="6570"/>
                </a:lnTo>
                <a:lnTo>
                  <a:pt x="3893" y="6570"/>
                </a:lnTo>
                <a:lnTo>
                  <a:pt x="3845" y="6643"/>
                </a:lnTo>
                <a:lnTo>
                  <a:pt x="3796" y="6862"/>
                </a:lnTo>
                <a:lnTo>
                  <a:pt x="3772" y="6959"/>
                </a:lnTo>
                <a:lnTo>
                  <a:pt x="3772" y="7057"/>
                </a:lnTo>
                <a:lnTo>
                  <a:pt x="3796" y="7154"/>
                </a:lnTo>
                <a:lnTo>
                  <a:pt x="3845" y="7251"/>
                </a:lnTo>
                <a:lnTo>
                  <a:pt x="3942" y="7300"/>
                </a:lnTo>
                <a:lnTo>
                  <a:pt x="4064" y="7349"/>
                </a:lnTo>
                <a:lnTo>
                  <a:pt x="4331" y="7349"/>
                </a:lnTo>
                <a:lnTo>
                  <a:pt x="4453" y="7324"/>
                </a:lnTo>
                <a:lnTo>
                  <a:pt x="4599" y="7276"/>
                </a:lnTo>
                <a:lnTo>
                  <a:pt x="4842" y="7154"/>
                </a:lnTo>
                <a:lnTo>
                  <a:pt x="5086" y="7008"/>
                </a:lnTo>
                <a:lnTo>
                  <a:pt x="5183" y="7130"/>
                </a:lnTo>
                <a:lnTo>
                  <a:pt x="5280" y="7203"/>
                </a:lnTo>
                <a:lnTo>
                  <a:pt x="5378" y="7276"/>
                </a:lnTo>
                <a:lnTo>
                  <a:pt x="5499" y="7324"/>
                </a:lnTo>
                <a:lnTo>
                  <a:pt x="5597" y="7349"/>
                </a:lnTo>
                <a:lnTo>
                  <a:pt x="5718" y="7349"/>
                </a:lnTo>
                <a:lnTo>
                  <a:pt x="5962" y="7324"/>
                </a:lnTo>
                <a:lnTo>
                  <a:pt x="6229" y="7251"/>
                </a:lnTo>
                <a:lnTo>
                  <a:pt x="6473" y="7130"/>
                </a:lnTo>
                <a:lnTo>
                  <a:pt x="6716" y="6984"/>
                </a:lnTo>
                <a:lnTo>
                  <a:pt x="6935" y="6813"/>
                </a:lnTo>
                <a:lnTo>
                  <a:pt x="7057" y="6959"/>
                </a:lnTo>
                <a:lnTo>
                  <a:pt x="7203" y="7081"/>
                </a:lnTo>
                <a:lnTo>
                  <a:pt x="7373" y="7154"/>
                </a:lnTo>
                <a:lnTo>
                  <a:pt x="7568" y="7203"/>
                </a:lnTo>
                <a:lnTo>
                  <a:pt x="7714" y="7227"/>
                </a:lnTo>
                <a:lnTo>
                  <a:pt x="7981" y="7227"/>
                </a:lnTo>
                <a:lnTo>
                  <a:pt x="8103" y="7178"/>
                </a:lnTo>
                <a:lnTo>
                  <a:pt x="8225" y="7130"/>
                </a:lnTo>
                <a:lnTo>
                  <a:pt x="8322" y="7057"/>
                </a:lnTo>
                <a:lnTo>
                  <a:pt x="8541" y="6911"/>
                </a:lnTo>
                <a:lnTo>
                  <a:pt x="8663" y="7057"/>
                </a:lnTo>
                <a:lnTo>
                  <a:pt x="8833" y="7154"/>
                </a:lnTo>
                <a:lnTo>
                  <a:pt x="9028" y="7203"/>
                </a:lnTo>
                <a:lnTo>
                  <a:pt x="9222" y="7227"/>
                </a:lnTo>
                <a:lnTo>
                  <a:pt x="9441" y="7203"/>
                </a:lnTo>
                <a:lnTo>
                  <a:pt x="9636" y="7154"/>
                </a:lnTo>
                <a:lnTo>
                  <a:pt x="9830" y="7057"/>
                </a:lnTo>
                <a:lnTo>
                  <a:pt x="10001" y="6935"/>
                </a:lnTo>
                <a:lnTo>
                  <a:pt x="10171" y="7057"/>
                </a:lnTo>
                <a:lnTo>
                  <a:pt x="10341" y="7154"/>
                </a:lnTo>
                <a:lnTo>
                  <a:pt x="10512" y="7227"/>
                </a:lnTo>
                <a:lnTo>
                  <a:pt x="10706" y="7276"/>
                </a:lnTo>
                <a:lnTo>
                  <a:pt x="10877" y="7276"/>
                </a:lnTo>
                <a:lnTo>
                  <a:pt x="11047" y="7251"/>
                </a:lnTo>
                <a:lnTo>
                  <a:pt x="11193" y="7203"/>
                </a:lnTo>
                <a:lnTo>
                  <a:pt x="11339" y="7105"/>
                </a:lnTo>
                <a:lnTo>
                  <a:pt x="11436" y="7203"/>
                </a:lnTo>
                <a:lnTo>
                  <a:pt x="11534" y="7276"/>
                </a:lnTo>
                <a:lnTo>
                  <a:pt x="11655" y="7349"/>
                </a:lnTo>
                <a:lnTo>
                  <a:pt x="11777" y="7397"/>
                </a:lnTo>
                <a:lnTo>
                  <a:pt x="11899" y="7422"/>
                </a:lnTo>
                <a:lnTo>
                  <a:pt x="12020" y="7422"/>
                </a:lnTo>
                <a:lnTo>
                  <a:pt x="12142" y="7397"/>
                </a:lnTo>
                <a:lnTo>
                  <a:pt x="12239" y="7349"/>
                </a:lnTo>
                <a:lnTo>
                  <a:pt x="12337" y="7300"/>
                </a:lnTo>
                <a:lnTo>
                  <a:pt x="12434" y="7203"/>
                </a:lnTo>
                <a:lnTo>
                  <a:pt x="12604" y="7032"/>
                </a:lnTo>
                <a:lnTo>
                  <a:pt x="12848" y="7178"/>
                </a:lnTo>
                <a:lnTo>
                  <a:pt x="12969" y="7251"/>
                </a:lnTo>
                <a:lnTo>
                  <a:pt x="13091" y="7300"/>
                </a:lnTo>
                <a:lnTo>
                  <a:pt x="13213" y="7324"/>
                </a:lnTo>
                <a:lnTo>
                  <a:pt x="13334" y="7324"/>
                </a:lnTo>
                <a:lnTo>
                  <a:pt x="13432" y="7300"/>
                </a:lnTo>
                <a:lnTo>
                  <a:pt x="13529" y="7227"/>
                </a:lnTo>
                <a:lnTo>
                  <a:pt x="13651" y="7324"/>
                </a:lnTo>
                <a:lnTo>
                  <a:pt x="13797" y="7373"/>
                </a:lnTo>
                <a:lnTo>
                  <a:pt x="13967" y="7397"/>
                </a:lnTo>
                <a:lnTo>
                  <a:pt x="14113" y="7373"/>
                </a:lnTo>
                <a:lnTo>
                  <a:pt x="14259" y="7349"/>
                </a:lnTo>
                <a:lnTo>
                  <a:pt x="14405" y="7251"/>
                </a:lnTo>
                <a:lnTo>
                  <a:pt x="14502" y="7154"/>
                </a:lnTo>
                <a:lnTo>
                  <a:pt x="14575" y="7008"/>
                </a:lnTo>
                <a:lnTo>
                  <a:pt x="14575" y="6959"/>
                </a:lnTo>
                <a:lnTo>
                  <a:pt x="14575" y="6935"/>
                </a:lnTo>
                <a:lnTo>
                  <a:pt x="14527" y="6911"/>
                </a:lnTo>
                <a:lnTo>
                  <a:pt x="14502" y="6911"/>
                </a:lnTo>
                <a:lnTo>
                  <a:pt x="14283" y="6959"/>
                </a:lnTo>
                <a:lnTo>
                  <a:pt x="14016" y="7032"/>
                </a:lnTo>
                <a:lnTo>
                  <a:pt x="13894" y="7032"/>
                </a:lnTo>
                <a:lnTo>
                  <a:pt x="13772" y="7008"/>
                </a:lnTo>
                <a:lnTo>
                  <a:pt x="13699" y="6959"/>
                </a:lnTo>
                <a:lnTo>
                  <a:pt x="13651" y="6911"/>
                </a:lnTo>
                <a:lnTo>
                  <a:pt x="13651" y="6862"/>
                </a:lnTo>
                <a:lnTo>
                  <a:pt x="13626" y="6789"/>
                </a:lnTo>
                <a:lnTo>
                  <a:pt x="13578" y="6740"/>
                </a:lnTo>
                <a:lnTo>
                  <a:pt x="13529" y="6692"/>
                </a:lnTo>
                <a:lnTo>
                  <a:pt x="13407" y="6692"/>
                </a:lnTo>
                <a:lnTo>
                  <a:pt x="13359" y="6716"/>
                </a:lnTo>
                <a:lnTo>
                  <a:pt x="13334" y="6789"/>
                </a:lnTo>
                <a:lnTo>
                  <a:pt x="13310" y="6862"/>
                </a:lnTo>
                <a:lnTo>
                  <a:pt x="13286" y="6911"/>
                </a:lnTo>
                <a:lnTo>
                  <a:pt x="13286" y="6959"/>
                </a:lnTo>
                <a:lnTo>
                  <a:pt x="13261" y="6984"/>
                </a:lnTo>
                <a:lnTo>
                  <a:pt x="13115" y="6984"/>
                </a:lnTo>
                <a:lnTo>
                  <a:pt x="13018" y="6935"/>
                </a:lnTo>
                <a:lnTo>
                  <a:pt x="12823" y="6789"/>
                </a:lnTo>
                <a:lnTo>
                  <a:pt x="12677" y="6667"/>
                </a:lnTo>
                <a:lnTo>
                  <a:pt x="12629" y="6643"/>
                </a:lnTo>
                <a:lnTo>
                  <a:pt x="12580" y="6619"/>
                </a:lnTo>
                <a:lnTo>
                  <a:pt x="12507" y="6619"/>
                </a:lnTo>
                <a:lnTo>
                  <a:pt x="12458" y="6667"/>
                </a:lnTo>
                <a:lnTo>
                  <a:pt x="12264" y="6886"/>
                </a:lnTo>
                <a:lnTo>
                  <a:pt x="12166" y="6959"/>
                </a:lnTo>
                <a:lnTo>
                  <a:pt x="12045" y="7032"/>
                </a:lnTo>
                <a:lnTo>
                  <a:pt x="11947" y="7057"/>
                </a:lnTo>
                <a:lnTo>
                  <a:pt x="11850" y="7032"/>
                </a:lnTo>
                <a:lnTo>
                  <a:pt x="11777" y="7008"/>
                </a:lnTo>
                <a:lnTo>
                  <a:pt x="11704" y="6911"/>
                </a:lnTo>
                <a:lnTo>
                  <a:pt x="11631" y="6813"/>
                </a:lnTo>
                <a:lnTo>
                  <a:pt x="11582" y="6667"/>
                </a:lnTo>
                <a:lnTo>
                  <a:pt x="11582" y="6594"/>
                </a:lnTo>
                <a:lnTo>
                  <a:pt x="11534" y="6521"/>
                </a:lnTo>
                <a:lnTo>
                  <a:pt x="11485" y="6497"/>
                </a:lnTo>
                <a:lnTo>
                  <a:pt x="11436" y="6473"/>
                </a:lnTo>
                <a:lnTo>
                  <a:pt x="11363" y="6473"/>
                </a:lnTo>
                <a:lnTo>
                  <a:pt x="11315" y="6497"/>
                </a:lnTo>
                <a:lnTo>
                  <a:pt x="11266" y="6546"/>
                </a:lnTo>
                <a:lnTo>
                  <a:pt x="11217" y="6619"/>
                </a:lnTo>
                <a:lnTo>
                  <a:pt x="11193" y="6716"/>
                </a:lnTo>
                <a:lnTo>
                  <a:pt x="11144" y="6789"/>
                </a:lnTo>
                <a:lnTo>
                  <a:pt x="11071" y="6838"/>
                </a:lnTo>
                <a:lnTo>
                  <a:pt x="11023" y="6886"/>
                </a:lnTo>
                <a:lnTo>
                  <a:pt x="10950" y="6911"/>
                </a:lnTo>
                <a:lnTo>
                  <a:pt x="10877" y="6911"/>
                </a:lnTo>
                <a:lnTo>
                  <a:pt x="10706" y="6886"/>
                </a:lnTo>
                <a:lnTo>
                  <a:pt x="10560" y="6838"/>
                </a:lnTo>
                <a:lnTo>
                  <a:pt x="10390" y="6740"/>
                </a:lnTo>
                <a:lnTo>
                  <a:pt x="10268" y="6643"/>
                </a:lnTo>
                <a:lnTo>
                  <a:pt x="10147" y="6521"/>
                </a:lnTo>
                <a:lnTo>
                  <a:pt x="10074" y="6473"/>
                </a:lnTo>
                <a:lnTo>
                  <a:pt x="10001" y="6448"/>
                </a:lnTo>
                <a:lnTo>
                  <a:pt x="9928" y="6473"/>
                </a:lnTo>
                <a:lnTo>
                  <a:pt x="9855" y="6521"/>
                </a:lnTo>
                <a:lnTo>
                  <a:pt x="9757" y="6619"/>
                </a:lnTo>
                <a:lnTo>
                  <a:pt x="9611" y="6716"/>
                </a:lnTo>
                <a:lnTo>
                  <a:pt x="9441" y="6789"/>
                </a:lnTo>
                <a:lnTo>
                  <a:pt x="9271" y="6838"/>
                </a:lnTo>
                <a:lnTo>
                  <a:pt x="9101" y="6838"/>
                </a:lnTo>
                <a:lnTo>
                  <a:pt x="9028" y="6813"/>
                </a:lnTo>
                <a:lnTo>
                  <a:pt x="8979" y="6789"/>
                </a:lnTo>
                <a:lnTo>
                  <a:pt x="8906" y="6740"/>
                </a:lnTo>
                <a:lnTo>
                  <a:pt x="8882" y="6667"/>
                </a:lnTo>
                <a:lnTo>
                  <a:pt x="8833" y="6594"/>
                </a:lnTo>
                <a:lnTo>
                  <a:pt x="8833" y="6497"/>
                </a:lnTo>
                <a:lnTo>
                  <a:pt x="8809" y="6424"/>
                </a:lnTo>
                <a:lnTo>
                  <a:pt x="8784" y="6375"/>
                </a:lnTo>
                <a:lnTo>
                  <a:pt x="8736" y="6327"/>
                </a:lnTo>
                <a:lnTo>
                  <a:pt x="8687" y="6302"/>
                </a:lnTo>
                <a:lnTo>
                  <a:pt x="8638" y="6278"/>
                </a:lnTo>
                <a:lnTo>
                  <a:pt x="8565" y="6278"/>
                </a:lnTo>
                <a:lnTo>
                  <a:pt x="8517" y="6302"/>
                </a:lnTo>
                <a:lnTo>
                  <a:pt x="8468" y="6351"/>
                </a:lnTo>
                <a:lnTo>
                  <a:pt x="8298" y="6546"/>
                </a:lnTo>
                <a:lnTo>
                  <a:pt x="8200" y="6643"/>
                </a:lnTo>
                <a:lnTo>
                  <a:pt x="8103" y="6740"/>
                </a:lnTo>
                <a:lnTo>
                  <a:pt x="7981" y="6789"/>
                </a:lnTo>
                <a:lnTo>
                  <a:pt x="7860" y="6813"/>
                </a:lnTo>
                <a:lnTo>
                  <a:pt x="7714" y="6813"/>
                </a:lnTo>
                <a:lnTo>
                  <a:pt x="7592" y="6789"/>
                </a:lnTo>
                <a:lnTo>
                  <a:pt x="7446" y="6740"/>
                </a:lnTo>
                <a:lnTo>
                  <a:pt x="7349" y="6667"/>
                </a:lnTo>
                <a:lnTo>
                  <a:pt x="7276" y="6546"/>
                </a:lnTo>
                <a:lnTo>
                  <a:pt x="7227" y="6424"/>
                </a:lnTo>
                <a:lnTo>
                  <a:pt x="7227" y="6375"/>
                </a:lnTo>
                <a:lnTo>
                  <a:pt x="7178" y="6302"/>
                </a:lnTo>
                <a:lnTo>
                  <a:pt x="7154" y="6278"/>
                </a:lnTo>
                <a:lnTo>
                  <a:pt x="7105" y="6229"/>
                </a:lnTo>
                <a:lnTo>
                  <a:pt x="7032" y="6205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44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55" y="7349"/>
                </a:lnTo>
                <a:lnTo>
                  <a:pt x="949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33" y="9222"/>
                </a:lnTo>
                <a:lnTo>
                  <a:pt x="584" y="8492"/>
                </a:lnTo>
                <a:lnTo>
                  <a:pt x="730" y="8444"/>
                </a:lnTo>
                <a:lnTo>
                  <a:pt x="852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0901" y="8638"/>
                </a:moveTo>
                <a:lnTo>
                  <a:pt x="10828" y="8687"/>
                </a:lnTo>
                <a:lnTo>
                  <a:pt x="10779" y="8736"/>
                </a:lnTo>
                <a:lnTo>
                  <a:pt x="10706" y="8857"/>
                </a:lnTo>
                <a:lnTo>
                  <a:pt x="10682" y="8979"/>
                </a:lnTo>
                <a:lnTo>
                  <a:pt x="10560" y="9076"/>
                </a:lnTo>
                <a:lnTo>
                  <a:pt x="10414" y="9149"/>
                </a:lnTo>
                <a:lnTo>
                  <a:pt x="10293" y="9173"/>
                </a:lnTo>
                <a:lnTo>
                  <a:pt x="10122" y="9173"/>
                </a:lnTo>
                <a:lnTo>
                  <a:pt x="10025" y="9149"/>
                </a:lnTo>
                <a:lnTo>
                  <a:pt x="9976" y="9125"/>
                </a:lnTo>
                <a:lnTo>
                  <a:pt x="9928" y="9076"/>
                </a:lnTo>
                <a:lnTo>
                  <a:pt x="9903" y="9028"/>
                </a:lnTo>
                <a:lnTo>
                  <a:pt x="9903" y="8930"/>
                </a:lnTo>
                <a:lnTo>
                  <a:pt x="9879" y="8857"/>
                </a:lnTo>
                <a:lnTo>
                  <a:pt x="9830" y="8809"/>
                </a:lnTo>
                <a:lnTo>
                  <a:pt x="9757" y="8760"/>
                </a:lnTo>
                <a:lnTo>
                  <a:pt x="9684" y="8760"/>
                </a:lnTo>
                <a:lnTo>
                  <a:pt x="9611" y="8784"/>
                </a:lnTo>
                <a:lnTo>
                  <a:pt x="9563" y="8833"/>
                </a:lnTo>
                <a:lnTo>
                  <a:pt x="9514" y="8906"/>
                </a:lnTo>
                <a:lnTo>
                  <a:pt x="9490" y="8955"/>
                </a:lnTo>
                <a:lnTo>
                  <a:pt x="9441" y="9003"/>
                </a:lnTo>
                <a:lnTo>
                  <a:pt x="9320" y="9052"/>
                </a:lnTo>
                <a:lnTo>
                  <a:pt x="9149" y="9101"/>
                </a:lnTo>
                <a:lnTo>
                  <a:pt x="8979" y="9125"/>
                </a:lnTo>
                <a:lnTo>
                  <a:pt x="8809" y="9101"/>
                </a:lnTo>
                <a:lnTo>
                  <a:pt x="8663" y="9076"/>
                </a:lnTo>
                <a:lnTo>
                  <a:pt x="8541" y="9003"/>
                </a:lnTo>
                <a:lnTo>
                  <a:pt x="8517" y="8955"/>
                </a:lnTo>
                <a:lnTo>
                  <a:pt x="8492" y="8906"/>
                </a:lnTo>
                <a:lnTo>
                  <a:pt x="8492" y="8833"/>
                </a:lnTo>
                <a:lnTo>
                  <a:pt x="8444" y="8784"/>
                </a:lnTo>
                <a:lnTo>
                  <a:pt x="8419" y="8736"/>
                </a:lnTo>
                <a:lnTo>
                  <a:pt x="8371" y="8711"/>
                </a:lnTo>
                <a:lnTo>
                  <a:pt x="8298" y="8687"/>
                </a:lnTo>
                <a:lnTo>
                  <a:pt x="8249" y="8687"/>
                </a:lnTo>
                <a:lnTo>
                  <a:pt x="8200" y="8711"/>
                </a:lnTo>
                <a:lnTo>
                  <a:pt x="8127" y="8736"/>
                </a:lnTo>
                <a:lnTo>
                  <a:pt x="8006" y="8906"/>
                </a:lnTo>
                <a:lnTo>
                  <a:pt x="7860" y="9052"/>
                </a:lnTo>
                <a:lnTo>
                  <a:pt x="7787" y="9125"/>
                </a:lnTo>
                <a:lnTo>
                  <a:pt x="7689" y="9173"/>
                </a:lnTo>
                <a:lnTo>
                  <a:pt x="7568" y="9222"/>
                </a:lnTo>
                <a:lnTo>
                  <a:pt x="7446" y="9246"/>
                </a:lnTo>
                <a:lnTo>
                  <a:pt x="7324" y="9246"/>
                </a:lnTo>
                <a:lnTo>
                  <a:pt x="7276" y="9222"/>
                </a:lnTo>
                <a:lnTo>
                  <a:pt x="7227" y="9198"/>
                </a:lnTo>
                <a:lnTo>
                  <a:pt x="7203" y="9149"/>
                </a:lnTo>
                <a:lnTo>
                  <a:pt x="7178" y="9076"/>
                </a:lnTo>
                <a:lnTo>
                  <a:pt x="7178" y="9003"/>
                </a:lnTo>
                <a:lnTo>
                  <a:pt x="7203" y="8930"/>
                </a:lnTo>
                <a:lnTo>
                  <a:pt x="7203" y="8833"/>
                </a:lnTo>
                <a:lnTo>
                  <a:pt x="7154" y="8760"/>
                </a:lnTo>
                <a:lnTo>
                  <a:pt x="7105" y="8687"/>
                </a:lnTo>
                <a:lnTo>
                  <a:pt x="7032" y="8663"/>
                </a:lnTo>
                <a:lnTo>
                  <a:pt x="6886" y="8663"/>
                </a:lnTo>
                <a:lnTo>
                  <a:pt x="6813" y="8711"/>
                </a:lnTo>
                <a:lnTo>
                  <a:pt x="6789" y="8809"/>
                </a:lnTo>
                <a:lnTo>
                  <a:pt x="6740" y="8906"/>
                </a:lnTo>
                <a:lnTo>
                  <a:pt x="6692" y="8979"/>
                </a:lnTo>
                <a:lnTo>
                  <a:pt x="6619" y="9076"/>
                </a:lnTo>
                <a:lnTo>
                  <a:pt x="6521" y="9125"/>
                </a:lnTo>
                <a:lnTo>
                  <a:pt x="6424" y="9173"/>
                </a:lnTo>
                <a:lnTo>
                  <a:pt x="6327" y="9222"/>
                </a:lnTo>
                <a:lnTo>
                  <a:pt x="6083" y="9271"/>
                </a:lnTo>
                <a:lnTo>
                  <a:pt x="5864" y="9246"/>
                </a:lnTo>
                <a:lnTo>
                  <a:pt x="5743" y="9222"/>
                </a:lnTo>
                <a:lnTo>
                  <a:pt x="5645" y="9198"/>
                </a:lnTo>
                <a:lnTo>
                  <a:pt x="5572" y="9125"/>
                </a:lnTo>
                <a:lnTo>
                  <a:pt x="5499" y="9052"/>
                </a:lnTo>
                <a:lnTo>
                  <a:pt x="5451" y="8979"/>
                </a:lnTo>
                <a:lnTo>
                  <a:pt x="5402" y="8882"/>
                </a:lnTo>
                <a:lnTo>
                  <a:pt x="5402" y="8833"/>
                </a:lnTo>
                <a:lnTo>
                  <a:pt x="5378" y="8784"/>
                </a:lnTo>
                <a:lnTo>
                  <a:pt x="5280" y="8736"/>
                </a:lnTo>
                <a:lnTo>
                  <a:pt x="5183" y="8711"/>
                </a:lnTo>
                <a:lnTo>
                  <a:pt x="5086" y="8736"/>
                </a:lnTo>
                <a:lnTo>
                  <a:pt x="4842" y="8906"/>
                </a:lnTo>
                <a:lnTo>
                  <a:pt x="4648" y="9028"/>
                </a:lnTo>
                <a:lnTo>
                  <a:pt x="4453" y="9149"/>
                </a:lnTo>
                <a:lnTo>
                  <a:pt x="4258" y="9222"/>
                </a:lnTo>
                <a:lnTo>
                  <a:pt x="4112" y="9222"/>
                </a:lnTo>
                <a:lnTo>
                  <a:pt x="4064" y="9198"/>
                </a:lnTo>
                <a:lnTo>
                  <a:pt x="4015" y="9149"/>
                </a:lnTo>
                <a:lnTo>
                  <a:pt x="3991" y="9076"/>
                </a:lnTo>
                <a:lnTo>
                  <a:pt x="4015" y="8955"/>
                </a:lnTo>
                <a:lnTo>
                  <a:pt x="4015" y="8906"/>
                </a:lnTo>
                <a:lnTo>
                  <a:pt x="3991" y="8857"/>
                </a:lnTo>
                <a:lnTo>
                  <a:pt x="3966" y="8833"/>
                </a:lnTo>
                <a:lnTo>
                  <a:pt x="3918" y="8809"/>
                </a:lnTo>
                <a:lnTo>
                  <a:pt x="3893" y="8784"/>
                </a:lnTo>
                <a:lnTo>
                  <a:pt x="3845" y="8809"/>
                </a:lnTo>
                <a:lnTo>
                  <a:pt x="3796" y="8809"/>
                </a:lnTo>
                <a:lnTo>
                  <a:pt x="3747" y="8857"/>
                </a:lnTo>
                <a:lnTo>
                  <a:pt x="3699" y="8979"/>
                </a:lnTo>
                <a:lnTo>
                  <a:pt x="3674" y="9101"/>
                </a:lnTo>
                <a:lnTo>
                  <a:pt x="3674" y="9222"/>
                </a:lnTo>
                <a:lnTo>
                  <a:pt x="3699" y="9319"/>
                </a:lnTo>
                <a:lnTo>
                  <a:pt x="3772" y="9417"/>
                </a:lnTo>
                <a:lnTo>
                  <a:pt x="3845" y="9514"/>
                </a:lnTo>
                <a:lnTo>
                  <a:pt x="3966" y="9587"/>
                </a:lnTo>
                <a:lnTo>
                  <a:pt x="4088" y="9636"/>
                </a:lnTo>
                <a:lnTo>
                  <a:pt x="4210" y="9660"/>
                </a:lnTo>
                <a:lnTo>
                  <a:pt x="4356" y="9636"/>
                </a:lnTo>
                <a:lnTo>
                  <a:pt x="4477" y="9611"/>
                </a:lnTo>
                <a:lnTo>
                  <a:pt x="4599" y="9563"/>
                </a:lnTo>
                <a:lnTo>
                  <a:pt x="4842" y="9417"/>
                </a:lnTo>
                <a:lnTo>
                  <a:pt x="5086" y="9246"/>
                </a:lnTo>
                <a:lnTo>
                  <a:pt x="5159" y="9344"/>
                </a:lnTo>
                <a:lnTo>
                  <a:pt x="5232" y="9441"/>
                </a:lnTo>
                <a:lnTo>
                  <a:pt x="5329" y="9514"/>
                </a:lnTo>
                <a:lnTo>
                  <a:pt x="5426" y="9563"/>
                </a:lnTo>
                <a:lnTo>
                  <a:pt x="5670" y="9660"/>
                </a:lnTo>
                <a:lnTo>
                  <a:pt x="5913" y="9684"/>
                </a:lnTo>
                <a:lnTo>
                  <a:pt x="6181" y="9684"/>
                </a:lnTo>
                <a:lnTo>
                  <a:pt x="6424" y="9636"/>
                </a:lnTo>
                <a:lnTo>
                  <a:pt x="6667" y="9538"/>
                </a:lnTo>
                <a:lnTo>
                  <a:pt x="6886" y="9392"/>
                </a:lnTo>
                <a:lnTo>
                  <a:pt x="6984" y="9490"/>
                </a:lnTo>
                <a:lnTo>
                  <a:pt x="7081" y="9563"/>
                </a:lnTo>
                <a:lnTo>
                  <a:pt x="7227" y="9636"/>
                </a:lnTo>
                <a:lnTo>
                  <a:pt x="7373" y="9684"/>
                </a:lnTo>
                <a:lnTo>
                  <a:pt x="7519" y="9709"/>
                </a:lnTo>
                <a:lnTo>
                  <a:pt x="7641" y="9684"/>
                </a:lnTo>
                <a:lnTo>
                  <a:pt x="7762" y="9660"/>
                </a:lnTo>
                <a:lnTo>
                  <a:pt x="7884" y="9611"/>
                </a:lnTo>
                <a:lnTo>
                  <a:pt x="7981" y="9538"/>
                </a:lnTo>
                <a:lnTo>
                  <a:pt x="8079" y="9465"/>
                </a:lnTo>
                <a:lnTo>
                  <a:pt x="8249" y="9271"/>
                </a:lnTo>
                <a:lnTo>
                  <a:pt x="8371" y="9368"/>
                </a:lnTo>
                <a:lnTo>
                  <a:pt x="8541" y="9465"/>
                </a:lnTo>
                <a:lnTo>
                  <a:pt x="8711" y="9514"/>
                </a:lnTo>
                <a:lnTo>
                  <a:pt x="8906" y="9538"/>
                </a:lnTo>
                <a:lnTo>
                  <a:pt x="9101" y="9538"/>
                </a:lnTo>
                <a:lnTo>
                  <a:pt x="9271" y="9514"/>
                </a:lnTo>
                <a:lnTo>
                  <a:pt x="9466" y="9441"/>
                </a:lnTo>
                <a:lnTo>
                  <a:pt x="9611" y="9368"/>
                </a:lnTo>
                <a:lnTo>
                  <a:pt x="9733" y="9465"/>
                </a:lnTo>
                <a:lnTo>
                  <a:pt x="9855" y="9514"/>
                </a:lnTo>
                <a:lnTo>
                  <a:pt x="10025" y="9563"/>
                </a:lnTo>
                <a:lnTo>
                  <a:pt x="10195" y="9563"/>
                </a:lnTo>
                <a:lnTo>
                  <a:pt x="10366" y="9538"/>
                </a:lnTo>
                <a:lnTo>
                  <a:pt x="10560" y="9490"/>
                </a:lnTo>
                <a:lnTo>
                  <a:pt x="10706" y="9417"/>
                </a:lnTo>
                <a:lnTo>
                  <a:pt x="10852" y="9319"/>
                </a:lnTo>
                <a:lnTo>
                  <a:pt x="10974" y="9392"/>
                </a:lnTo>
                <a:lnTo>
                  <a:pt x="11096" y="9441"/>
                </a:lnTo>
                <a:lnTo>
                  <a:pt x="11242" y="9465"/>
                </a:lnTo>
                <a:lnTo>
                  <a:pt x="11363" y="9490"/>
                </a:lnTo>
                <a:lnTo>
                  <a:pt x="11509" y="9490"/>
                </a:lnTo>
                <a:lnTo>
                  <a:pt x="11655" y="9465"/>
                </a:lnTo>
                <a:lnTo>
                  <a:pt x="11801" y="9417"/>
                </a:lnTo>
                <a:lnTo>
                  <a:pt x="11923" y="9344"/>
                </a:lnTo>
                <a:lnTo>
                  <a:pt x="12020" y="9441"/>
                </a:lnTo>
                <a:lnTo>
                  <a:pt x="12142" y="9490"/>
                </a:lnTo>
                <a:lnTo>
                  <a:pt x="12434" y="9490"/>
                </a:lnTo>
                <a:lnTo>
                  <a:pt x="12580" y="9441"/>
                </a:lnTo>
                <a:lnTo>
                  <a:pt x="12750" y="9392"/>
                </a:lnTo>
                <a:lnTo>
                  <a:pt x="12896" y="9319"/>
                </a:lnTo>
                <a:lnTo>
                  <a:pt x="13042" y="9222"/>
                </a:lnTo>
                <a:lnTo>
                  <a:pt x="13091" y="9295"/>
                </a:lnTo>
                <a:lnTo>
                  <a:pt x="13164" y="9344"/>
                </a:lnTo>
                <a:lnTo>
                  <a:pt x="13310" y="9417"/>
                </a:lnTo>
                <a:lnTo>
                  <a:pt x="13480" y="9441"/>
                </a:lnTo>
                <a:lnTo>
                  <a:pt x="13675" y="9441"/>
                </a:lnTo>
                <a:lnTo>
                  <a:pt x="13870" y="9392"/>
                </a:lnTo>
                <a:lnTo>
                  <a:pt x="14064" y="9319"/>
                </a:lnTo>
                <a:lnTo>
                  <a:pt x="14259" y="9246"/>
                </a:lnTo>
                <a:lnTo>
                  <a:pt x="14405" y="9149"/>
                </a:lnTo>
                <a:lnTo>
                  <a:pt x="14478" y="9101"/>
                </a:lnTo>
                <a:lnTo>
                  <a:pt x="14502" y="9028"/>
                </a:lnTo>
                <a:lnTo>
                  <a:pt x="14478" y="8955"/>
                </a:lnTo>
                <a:lnTo>
                  <a:pt x="14454" y="8882"/>
                </a:lnTo>
                <a:lnTo>
                  <a:pt x="14429" y="8833"/>
                </a:lnTo>
                <a:lnTo>
                  <a:pt x="14356" y="8809"/>
                </a:lnTo>
                <a:lnTo>
                  <a:pt x="14308" y="8809"/>
                </a:lnTo>
                <a:lnTo>
                  <a:pt x="14235" y="8833"/>
                </a:lnTo>
                <a:lnTo>
                  <a:pt x="14016" y="8955"/>
                </a:lnTo>
                <a:lnTo>
                  <a:pt x="13845" y="9028"/>
                </a:lnTo>
                <a:lnTo>
                  <a:pt x="13675" y="9076"/>
                </a:lnTo>
                <a:lnTo>
                  <a:pt x="13529" y="9101"/>
                </a:lnTo>
                <a:lnTo>
                  <a:pt x="13407" y="9101"/>
                </a:lnTo>
                <a:lnTo>
                  <a:pt x="13359" y="9076"/>
                </a:lnTo>
                <a:lnTo>
                  <a:pt x="13334" y="9028"/>
                </a:lnTo>
                <a:lnTo>
                  <a:pt x="13310" y="8979"/>
                </a:lnTo>
                <a:lnTo>
                  <a:pt x="13310" y="8906"/>
                </a:lnTo>
                <a:lnTo>
                  <a:pt x="13310" y="8857"/>
                </a:lnTo>
                <a:lnTo>
                  <a:pt x="13286" y="8784"/>
                </a:lnTo>
                <a:lnTo>
                  <a:pt x="13261" y="8736"/>
                </a:lnTo>
                <a:lnTo>
                  <a:pt x="13213" y="8711"/>
                </a:lnTo>
                <a:lnTo>
                  <a:pt x="13091" y="8711"/>
                </a:lnTo>
                <a:lnTo>
                  <a:pt x="13042" y="8736"/>
                </a:lnTo>
                <a:lnTo>
                  <a:pt x="13018" y="8784"/>
                </a:lnTo>
                <a:lnTo>
                  <a:pt x="12945" y="8882"/>
                </a:lnTo>
                <a:lnTo>
                  <a:pt x="12823" y="8979"/>
                </a:lnTo>
                <a:lnTo>
                  <a:pt x="12653" y="9076"/>
                </a:lnTo>
                <a:lnTo>
                  <a:pt x="12507" y="9149"/>
                </a:lnTo>
                <a:lnTo>
                  <a:pt x="12361" y="9198"/>
                </a:lnTo>
                <a:lnTo>
                  <a:pt x="12312" y="9198"/>
                </a:lnTo>
                <a:lnTo>
                  <a:pt x="12264" y="9173"/>
                </a:lnTo>
                <a:lnTo>
                  <a:pt x="12215" y="9149"/>
                </a:lnTo>
                <a:lnTo>
                  <a:pt x="12191" y="9101"/>
                </a:lnTo>
                <a:lnTo>
                  <a:pt x="12191" y="9028"/>
                </a:lnTo>
                <a:lnTo>
                  <a:pt x="12215" y="8930"/>
                </a:lnTo>
                <a:lnTo>
                  <a:pt x="12215" y="8857"/>
                </a:lnTo>
                <a:lnTo>
                  <a:pt x="12191" y="8809"/>
                </a:lnTo>
                <a:lnTo>
                  <a:pt x="12142" y="8760"/>
                </a:lnTo>
                <a:lnTo>
                  <a:pt x="12093" y="8736"/>
                </a:lnTo>
                <a:lnTo>
                  <a:pt x="12045" y="8736"/>
                </a:lnTo>
                <a:lnTo>
                  <a:pt x="11972" y="8760"/>
                </a:lnTo>
                <a:lnTo>
                  <a:pt x="11923" y="8784"/>
                </a:lnTo>
                <a:lnTo>
                  <a:pt x="11899" y="8857"/>
                </a:lnTo>
                <a:lnTo>
                  <a:pt x="11801" y="8979"/>
                </a:lnTo>
                <a:lnTo>
                  <a:pt x="11704" y="9076"/>
                </a:lnTo>
                <a:lnTo>
                  <a:pt x="11582" y="9125"/>
                </a:lnTo>
                <a:lnTo>
                  <a:pt x="11266" y="9125"/>
                </a:lnTo>
                <a:lnTo>
                  <a:pt x="11169" y="9076"/>
                </a:lnTo>
                <a:lnTo>
                  <a:pt x="11096" y="9028"/>
                </a:lnTo>
                <a:lnTo>
                  <a:pt x="11144" y="8882"/>
                </a:lnTo>
                <a:lnTo>
                  <a:pt x="11144" y="8809"/>
                </a:lnTo>
                <a:lnTo>
                  <a:pt x="11120" y="8736"/>
                </a:lnTo>
                <a:lnTo>
                  <a:pt x="11071" y="8687"/>
                </a:lnTo>
                <a:lnTo>
                  <a:pt x="11023" y="8663"/>
                </a:lnTo>
                <a:lnTo>
                  <a:pt x="10950" y="8638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779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1485" y="10633"/>
                </a:moveTo>
                <a:lnTo>
                  <a:pt x="11412" y="10658"/>
                </a:lnTo>
                <a:lnTo>
                  <a:pt x="11339" y="10731"/>
                </a:lnTo>
                <a:lnTo>
                  <a:pt x="11169" y="11023"/>
                </a:lnTo>
                <a:lnTo>
                  <a:pt x="11071" y="11144"/>
                </a:lnTo>
                <a:lnTo>
                  <a:pt x="10950" y="11242"/>
                </a:lnTo>
                <a:lnTo>
                  <a:pt x="10877" y="11290"/>
                </a:lnTo>
                <a:lnTo>
                  <a:pt x="10779" y="11315"/>
                </a:lnTo>
                <a:lnTo>
                  <a:pt x="10560" y="11315"/>
                </a:lnTo>
                <a:lnTo>
                  <a:pt x="10463" y="11290"/>
                </a:lnTo>
                <a:lnTo>
                  <a:pt x="10390" y="11242"/>
                </a:lnTo>
                <a:lnTo>
                  <a:pt x="10317" y="11169"/>
                </a:lnTo>
                <a:lnTo>
                  <a:pt x="10293" y="11096"/>
                </a:lnTo>
                <a:lnTo>
                  <a:pt x="10366" y="10901"/>
                </a:lnTo>
                <a:lnTo>
                  <a:pt x="10366" y="10828"/>
                </a:lnTo>
                <a:lnTo>
                  <a:pt x="10341" y="10755"/>
                </a:lnTo>
                <a:lnTo>
                  <a:pt x="10293" y="10706"/>
                </a:lnTo>
                <a:lnTo>
                  <a:pt x="10244" y="10658"/>
                </a:lnTo>
                <a:lnTo>
                  <a:pt x="10098" y="10658"/>
                </a:lnTo>
                <a:lnTo>
                  <a:pt x="10049" y="10682"/>
                </a:lnTo>
                <a:lnTo>
                  <a:pt x="10001" y="10755"/>
                </a:lnTo>
                <a:lnTo>
                  <a:pt x="9928" y="10877"/>
                </a:lnTo>
                <a:lnTo>
                  <a:pt x="9903" y="10998"/>
                </a:lnTo>
                <a:lnTo>
                  <a:pt x="9806" y="11120"/>
                </a:lnTo>
                <a:lnTo>
                  <a:pt x="9636" y="11217"/>
                </a:lnTo>
                <a:lnTo>
                  <a:pt x="9539" y="11242"/>
                </a:lnTo>
                <a:lnTo>
                  <a:pt x="9393" y="11266"/>
                </a:lnTo>
                <a:lnTo>
                  <a:pt x="9344" y="11242"/>
                </a:lnTo>
                <a:lnTo>
                  <a:pt x="9295" y="11217"/>
                </a:lnTo>
                <a:lnTo>
                  <a:pt x="9295" y="11169"/>
                </a:lnTo>
                <a:lnTo>
                  <a:pt x="9295" y="11096"/>
                </a:lnTo>
                <a:lnTo>
                  <a:pt x="9320" y="11023"/>
                </a:lnTo>
                <a:lnTo>
                  <a:pt x="9320" y="10950"/>
                </a:lnTo>
                <a:lnTo>
                  <a:pt x="9295" y="10901"/>
                </a:lnTo>
                <a:lnTo>
                  <a:pt x="9247" y="10852"/>
                </a:lnTo>
                <a:lnTo>
                  <a:pt x="9198" y="10828"/>
                </a:lnTo>
                <a:lnTo>
                  <a:pt x="9125" y="10804"/>
                </a:lnTo>
                <a:lnTo>
                  <a:pt x="9052" y="10828"/>
                </a:lnTo>
                <a:lnTo>
                  <a:pt x="8979" y="10852"/>
                </a:lnTo>
                <a:lnTo>
                  <a:pt x="8784" y="11047"/>
                </a:lnTo>
                <a:lnTo>
                  <a:pt x="8565" y="11242"/>
                </a:lnTo>
                <a:lnTo>
                  <a:pt x="8419" y="11290"/>
                </a:lnTo>
                <a:lnTo>
                  <a:pt x="8225" y="11315"/>
                </a:lnTo>
                <a:lnTo>
                  <a:pt x="8103" y="11290"/>
                </a:lnTo>
                <a:lnTo>
                  <a:pt x="8006" y="11290"/>
                </a:lnTo>
                <a:lnTo>
                  <a:pt x="7933" y="11242"/>
                </a:lnTo>
                <a:lnTo>
                  <a:pt x="7884" y="11193"/>
                </a:lnTo>
                <a:lnTo>
                  <a:pt x="7908" y="11071"/>
                </a:lnTo>
                <a:lnTo>
                  <a:pt x="7908" y="10901"/>
                </a:lnTo>
                <a:lnTo>
                  <a:pt x="7884" y="10828"/>
                </a:lnTo>
                <a:lnTo>
                  <a:pt x="7835" y="10755"/>
                </a:lnTo>
                <a:lnTo>
                  <a:pt x="7787" y="10706"/>
                </a:lnTo>
                <a:lnTo>
                  <a:pt x="7714" y="10682"/>
                </a:lnTo>
                <a:lnTo>
                  <a:pt x="7616" y="10682"/>
                </a:lnTo>
                <a:lnTo>
                  <a:pt x="7543" y="10706"/>
                </a:lnTo>
                <a:lnTo>
                  <a:pt x="7495" y="10779"/>
                </a:lnTo>
                <a:lnTo>
                  <a:pt x="7446" y="10852"/>
                </a:lnTo>
                <a:lnTo>
                  <a:pt x="7397" y="10974"/>
                </a:lnTo>
                <a:lnTo>
                  <a:pt x="7397" y="11071"/>
                </a:lnTo>
                <a:lnTo>
                  <a:pt x="7324" y="11144"/>
                </a:lnTo>
                <a:lnTo>
                  <a:pt x="7227" y="11193"/>
                </a:lnTo>
                <a:lnTo>
                  <a:pt x="7008" y="11193"/>
                </a:lnTo>
                <a:lnTo>
                  <a:pt x="6911" y="11169"/>
                </a:lnTo>
                <a:lnTo>
                  <a:pt x="6789" y="11096"/>
                </a:lnTo>
                <a:lnTo>
                  <a:pt x="6716" y="11023"/>
                </a:lnTo>
                <a:lnTo>
                  <a:pt x="6667" y="10950"/>
                </a:lnTo>
                <a:lnTo>
                  <a:pt x="6619" y="10877"/>
                </a:lnTo>
                <a:lnTo>
                  <a:pt x="6546" y="10804"/>
                </a:lnTo>
                <a:lnTo>
                  <a:pt x="6473" y="10779"/>
                </a:lnTo>
                <a:lnTo>
                  <a:pt x="6400" y="10779"/>
                </a:lnTo>
                <a:lnTo>
                  <a:pt x="6302" y="10804"/>
                </a:lnTo>
                <a:lnTo>
                  <a:pt x="6254" y="10852"/>
                </a:lnTo>
                <a:lnTo>
                  <a:pt x="6205" y="10901"/>
                </a:lnTo>
                <a:lnTo>
                  <a:pt x="6205" y="10998"/>
                </a:lnTo>
                <a:lnTo>
                  <a:pt x="6205" y="11096"/>
                </a:lnTo>
                <a:lnTo>
                  <a:pt x="6181" y="11169"/>
                </a:lnTo>
                <a:lnTo>
                  <a:pt x="6156" y="11217"/>
                </a:lnTo>
                <a:lnTo>
                  <a:pt x="6132" y="11266"/>
                </a:lnTo>
                <a:lnTo>
                  <a:pt x="6035" y="11315"/>
                </a:lnTo>
                <a:lnTo>
                  <a:pt x="5937" y="11339"/>
                </a:lnTo>
                <a:lnTo>
                  <a:pt x="5840" y="11315"/>
                </a:lnTo>
                <a:lnTo>
                  <a:pt x="5743" y="11242"/>
                </a:lnTo>
                <a:lnTo>
                  <a:pt x="5694" y="11144"/>
                </a:lnTo>
                <a:lnTo>
                  <a:pt x="5694" y="11096"/>
                </a:lnTo>
                <a:lnTo>
                  <a:pt x="5694" y="11047"/>
                </a:lnTo>
                <a:lnTo>
                  <a:pt x="5694" y="10925"/>
                </a:lnTo>
                <a:lnTo>
                  <a:pt x="5670" y="10852"/>
                </a:lnTo>
                <a:lnTo>
                  <a:pt x="5621" y="10779"/>
                </a:lnTo>
                <a:lnTo>
                  <a:pt x="5524" y="10755"/>
                </a:lnTo>
                <a:lnTo>
                  <a:pt x="5451" y="10731"/>
                </a:lnTo>
                <a:lnTo>
                  <a:pt x="5353" y="10755"/>
                </a:lnTo>
                <a:lnTo>
                  <a:pt x="5280" y="10828"/>
                </a:lnTo>
                <a:lnTo>
                  <a:pt x="5232" y="10901"/>
                </a:lnTo>
                <a:lnTo>
                  <a:pt x="5183" y="10998"/>
                </a:lnTo>
                <a:lnTo>
                  <a:pt x="5110" y="11096"/>
                </a:lnTo>
                <a:lnTo>
                  <a:pt x="5037" y="11169"/>
                </a:lnTo>
                <a:lnTo>
                  <a:pt x="4964" y="11242"/>
                </a:lnTo>
                <a:lnTo>
                  <a:pt x="4769" y="11339"/>
                </a:lnTo>
                <a:lnTo>
                  <a:pt x="4648" y="11363"/>
                </a:lnTo>
                <a:lnTo>
                  <a:pt x="4550" y="11388"/>
                </a:lnTo>
                <a:lnTo>
                  <a:pt x="4502" y="11388"/>
                </a:lnTo>
                <a:lnTo>
                  <a:pt x="4453" y="11363"/>
                </a:lnTo>
                <a:lnTo>
                  <a:pt x="4380" y="11315"/>
                </a:lnTo>
                <a:lnTo>
                  <a:pt x="4331" y="11217"/>
                </a:lnTo>
                <a:lnTo>
                  <a:pt x="4307" y="11120"/>
                </a:lnTo>
                <a:lnTo>
                  <a:pt x="4258" y="10950"/>
                </a:lnTo>
                <a:lnTo>
                  <a:pt x="4234" y="10877"/>
                </a:lnTo>
                <a:lnTo>
                  <a:pt x="4210" y="10877"/>
                </a:lnTo>
                <a:lnTo>
                  <a:pt x="4210" y="10852"/>
                </a:lnTo>
                <a:lnTo>
                  <a:pt x="4185" y="10828"/>
                </a:lnTo>
                <a:lnTo>
                  <a:pt x="4137" y="10804"/>
                </a:lnTo>
                <a:lnTo>
                  <a:pt x="4088" y="10804"/>
                </a:lnTo>
                <a:lnTo>
                  <a:pt x="4039" y="10828"/>
                </a:lnTo>
                <a:lnTo>
                  <a:pt x="3991" y="10852"/>
                </a:lnTo>
                <a:lnTo>
                  <a:pt x="3942" y="10950"/>
                </a:lnTo>
                <a:lnTo>
                  <a:pt x="3918" y="11071"/>
                </a:lnTo>
                <a:lnTo>
                  <a:pt x="3918" y="11290"/>
                </a:lnTo>
                <a:lnTo>
                  <a:pt x="3942" y="11388"/>
                </a:lnTo>
                <a:lnTo>
                  <a:pt x="3966" y="11509"/>
                </a:lnTo>
                <a:lnTo>
                  <a:pt x="4015" y="11582"/>
                </a:lnTo>
                <a:lnTo>
                  <a:pt x="4088" y="11680"/>
                </a:lnTo>
                <a:lnTo>
                  <a:pt x="4185" y="11753"/>
                </a:lnTo>
                <a:lnTo>
                  <a:pt x="4283" y="11801"/>
                </a:lnTo>
                <a:lnTo>
                  <a:pt x="4429" y="11850"/>
                </a:lnTo>
                <a:lnTo>
                  <a:pt x="4721" y="11850"/>
                </a:lnTo>
                <a:lnTo>
                  <a:pt x="4842" y="11826"/>
                </a:lnTo>
                <a:lnTo>
                  <a:pt x="4988" y="11777"/>
                </a:lnTo>
                <a:lnTo>
                  <a:pt x="5110" y="11704"/>
                </a:lnTo>
                <a:lnTo>
                  <a:pt x="5232" y="11631"/>
                </a:lnTo>
                <a:lnTo>
                  <a:pt x="5353" y="11534"/>
                </a:lnTo>
                <a:lnTo>
                  <a:pt x="5475" y="11655"/>
                </a:lnTo>
                <a:lnTo>
                  <a:pt x="5645" y="11728"/>
                </a:lnTo>
                <a:lnTo>
                  <a:pt x="5816" y="11777"/>
                </a:lnTo>
                <a:lnTo>
                  <a:pt x="5986" y="11801"/>
                </a:lnTo>
                <a:lnTo>
                  <a:pt x="6156" y="11777"/>
                </a:lnTo>
                <a:lnTo>
                  <a:pt x="6327" y="11728"/>
                </a:lnTo>
                <a:lnTo>
                  <a:pt x="6473" y="11631"/>
                </a:lnTo>
                <a:lnTo>
                  <a:pt x="6570" y="11509"/>
                </a:lnTo>
                <a:lnTo>
                  <a:pt x="6716" y="11558"/>
                </a:lnTo>
                <a:lnTo>
                  <a:pt x="6838" y="11607"/>
                </a:lnTo>
                <a:lnTo>
                  <a:pt x="6984" y="11631"/>
                </a:lnTo>
                <a:lnTo>
                  <a:pt x="7105" y="11655"/>
                </a:lnTo>
                <a:lnTo>
                  <a:pt x="7251" y="11655"/>
                </a:lnTo>
                <a:lnTo>
                  <a:pt x="7373" y="11631"/>
                </a:lnTo>
                <a:lnTo>
                  <a:pt x="7519" y="11582"/>
                </a:lnTo>
                <a:lnTo>
                  <a:pt x="7616" y="11534"/>
                </a:lnTo>
                <a:lnTo>
                  <a:pt x="7787" y="11631"/>
                </a:lnTo>
                <a:lnTo>
                  <a:pt x="7957" y="11728"/>
                </a:lnTo>
                <a:lnTo>
                  <a:pt x="8103" y="11777"/>
                </a:lnTo>
                <a:lnTo>
                  <a:pt x="8249" y="11801"/>
                </a:lnTo>
                <a:lnTo>
                  <a:pt x="8395" y="11777"/>
                </a:lnTo>
                <a:lnTo>
                  <a:pt x="8517" y="11753"/>
                </a:lnTo>
                <a:lnTo>
                  <a:pt x="8638" y="11680"/>
                </a:lnTo>
                <a:lnTo>
                  <a:pt x="8760" y="11607"/>
                </a:lnTo>
                <a:lnTo>
                  <a:pt x="9003" y="11436"/>
                </a:lnTo>
                <a:lnTo>
                  <a:pt x="9052" y="11509"/>
                </a:lnTo>
                <a:lnTo>
                  <a:pt x="9149" y="11582"/>
                </a:lnTo>
                <a:lnTo>
                  <a:pt x="9271" y="11631"/>
                </a:lnTo>
                <a:lnTo>
                  <a:pt x="9563" y="11631"/>
                </a:lnTo>
                <a:lnTo>
                  <a:pt x="9733" y="11582"/>
                </a:lnTo>
                <a:lnTo>
                  <a:pt x="9903" y="11534"/>
                </a:lnTo>
                <a:lnTo>
                  <a:pt x="10025" y="11436"/>
                </a:lnTo>
                <a:lnTo>
                  <a:pt x="10098" y="11509"/>
                </a:lnTo>
                <a:lnTo>
                  <a:pt x="10195" y="11582"/>
                </a:lnTo>
                <a:lnTo>
                  <a:pt x="10414" y="11680"/>
                </a:lnTo>
                <a:lnTo>
                  <a:pt x="10560" y="11728"/>
                </a:lnTo>
                <a:lnTo>
                  <a:pt x="10682" y="11753"/>
                </a:lnTo>
                <a:lnTo>
                  <a:pt x="10828" y="11728"/>
                </a:lnTo>
                <a:lnTo>
                  <a:pt x="10950" y="11704"/>
                </a:lnTo>
                <a:lnTo>
                  <a:pt x="11071" y="11655"/>
                </a:lnTo>
                <a:lnTo>
                  <a:pt x="11193" y="11582"/>
                </a:lnTo>
                <a:lnTo>
                  <a:pt x="11388" y="11388"/>
                </a:lnTo>
                <a:lnTo>
                  <a:pt x="11509" y="11509"/>
                </a:lnTo>
                <a:lnTo>
                  <a:pt x="11655" y="11582"/>
                </a:lnTo>
                <a:lnTo>
                  <a:pt x="11801" y="11631"/>
                </a:lnTo>
                <a:lnTo>
                  <a:pt x="11996" y="11655"/>
                </a:lnTo>
                <a:lnTo>
                  <a:pt x="12166" y="11655"/>
                </a:lnTo>
                <a:lnTo>
                  <a:pt x="12337" y="11631"/>
                </a:lnTo>
                <a:lnTo>
                  <a:pt x="12507" y="11582"/>
                </a:lnTo>
                <a:lnTo>
                  <a:pt x="12653" y="11509"/>
                </a:lnTo>
                <a:lnTo>
                  <a:pt x="12799" y="11582"/>
                </a:lnTo>
                <a:lnTo>
                  <a:pt x="12945" y="11607"/>
                </a:lnTo>
                <a:lnTo>
                  <a:pt x="13115" y="11631"/>
                </a:lnTo>
                <a:lnTo>
                  <a:pt x="13286" y="11631"/>
                </a:lnTo>
                <a:lnTo>
                  <a:pt x="13456" y="11607"/>
                </a:lnTo>
                <a:lnTo>
                  <a:pt x="13651" y="11558"/>
                </a:lnTo>
                <a:lnTo>
                  <a:pt x="13797" y="11485"/>
                </a:lnTo>
                <a:lnTo>
                  <a:pt x="13967" y="11388"/>
                </a:lnTo>
                <a:lnTo>
                  <a:pt x="14040" y="11436"/>
                </a:lnTo>
                <a:lnTo>
                  <a:pt x="14137" y="11461"/>
                </a:lnTo>
                <a:lnTo>
                  <a:pt x="14259" y="11461"/>
                </a:lnTo>
                <a:lnTo>
                  <a:pt x="14405" y="11436"/>
                </a:lnTo>
                <a:lnTo>
                  <a:pt x="14478" y="11388"/>
                </a:lnTo>
                <a:lnTo>
                  <a:pt x="14527" y="11339"/>
                </a:lnTo>
                <a:lnTo>
                  <a:pt x="14551" y="11266"/>
                </a:lnTo>
                <a:lnTo>
                  <a:pt x="14551" y="11193"/>
                </a:lnTo>
                <a:lnTo>
                  <a:pt x="14527" y="11120"/>
                </a:lnTo>
                <a:lnTo>
                  <a:pt x="14478" y="11071"/>
                </a:lnTo>
                <a:lnTo>
                  <a:pt x="14429" y="11047"/>
                </a:lnTo>
                <a:lnTo>
                  <a:pt x="14356" y="11023"/>
                </a:lnTo>
                <a:lnTo>
                  <a:pt x="14283" y="11047"/>
                </a:lnTo>
                <a:lnTo>
                  <a:pt x="14210" y="11023"/>
                </a:lnTo>
                <a:lnTo>
                  <a:pt x="14137" y="10925"/>
                </a:lnTo>
                <a:lnTo>
                  <a:pt x="14040" y="10852"/>
                </a:lnTo>
                <a:lnTo>
                  <a:pt x="13943" y="10852"/>
                </a:lnTo>
                <a:lnTo>
                  <a:pt x="13894" y="10877"/>
                </a:lnTo>
                <a:lnTo>
                  <a:pt x="13845" y="10925"/>
                </a:lnTo>
                <a:lnTo>
                  <a:pt x="13772" y="10974"/>
                </a:lnTo>
                <a:lnTo>
                  <a:pt x="13651" y="11047"/>
                </a:lnTo>
                <a:lnTo>
                  <a:pt x="13505" y="11120"/>
                </a:lnTo>
                <a:lnTo>
                  <a:pt x="13334" y="11169"/>
                </a:lnTo>
                <a:lnTo>
                  <a:pt x="13188" y="11217"/>
                </a:lnTo>
                <a:lnTo>
                  <a:pt x="12994" y="11217"/>
                </a:lnTo>
                <a:lnTo>
                  <a:pt x="12969" y="11193"/>
                </a:lnTo>
                <a:lnTo>
                  <a:pt x="12945" y="11144"/>
                </a:lnTo>
                <a:lnTo>
                  <a:pt x="12921" y="11096"/>
                </a:lnTo>
                <a:lnTo>
                  <a:pt x="12945" y="10974"/>
                </a:lnTo>
                <a:lnTo>
                  <a:pt x="12945" y="10901"/>
                </a:lnTo>
                <a:lnTo>
                  <a:pt x="12896" y="10828"/>
                </a:lnTo>
                <a:lnTo>
                  <a:pt x="12848" y="10779"/>
                </a:lnTo>
                <a:lnTo>
                  <a:pt x="12775" y="10755"/>
                </a:lnTo>
                <a:lnTo>
                  <a:pt x="12677" y="10779"/>
                </a:lnTo>
                <a:lnTo>
                  <a:pt x="12629" y="10804"/>
                </a:lnTo>
                <a:lnTo>
                  <a:pt x="12556" y="10852"/>
                </a:lnTo>
                <a:lnTo>
                  <a:pt x="12531" y="10925"/>
                </a:lnTo>
                <a:lnTo>
                  <a:pt x="12507" y="11047"/>
                </a:lnTo>
                <a:lnTo>
                  <a:pt x="12458" y="11096"/>
                </a:lnTo>
                <a:lnTo>
                  <a:pt x="12410" y="11144"/>
                </a:lnTo>
                <a:lnTo>
                  <a:pt x="12288" y="11217"/>
                </a:lnTo>
                <a:lnTo>
                  <a:pt x="12142" y="11242"/>
                </a:lnTo>
                <a:lnTo>
                  <a:pt x="11972" y="11242"/>
                </a:lnTo>
                <a:lnTo>
                  <a:pt x="11850" y="11217"/>
                </a:lnTo>
                <a:lnTo>
                  <a:pt x="11728" y="11144"/>
                </a:lnTo>
                <a:lnTo>
                  <a:pt x="11704" y="11120"/>
                </a:lnTo>
                <a:lnTo>
                  <a:pt x="11680" y="11071"/>
                </a:lnTo>
                <a:lnTo>
                  <a:pt x="11680" y="10998"/>
                </a:lnTo>
                <a:lnTo>
                  <a:pt x="11704" y="10950"/>
                </a:lnTo>
                <a:lnTo>
                  <a:pt x="11728" y="10852"/>
                </a:lnTo>
                <a:lnTo>
                  <a:pt x="11728" y="10779"/>
                </a:lnTo>
                <a:lnTo>
                  <a:pt x="11680" y="10706"/>
                </a:lnTo>
                <a:lnTo>
                  <a:pt x="11631" y="10658"/>
                </a:lnTo>
                <a:lnTo>
                  <a:pt x="11558" y="10633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095" y="11972"/>
                </a:lnTo>
                <a:lnTo>
                  <a:pt x="974" y="12118"/>
                </a:lnTo>
                <a:lnTo>
                  <a:pt x="876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4088" y="12775"/>
                </a:moveTo>
                <a:lnTo>
                  <a:pt x="4039" y="12799"/>
                </a:lnTo>
                <a:lnTo>
                  <a:pt x="4015" y="12823"/>
                </a:lnTo>
                <a:lnTo>
                  <a:pt x="3820" y="13164"/>
                </a:lnTo>
                <a:lnTo>
                  <a:pt x="3747" y="13359"/>
                </a:lnTo>
                <a:lnTo>
                  <a:pt x="3699" y="13553"/>
                </a:lnTo>
                <a:lnTo>
                  <a:pt x="3674" y="13748"/>
                </a:lnTo>
                <a:lnTo>
                  <a:pt x="3699" y="13821"/>
                </a:lnTo>
                <a:lnTo>
                  <a:pt x="3747" y="13894"/>
                </a:lnTo>
                <a:lnTo>
                  <a:pt x="3796" y="13967"/>
                </a:lnTo>
                <a:lnTo>
                  <a:pt x="3869" y="13991"/>
                </a:lnTo>
                <a:lnTo>
                  <a:pt x="3991" y="14040"/>
                </a:lnTo>
                <a:lnTo>
                  <a:pt x="4258" y="14040"/>
                </a:lnTo>
                <a:lnTo>
                  <a:pt x="4404" y="14016"/>
                </a:lnTo>
                <a:lnTo>
                  <a:pt x="4526" y="13967"/>
                </a:lnTo>
                <a:lnTo>
                  <a:pt x="4672" y="13918"/>
                </a:lnTo>
                <a:lnTo>
                  <a:pt x="4940" y="13748"/>
                </a:lnTo>
                <a:lnTo>
                  <a:pt x="5183" y="13578"/>
                </a:lnTo>
                <a:lnTo>
                  <a:pt x="5256" y="13675"/>
                </a:lnTo>
                <a:lnTo>
                  <a:pt x="5353" y="13748"/>
                </a:lnTo>
                <a:lnTo>
                  <a:pt x="5475" y="13821"/>
                </a:lnTo>
                <a:lnTo>
                  <a:pt x="5621" y="13870"/>
                </a:lnTo>
                <a:lnTo>
                  <a:pt x="5791" y="13918"/>
                </a:lnTo>
                <a:lnTo>
                  <a:pt x="6108" y="13918"/>
                </a:lnTo>
                <a:lnTo>
                  <a:pt x="6278" y="13894"/>
                </a:lnTo>
                <a:lnTo>
                  <a:pt x="6424" y="13821"/>
                </a:lnTo>
                <a:lnTo>
                  <a:pt x="6570" y="13772"/>
                </a:lnTo>
                <a:lnTo>
                  <a:pt x="6692" y="13675"/>
                </a:lnTo>
                <a:lnTo>
                  <a:pt x="6838" y="13578"/>
                </a:lnTo>
                <a:lnTo>
                  <a:pt x="6959" y="13675"/>
                </a:lnTo>
                <a:lnTo>
                  <a:pt x="7130" y="13724"/>
                </a:lnTo>
                <a:lnTo>
                  <a:pt x="7324" y="13748"/>
                </a:lnTo>
                <a:lnTo>
                  <a:pt x="7519" y="13748"/>
                </a:lnTo>
                <a:lnTo>
                  <a:pt x="8030" y="13724"/>
                </a:lnTo>
                <a:lnTo>
                  <a:pt x="8565" y="13748"/>
                </a:lnTo>
                <a:lnTo>
                  <a:pt x="8906" y="13772"/>
                </a:lnTo>
                <a:lnTo>
                  <a:pt x="9271" y="13748"/>
                </a:lnTo>
                <a:lnTo>
                  <a:pt x="9466" y="13724"/>
                </a:lnTo>
                <a:lnTo>
                  <a:pt x="9636" y="13675"/>
                </a:lnTo>
                <a:lnTo>
                  <a:pt x="9782" y="13578"/>
                </a:lnTo>
                <a:lnTo>
                  <a:pt x="9928" y="13480"/>
                </a:lnTo>
                <a:lnTo>
                  <a:pt x="9952" y="13432"/>
                </a:lnTo>
                <a:lnTo>
                  <a:pt x="9952" y="13383"/>
                </a:lnTo>
                <a:lnTo>
                  <a:pt x="9928" y="13334"/>
                </a:lnTo>
                <a:lnTo>
                  <a:pt x="9879" y="13310"/>
                </a:lnTo>
                <a:lnTo>
                  <a:pt x="9660" y="13261"/>
                </a:lnTo>
                <a:lnTo>
                  <a:pt x="9466" y="13286"/>
                </a:lnTo>
                <a:lnTo>
                  <a:pt x="9028" y="13334"/>
                </a:lnTo>
                <a:lnTo>
                  <a:pt x="8590" y="13334"/>
                </a:lnTo>
                <a:lnTo>
                  <a:pt x="8176" y="13286"/>
                </a:lnTo>
                <a:lnTo>
                  <a:pt x="7957" y="13286"/>
                </a:lnTo>
                <a:lnTo>
                  <a:pt x="7616" y="13310"/>
                </a:lnTo>
                <a:lnTo>
                  <a:pt x="7276" y="13310"/>
                </a:lnTo>
                <a:lnTo>
                  <a:pt x="7203" y="13286"/>
                </a:lnTo>
                <a:lnTo>
                  <a:pt x="7178" y="13261"/>
                </a:lnTo>
                <a:lnTo>
                  <a:pt x="7203" y="13164"/>
                </a:lnTo>
                <a:lnTo>
                  <a:pt x="7178" y="13091"/>
                </a:lnTo>
                <a:lnTo>
                  <a:pt x="7154" y="13042"/>
                </a:lnTo>
                <a:lnTo>
                  <a:pt x="7105" y="12969"/>
                </a:lnTo>
                <a:lnTo>
                  <a:pt x="7057" y="12945"/>
                </a:lnTo>
                <a:lnTo>
                  <a:pt x="6984" y="12921"/>
                </a:lnTo>
                <a:lnTo>
                  <a:pt x="6911" y="12945"/>
                </a:lnTo>
                <a:lnTo>
                  <a:pt x="6838" y="12994"/>
                </a:lnTo>
                <a:lnTo>
                  <a:pt x="6594" y="13237"/>
                </a:lnTo>
                <a:lnTo>
                  <a:pt x="6302" y="13432"/>
                </a:lnTo>
                <a:lnTo>
                  <a:pt x="6205" y="13480"/>
                </a:lnTo>
                <a:lnTo>
                  <a:pt x="6059" y="13505"/>
                </a:lnTo>
                <a:lnTo>
                  <a:pt x="5913" y="13505"/>
                </a:lnTo>
                <a:lnTo>
                  <a:pt x="5767" y="13480"/>
                </a:lnTo>
                <a:lnTo>
                  <a:pt x="5645" y="13432"/>
                </a:lnTo>
                <a:lnTo>
                  <a:pt x="5548" y="13359"/>
                </a:lnTo>
                <a:lnTo>
                  <a:pt x="5524" y="13286"/>
                </a:lnTo>
                <a:lnTo>
                  <a:pt x="5524" y="13237"/>
                </a:lnTo>
                <a:lnTo>
                  <a:pt x="5524" y="13164"/>
                </a:lnTo>
                <a:lnTo>
                  <a:pt x="5548" y="13067"/>
                </a:lnTo>
                <a:lnTo>
                  <a:pt x="5548" y="12994"/>
                </a:lnTo>
                <a:lnTo>
                  <a:pt x="5524" y="12921"/>
                </a:lnTo>
                <a:lnTo>
                  <a:pt x="5475" y="12872"/>
                </a:lnTo>
                <a:lnTo>
                  <a:pt x="5426" y="12823"/>
                </a:lnTo>
                <a:lnTo>
                  <a:pt x="5353" y="12799"/>
                </a:lnTo>
                <a:lnTo>
                  <a:pt x="5280" y="12799"/>
                </a:lnTo>
                <a:lnTo>
                  <a:pt x="5207" y="12848"/>
                </a:lnTo>
                <a:lnTo>
                  <a:pt x="5159" y="12896"/>
                </a:lnTo>
                <a:lnTo>
                  <a:pt x="5086" y="13018"/>
                </a:lnTo>
                <a:lnTo>
                  <a:pt x="5013" y="13091"/>
                </a:lnTo>
                <a:lnTo>
                  <a:pt x="4842" y="13261"/>
                </a:lnTo>
                <a:lnTo>
                  <a:pt x="4648" y="13407"/>
                </a:lnTo>
                <a:lnTo>
                  <a:pt x="4453" y="13505"/>
                </a:lnTo>
                <a:lnTo>
                  <a:pt x="4331" y="13578"/>
                </a:lnTo>
                <a:lnTo>
                  <a:pt x="4185" y="13602"/>
                </a:lnTo>
                <a:lnTo>
                  <a:pt x="4137" y="13602"/>
                </a:lnTo>
                <a:lnTo>
                  <a:pt x="4088" y="13578"/>
                </a:lnTo>
                <a:lnTo>
                  <a:pt x="4088" y="13505"/>
                </a:lnTo>
                <a:lnTo>
                  <a:pt x="4088" y="13407"/>
                </a:lnTo>
                <a:lnTo>
                  <a:pt x="4210" y="12945"/>
                </a:lnTo>
                <a:lnTo>
                  <a:pt x="4210" y="12896"/>
                </a:lnTo>
                <a:lnTo>
                  <a:pt x="4210" y="12848"/>
                </a:lnTo>
                <a:lnTo>
                  <a:pt x="4161" y="12799"/>
                </a:lnTo>
                <a:lnTo>
                  <a:pt x="4112" y="1277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71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41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68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706" y="15695"/>
                </a:lnTo>
                <a:lnTo>
                  <a:pt x="755" y="15719"/>
                </a:lnTo>
                <a:lnTo>
                  <a:pt x="828" y="15743"/>
                </a:lnTo>
                <a:lnTo>
                  <a:pt x="876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68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68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0" y="560"/>
                </a:lnTo>
                <a:lnTo>
                  <a:pt x="12848" y="706"/>
                </a:lnTo>
                <a:lnTo>
                  <a:pt x="12775" y="901"/>
                </a:lnTo>
                <a:lnTo>
                  <a:pt x="12750" y="1071"/>
                </a:lnTo>
                <a:lnTo>
                  <a:pt x="12677" y="1484"/>
                </a:lnTo>
                <a:lnTo>
                  <a:pt x="12677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799" y="3528"/>
                </a:lnTo>
                <a:lnTo>
                  <a:pt x="12823" y="3893"/>
                </a:lnTo>
                <a:lnTo>
                  <a:pt x="12823" y="3966"/>
                </a:lnTo>
                <a:lnTo>
                  <a:pt x="12872" y="4039"/>
                </a:lnTo>
                <a:lnTo>
                  <a:pt x="12896" y="4064"/>
                </a:lnTo>
                <a:lnTo>
                  <a:pt x="12945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1" y="4258"/>
                </a:lnTo>
                <a:lnTo>
                  <a:pt x="13456" y="4307"/>
                </a:lnTo>
                <a:lnTo>
                  <a:pt x="13870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54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24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16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58" y="18566"/>
                </a:lnTo>
                <a:lnTo>
                  <a:pt x="2701" y="18566"/>
                </a:lnTo>
                <a:lnTo>
                  <a:pt x="2360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2" y="18517"/>
                </a:lnTo>
                <a:lnTo>
                  <a:pt x="1849" y="18493"/>
                </a:lnTo>
                <a:lnTo>
                  <a:pt x="1776" y="18493"/>
                </a:lnTo>
                <a:lnTo>
                  <a:pt x="1703" y="18298"/>
                </a:lnTo>
                <a:lnTo>
                  <a:pt x="1655" y="18103"/>
                </a:lnTo>
                <a:lnTo>
                  <a:pt x="1703" y="18030"/>
                </a:lnTo>
                <a:lnTo>
                  <a:pt x="1703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52" y="15038"/>
                </a:lnTo>
                <a:lnTo>
                  <a:pt x="1776" y="14965"/>
                </a:lnTo>
                <a:lnTo>
                  <a:pt x="1776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776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52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28" y="10049"/>
                </a:lnTo>
                <a:lnTo>
                  <a:pt x="1801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22" y="2969"/>
                </a:lnTo>
                <a:lnTo>
                  <a:pt x="1898" y="2360"/>
                </a:lnTo>
                <a:lnTo>
                  <a:pt x="1849" y="1825"/>
                </a:lnTo>
                <a:lnTo>
                  <a:pt x="1801" y="1290"/>
                </a:lnTo>
                <a:lnTo>
                  <a:pt x="1752" y="925"/>
                </a:lnTo>
                <a:lnTo>
                  <a:pt x="1703" y="755"/>
                </a:lnTo>
                <a:lnTo>
                  <a:pt x="1703" y="560"/>
                </a:lnTo>
                <a:lnTo>
                  <a:pt x="2141" y="609"/>
                </a:lnTo>
                <a:lnTo>
                  <a:pt x="2579" y="609"/>
                </a:lnTo>
                <a:lnTo>
                  <a:pt x="3455" y="584"/>
                </a:lnTo>
                <a:lnTo>
                  <a:pt x="5134" y="511"/>
                </a:lnTo>
                <a:lnTo>
                  <a:pt x="5962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49" y="18176"/>
                </a:lnTo>
                <a:lnTo>
                  <a:pt x="779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13" y="19015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266" y="18468"/>
                </a:moveTo>
                <a:lnTo>
                  <a:pt x="1314" y="18663"/>
                </a:lnTo>
                <a:lnTo>
                  <a:pt x="1412" y="18833"/>
                </a:lnTo>
                <a:lnTo>
                  <a:pt x="1144" y="19150"/>
                </a:lnTo>
                <a:lnTo>
                  <a:pt x="876" y="19539"/>
                </a:lnTo>
                <a:lnTo>
                  <a:pt x="633" y="19928"/>
                </a:lnTo>
                <a:lnTo>
                  <a:pt x="584" y="19685"/>
                </a:lnTo>
                <a:lnTo>
                  <a:pt x="536" y="19466"/>
                </a:lnTo>
                <a:lnTo>
                  <a:pt x="514" y="19031"/>
                </a:lnTo>
                <a:lnTo>
                  <a:pt x="514" y="19031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close/>
                <a:moveTo>
                  <a:pt x="15427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38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43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6" y="20050"/>
                </a:lnTo>
                <a:lnTo>
                  <a:pt x="14429" y="19758"/>
                </a:lnTo>
                <a:lnTo>
                  <a:pt x="14502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38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01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79" y="19077"/>
                </a:moveTo>
                <a:lnTo>
                  <a:pt x="10585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8" y="19953"/>
                </a:lnTo>
                <a:lnTo>
                  <a:pt x="10244" y="20074"/>
                </a:lnTo>
                <a:lnTo>
                  <a:pt x="9879" y="20074"/>
                </a:lnTo>
                <a:lnTo>
                  <a:pt x="9903" y="19977"/>
                </a:lnTo>
                <a:lnTo>
                  <a:pt x="9976" y="19734"/>
                </a:lnTo>
                <a:lnTo>
                  <a:pt x="10049" y="19515"/>
                </a:lnTo>
                <a:lnTo>
                  <a:pt x="10122" y="19320"/>
                </a:lnTo>
                <a:lnTo>
                  <a:pt x="10195" y="19198"/>
                </a:lnTo>
                <a:lnTo>
                  <a:pt x="10220" y="19077"/>
                </a:lnTo>
                <a:close/>
                <a:moveTo>
                  <a:pt x="9076" y="19028"/>
                </a:moveTo>
                <a:lnTo>
                  <a:pt x="9003" y="19150"/>
                </a:lnTo>
                <a:lnTo>
                  <a:pt x="8906" y="19271"/>
                </a:lnTo>
                <a:lnTo>
                  <a:pt x="8809" y="19466"/>
                </a:lnTo>
                <a:lnTo>
                  <a:pt x="8711" y="19685"/>
                </a:lnTo>
                <a:lnTo>
                  <a:pt x="8638" y="19880"/>
                </a:lnTo>
                <a:lnTo>
                  <a:pt x="8590" y="19977"/>
                </a:lnTo>
                <a:lnTo>
                  <a:pt x="8565" y="20074"/>
                </a:lnTo>
                <a:lnTo>
                  <a:pt x="8054" y="20099"/>
                </a:lnTo>
                <a:lnTo>
                  <a:pt x="8079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01" y="19077"/>
                </a:moveTo>
                <a:lnTo>
                  <a:pt x="10998" y="19101"/>
                </a:lnTo>
                <a:lnTo>
                  <a:pt x="11631" y="19101"/>
                </a:lnTo>
                <a:lnTo>
                  <a:pt x="11509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44" y="20001"/>
                </a:lnTo>
                <a:lnTo>
                  <a:pt x="11144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01" y="19077"/>
                </a:lnTo>
                <a:close/>
                <a:moveTo>
                  <a:pt x="14356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089" y="19563"/>
                </a:lnTo>
                <a:lnTo>
                  <a:pt x="13991" y="19782"/>
                </a:lnTo>
                <a:lnTo>
                  <a:pt x="13918" y="20001"/>
                </a:lnTo>
                <a:lnTo>
                  <a:pt x="13870" y="20074"/>
                </a:lnTo>
                <a:lnTo>
                  <a:pt x="13334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675" y="19125"/>
                </a:lnTo>
                <a:close/>
                <a:moveTo>
                  <a:pt x="7665" y="18979"/>
                </a:moveTo>
                <a:lnTo>
                  <a:pt x="8176" y="19004"/>
                </a:lnTo>
                <a:lnTo>
                  <a:pt x="8079" y="19125"/>
                </a:lnTo>
                <a:lnTo>
                  <a:pt x="7981" y="19271"/>
                </a:lnTo>
                <a:lnTo>
                  <a:pt x="7860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72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2" y="19563"/>
                </a:lnTo>
                <a:lnTo>
                  <a:pt x="12239" y="19855"/>
                </a:lnTo>
                <a:lnTo>
                  <a:pt x="12166" y="20123"/>
                </a:lnTo>
                <a:lnTo>
                  <a:pt x="11558" y="20099"/>
                </a:lnTo>
                <a:lnTo>
                  <a:pt x="11582" y="19953"/>
                </a:lnTo>
                <a:lnTo>
                  <a:pt x="11655" y="19807"/>
                </a:lnTo>
                <a:lnTo>
                  <a:pt x="11801" y="19563"/>
                </a:lnTo>
                <a:lnTo>
                  <a:pt x="11899" y="19369"/>
                </a:lnTo>
                <a:lnTo>
                  <a:pt x="11947" y="19247"/>
                </a:lnTo>
                <a:lnTo>
                  <a:pt x="11972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383" y="19247"/>
                </a:lnTo>
                <a:lnTo>
                  <a:pt x="13261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896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0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00" y="18979"/>
                </a:lnTo>
                <a:lnTo>
                  <a:pt x="7178" y="19101"/>
                </a:lnTo>
                <a:lnTo>
                  <a:pt x="7081" y="19223"/>
                </a:lnTo>
                <a:lnTo>
                  <a:pt x="6862" y="19515"/>
                </a:lnTo>
                <a:lnTo>
                  <a:pt x="6716" y="19831"/>
                </a:lnTo>
                <a:lnTo>
                  <a:pt x="6594" y="20147"/>
                </a:lnTo>
                <a:lnTo>
                  <a:pt x="6278" y="20147"/>
                </a:lnTo>
                <a:lnTo>
                  <a:pt x="6351" y="20001"/>
                </a:lnTo>
                <a:lnTo>
                  <a:pt x="6375" y="19855"/>
                </a:lnTo>
                <a:lnTo>
                  <a:pt x="6424" y="19685"/>
                </a:lnTo>
                <a:lnTo>
                  <a:pt x="6473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5" y="18955"/>
                </a:moveTo>
                <a:lnTo>
                  <a:pt x="6229" y="19198"/>
                </a:lnTo>
                <a:lnTo>
                  <a:pt x="6132" y="19417"/>
                </a:lnTo>
                <a:lnTo>
                  <a:pt x="6035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7" y="20172"/>
                </a:lnTo>
                <a:lnTo>
                  <a:pt x="5086" y="20220"/>
                </a:lnTo>
                <a:lnTo>
                  <a:pt x="5207" y="19977"/>
                </a:lnTo>
                <a:lnTo>
                  <a:pt x="5305" y="19734"/>
                </a:lnTo>
                <a:lnTo>
                  <a:pt x="5572" y="19320"/>
                </a:lnTo>
                <a:lnTo>
                  <a:pt x="5670" y="19150"/>
                </a:lnTo>
                <a:lnTo>
                  <a:pt x="5718" y="19052"/>
                </a:lnTo>
                <a:lnTo>
                  <a:pt x="5743" y="19004"/>
                </a:lnTo>
                <a:lnTo>
                  <a:pt x="5694" y="19052"/>
                </a:lnTo>
                <a:lnTo>
                  <a:pt x="5694" y="19052"/>
                </a:lnTo>
                <a:lnTo>
                  <a:pt x="5718" y="19004"/>
                </a:lnTo>
                <a:lnTo>
                  <a:pt x="5718" y="18955"/>
                </a:lnTo>
                <a:close/>
                <a:moveTo>
                  <a:pt x="5451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40" y="19685"/>
                </a:lnTo>
                <a:lnTo>
                  <a:pt x="4794" y="19953"/>
                </a:lnTo>
                <a:lnTo>
                  <a:pt x="4745" y="20099"/>
                </a:lnTo>
                <a:lnTo>
                  <a:pt x="4721" y="20220"/>
                </a:lnTo>
                <a:lnTo>
                  <a:pt x="4210" y="20269"/>
                </a:lnTo>
                <a:lnTo>
                  <a:pt x="4210" y="20196"/>
                </a:lnTo>
                <a:lnTo>
                  <a:pt x="4307" y="19953"/>
                </a:lnTo>
                <a:lnTo>
                  <a:pt x="4429" y="19709"/>
                </a:lnTo>
                <a:lnTo>
                  <a:pt x="4623" y="19369"/>
                </a:lnTo>
                <a:lnTo>
                  <a:pt x="4672" y="19271"/>
                </a:lnTo>
                <a:lnTo>
                  <a:pt x="4696" y="19198"/>
                </a:lnTo>
                <a:lnTo>
                  <a:pt x="4696" y="19101"/>
                </a:lnTo>
                <a:lnTo>
                  <a:pt x="4672" y="19004"/>
                </a:lnTo>
                <a:lnTo>
                  <a:pt x="4550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8" y="19271"/>
                </a:lnTo>
                <a:lnTo>
                  <a:pt x="4112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0" y="20123"/>
                </a:lnTo>
                <a:lnTo>
                  <a:pt x="3772" y="20293"/>
                </a:lnTo>
                <a:lnTo>
                  <a:pt x="3358" y="20318"/>
                </a:lnTo>
                <a:lnTo>
                  <a:pt x="3382" y="20172"/>
                </a:lnTo>
                <a:lnTo>
                  <a:pt x="3455" y="19928"/>
                </a:lnTo>
                <a:lnTo>
                  <a:pt x="3553" y="19709"/>
                </a:lnTo>
                <a:lnTo>
                  <a:pt x="3747" y="19320"/>
                </a:lnTo>
                <a:lnTo>
                  <a:pt x="3942" y="18955"/>
                </a:lnTo>
                <a:close/>
                <a:moveTo>
                  <a:pt x="1825" y="19028"/>
                </a:moveTo>
                <a:lnTo>
                  <a:pt x="2166" y="19052"/>
                </a:lnTo>
                <a:lnTo>
                  <a:pt x="2482" y="19052"/>
                </a:lnTo>
                <a:lnTo>
                  <a:pt x="2214" y="19393"/>
                </a:lnTo>
                <a:lnTo>
                  <a:pt x="1971" y="19758"/>
                </a:lnTo>
                <a:lnTo>
                  <a:pt x="1752" y="20099"/>
                </a:lnTo>
                <a:lnTo>
                  <a:pt x="1679" y="20245"/>
                </a:lnTo>
                <a:lnTo>
                  <a:pt x="1631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20" y="20001"/>
                </a:lnTo>
                <a:lnTo>
                  <a:pt x="1363" y="19685"/>
                </a:lnTo>
                <a:lnTo>
                  <a:pt x="1582" y="19344"/>
                </a:lnTo>
                <a:lnTo>
                  <a:pt x="1825" y="19028"/>
                </a:lnTo>
                <a:close/>
                <a:moveTo>
                  <a:pt x="3650" y="18955"/>
                </a:moveTo>
                <a:lnTo>
                  <a:pt x="3528" y="19077"/>
                </a:lnTo>
                <a:lnTo>
                  <a:pt x="3431" y="19223"/>
                </a:lnTo>
                <a:lnTo>
                  <a:pt x="3236" y="19539"/>
                </a:lnTo>
                <a:lnTo>
                  <a:pt x="3163" y="19709"/>
                </a:lnTo>
                <a:lnTo>
                  <a:pt x="3066" y="19904"/>
                </a:lnTo>
                <a:lnTo>
                  <a:pt x="2993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14" y="20123"/>
                </a:lnTo>
                <a:lnTo>
                  <a:pt x="2360" y="19928"/>
                </a:lnTo>
                <a:lnTo>
                  <a:pt x="2677" y="19442"/>
                </a:lnTo>
                <a:lnTo>
                  <a:pt x="2847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50" y="18955"/>
                </a:lnTo>
                <a:close/>
                <a:moveTo>
                  <a:pt x="6619" y="0"/>
                </a:moveTo>
                <a:lnTo>
                  <a:pt x="5791" y="25"/>
                </a:lnTo>
                <a:lnTo>
                  <a:pt x="4940" y="49"/>
                </a:lnTo>
                <a:lnTo>
                  <a:pt x="3261" y="146"/>
                </a:lnTo>
                <a:lnTo>
                  <a:pt x="2068" y="195"/>
                </a:lnTo>
                <a:lnTo>
                  <a:pt x="1874" y="195"/>
                </a:lnTo>
                <a:lnTo>
                  <a:pt x="1703" y="244"/>
                </a:lnTo>
                <a:lnTo>
                  <a:pt x="1631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387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06" y="1314"/>
                </a:lnTo>
                <a:lnTo>
                  <a:pt x="536" y="1314"/>
                </a:lnTo>
                <a:lnTo>
                  <a:pt x="341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22" y="1460"/>
                </a:lnTo>
                <a:lnTo>
                  <a:pt x="122" y="1557"/>
                </a:lnTo>
                <a:lnTo>
                  <a:pt x="122" y="1630"/>
                </a:lnTo>
                <a:lnTo>
                  <a:pt x="73" y="1874"/>
                </a:lnTo>
                <a:lnTo>
                  <a:pt x="49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25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292" y="11534"/>
                </a:lnTo>
                <a:lnTo>
                  <a:pt x="317" y="12166"/>
                </a:lnTo>
                <a:lnTo>
                  <a:pt x="317" y="12799"/>
                </a:lnTo>
                <a:lnTo>
                  <a:pt x="292" y="14064"/>
                </a:lnTo>
                <a:lnTo>
                  <a:pt x="219" y="15330"/>
                </a:lnTo>
                <a:lnTo>
                  <a:pt x="146" y="16595"/>
                </a:lnTo>
                <a:lnTo>
                  <a:pt x="73" y="17519"/>
                </a:lnTo>
                <a:lnTo>
                  <a:pt x="25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68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36" y="20415"/>
                </a:lnTo>
                <a:lnTo>
                  <a:pt x="560" y="20512"/>
                </a:lnTo>
                <a:lnTo>
                  <a:pt x="609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2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39" y="20780"/>
                </a:lnTo>
                <a:lnTo>
                  <a:pt x="5767" y="20683"/>
                </a:lnTo>
                <a:lnTo>
                  <a:pt x="7057" y="20634"/>
                </a:lnTo>
                <a:lnTo>
                  <a:pt x="8322" y="20585"/>
                </a:lnTo>
                <a:lnTo>
                  <a:pt x="9611" y="20585"/>
                </a:lnTo>
                <a:lnTo>
                  <a:pt x="10877" y="20610"/>
                </a:lnTo>
                <a:lnTo>
                  <a:pt x="12239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58" y="20634"/>
                </a:lnTo>
                <a:lnTo>
                  <a:pt x="13261" y="20634"/>
                </a:lnTo>
                <a:lnTo>
                  <a:pt x="14040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11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62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00" y="19028"/>
                </a:lnTo>
                <a:lnTo>
                  <a:pt x="16522" y="18979"/>
                </a:lnTo>
                <a:lnTo>
                  <a:pt x="16595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38" y="15427"/>
                </a:lnTo>
                <a:lnTo>
                  <a:pt x="16838" y="14429"/>
                </a:lnTo>
                <a:lnTo>
                  <a:pt x="16814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14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71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2" y="1338"/>
                </a:lnTo>
                <a:lnTo>
                  <a:pt x="14259" y="1119"/>
                </a:lnTo>
                <a:lnTo>
                  <a:pt x="13991" y="901"/>
                </a:lnTo>
                <a:lnTo>
                  <a:pt x="13699" y="633"/>
                </a:lnTo>
                <a:lnTo>
                  <a:pt x="13529" y="487"/>
                </a:lnTo>
                <a:lnTo>
                  <a:pt x="13359" y="390"/>
                </a:lnTo>
                <a:lnTo>
                  <a:pt x="13334" y="317"/>
                </a:lnTo>
                <a:lnTo>
                  <a:pt x="13286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3" y="73"/>
                </a:lnTo>
                <a:lnTo>
                  <a:pt x="8249" y="25"/>
                </a:lnTo>
                <a:lnTo>
                  <a:pt x="661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48"/>
          <p:cNvSpPr/>
          <p:nvPr/>
        </p:nvSpPr>
        <p:spPr>
          <a:xfrm>
            <a:off x="1128170" y="1062183"/>
            <a:ext cx="325793" cy="403363"/>
          </a:xfrm>
          <a:custGeom>
            <a:rect b="b" l="l" r="r" t="t"/>
            <a:pathLst>
              <a:path extrusionOk="0" h="20878" w="16863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48"/>
          <p:cNvSpPr/>
          <p:nvPr/>
        </p:nvSpPr>
        <p:spPr>
          <a:xfrm>
            <a:off x="1638671" y="1122826"/>
            <a:ext cx="336129" cy="289124"/>
          </a:xfrm>
          <a:custGeom>
            <a:rect b="b" l="l" r="r" t="t"/>
            <a:pathLst>
              <a:path extrusionOk="0" h="14965" w="17398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48"/>
          <p:cNvSpPr/>
          <p:nvPr/>
        </p:nvSpPr>
        <p:spPr>
          <a:xfrm>
            <a:off x="2157634" y="1093673"/>
            <a:ext cx="335666" cy="339897"/>
          </a:xfrm>
          <a:custGeom>
            <a:rect b="b" l="l" r="r" t="t"/>
            <a:pathLst>
              <a:path extrusionOk="0" h="17593" w="17374">
                <a:moveTo>
                  <a:pt x="13894" y="3310"/>
                </a:moveTo>
                <a:lnTo>
                  <a:pt x="14040" y="3334"/>
                </a:lnTo>
                <a:lnTo>
                  <a:pt x="14113" y="3358"/>
                </a:lnTo>
                <a:lnTo>
                  <a:pt x="14186" y="3407"/>
                </a:lnTo>
                <a:lnTo>
                  <a:pt x="14235" y="3456"/>
                </a:lnTo>
                <a:lnTo>
                  <a:pt x="14308" y="3529"/>
                </a:lnTo>
                <a:lnTo>
                  <a:pt x="14381" y="3675"/>
                </a:lnTo>
                <a:lnTo>
                  <a:pt x="14405" y="3821"/>
                </a:lnTo>
                <a:lnTo>
                  <a:pt x="14429" y="3967"/>
                </a:lnTo>
                <a:lnTo>
                  <a:pt x="14429" y="4137"/>
                </a:lnTo>
                <a:lnTo>
                  <a:pt x="14405" y="4283"/>
                </a:lnTo>
                <a:lnTo>
                  <a:pt x="14356" y="4429"/>
                </a:lnTo>
                <a:lnTo>
                  <a:pt x="14283" y="4575"/>
                </a:lnTo>
                <a:lnTo>
                  <a:pt x="14210" y="4697"/>
                </a:lnTo>
                <a:lnTo>
                  <a:pt x="14137" y="4770"/>
                </a:lnTo>
                <a:lnTo>
                  <a:pt x="14064" y="4843"/>
                </a:lnTo>
                <a:lnTo>
                  <a:pt x="13967" y="4891"/>
                </a:lnTo>
                <a:lnTo>
                  <a:pt x="13870" y="4916"/>
                </a:lnTo>
                <a:lnTo>
                  <a:pt x="13651" y="4940"/>
                </a:lnTo>
                <a:lnTo>
                  <a:pt x="13432" y="4916"/>
                </a:lnTo>
                <a:lnTo>
                  <a:pt x="13237" y="4843"/>
                </a:lnTo>
                <a:lnTo>
                  <a:pt x="13042" y="4745"/>
                </a:lnTo>
                <a:lnTo>
                  <a:pt x="12872" y="4599"/>
                </a:lnTo>
                <a:lnTo>
                  <a:pt x="12823" y="4502"/>
                </a:lnTo>
                <a:lnTo>
                  <a:pt x="12775" y="4429"/>
                </a:lnTo>
                <a:lnTo>
                  <a:pt x="12750" y="4307"/>
                </a:lnTo>
                <a:lnTo>
                  <a:pt x="12750" y="4186"/>
                </a:lnTo>
                <a:lnTo>
                  <a:pt x="12750" y="4088"/>
                </a:lnTo>
                <a:lnTo>
                  <a:pt x="12799" y="3967"/>
                </a:lnTo>
                <a:lnTo>
                  <a:pt x="12921" y="3772"/>
                </a:lnTo>
                <a:lnTo>
                  <a:pt x="13067" y="3602"/>
                </a:lnTo>
                <a:lnTo>
                  <a:pt x="13164" y="3504"/>
                </a:lnTo>
                <a:lnTo>
                  <a:pt x="13310" y="3480"/>
                </a:lnTo>
                <a:lnTo>
                  <a:pt x="13456" y="3456"/>
                </a:lnTo>
                <a:lnTo>
                  <a:pt x="13748" y="3358"/>
                </a:lnTo>
                <a:lnTo>
                  <a:pt x="13894" y="3310"/>
                </a:lnTo>
                <a:close/>
                <a:moveTo>
                  <a:pt x="13991" y="2847"/>
                </a:moveTo>
                <a:lnTo>
                  <a:pt x="13748" y="2872"/>
                </a:lnTo>
                <a:lnTo>
                  <a:pt x="13480" y="2896"/>
                </a:lnTo>
                <a:lnTo>
                  <a:pt x="13310" y="2945"/>
                </a:lnTo>
                <a:lnTo>
                  <a:pt x="13140" y="3018"/>
                </a:lnTo>
                <a:lnTo>
                  <a:pt x="12994" y="3115"/>
                </a:lnTo>
                <a:lnTo>
                  <a:pt x="12872" y="3212"/>
                </a:lnTo>
                <a:lnTo>
                  <a:pt x="12750" y="3334"/>
                </a:lnTo>
                <a:lnTo>
                  <a:pt x="12629" y="3456"/>
                </a:lnTo>
                <a:lnTo>
                  <a:pt x="12531" y="3577"/>
                </a:lnTo>
                <a:lnTo>
                  <a:pt x="12458" y="3723"/>
                </a:lnTo>
                <a:lnTo>
                  <a:pt x="12385" y="3869"/>
                </a:lnTo>
                <a:lnTo>
                  <a:pt x="12337" y="4040"/>
                </a:lnTo>
                <a:lnTo>
                  <a:pt x="12312" y="4186"/>
                </a:lnTo>
                <a:lnTo>
                  <a:pt x="12312" y="4356"/>
                </a:lnTo>
                <a:lnTo>
                  <a:pt x="12361" y="4526"/>
                </a:lnTo>
                <a:lnTo>
                  <a:pt x="12410" y="4672"/>
                </a:lnTo>
                <a:lnTo>
                  <a:pt x="12507" y="4794"/>
                </a:lnTo>
                <a:lnTo>
                  <a:pt x="12604" y="4916"/>
                </a:lnTo>
                <a:lnTo>
                  <a:pt x="12726" y="5037"/>
                </a:lnTo>
                <a:lnTo>
                  <a:pt x="12848" y="5135"/>
                </a:lnTo>
                <a:lnTo>
                  <a:pt x="12994" y="5208"/>
                </a:lnTo>
                <a:lnTo>
                  <a:pt x="13140" y="5281"/>
                </a:lnTo>
                <a:lnTo>
                  <a:pt x="13310" y="5329"/>
                </a:lnTo>
                <a:lnTo>
                  <a:pt x="13480" y="5354"/>
                </a:lnTo>
                <a:lnTo>
                  <a:pt x="13626" y="5378"/>
                </a:lnTo>
                <a:lnTo>
                  <a:pt x="13797" y="5378"/>
                </a:lnTo>
                <a:lnTo>
                  <a:pt x="13967" y="5354"/>
                </a:lnTo>
                <a:lnTo>
                  <a:pt x="14113" y="5305"/>
                </a:lnTo>
                <a:lnTo>
                  <a:pt x="14259" y="5256"/>
                </a:lnTo>
                <a:lnTo>
                  <a:pt x="14381" y="5159"/>
                </a:lnTo>
                <a:lnTo>
                  <a:pt x="14551" y="4989"/>
                </a:lnTo>
                <a:lnTo>
                  <a:pt x="14697" y="4794"/>
                </a:lnTo>
                <a:lnTo>
                  <a:pt x="14794" y="4575"/>
                </a:lnTo>
                <a:lnTo>
                  <a:pt x="14867" y="4332"/>
                </a:lnTo>
                <a:lnTo>
                  <a:pt x="14892" y="4088"/>
                </a:lnTo>
                <a:lnTo>
                  <a:pt x="14867" y="3845"/>
                </a:lnTo>
                <a:lnTo>
                  <a:pt x="14819" y="3602"/>
                </a:lnTo>
                <a:lnTo>
                  <a:pt x="14746" y="3383"/>
                </a:lnTo>
                <a:lnTo>
                  <a:pt x="14673" y="3261"/>
                </a:lnTo>
                <a:lnTo>
                  <a:pt x="14600" y="3164"/>
                </a:lnTo>
                <a:lnTo>
                  <a:pt x="14527" y="3091"/>
                </a:lnTo>
                <a:lnTo>
                  <a:pt x="14429" y="3018"/>
                </a:lnTo>
                <a:lnTo>
                  <a:pt x="14332" y="2969"/>
                </a:lnTo>
                <a:lnTo>
                  <a:pt x="14210" y="2920"/>
                </a:lnTo>
                <a:lnTo>
                  <a:pt x="14113" y="2872"/>
                </a:lnTo>
                <a:lnTo>
                  <a:pt x="13991" y="2847"/>
                </a:lnTo>
                <a:close/>
                <a:moveTo>
                  <a:pt x="12288" y="560"/>
                </a:moveTo>
                <a:lnTo>
                  <a:pt x="12775" y="584"/>
                </a:lnTo>
                <a:lnTo>
                  <a:pt x="13529" y="633"/>
                </a:lnTo>
                <a:lnTo>
                  <a:pt x="14283" y="682"/>
                </a:lnTo>
                <a:lnTo>
                  <a:pt x="14721" y="682"/>
                </a:lnTo>
                <a:lnTo>
                  <a:pt x="15159" y="730"/>
                </a:lnTo>
                <a:lnTo>
                  <a:pt x="15573" y="803"/>
                </a:lnTo>
                <a:lnTo>
                  <a:pt x="15792" y="852"/>
                </a:lnTo>
                <a:lnTo>
                  <a:pt x="15987" y="925"/>
                </a:lnTo>
                <a:lnTo>
                  <a:pt x="16133" y="998"/>
                </a:lnTo>
                <a:lnTo>
                  <a:pt x="16279" y="1095"/>
                </a:lnTo>
                <a:lnTo>
                  <a:pt x="16400" y="1193"/>
                </a:lnTo>
                <a:lnTo>
                  <a:pt x="16498" y="1314"/>
                </a:lnTo>
                <a:lnTo>
                  <a:pt x="16571" y="1436"/>
                </a:lnTo>
                <a:lnTo>
                  <a:pt x="16644" y="1582"/>
                </a:lnTo>
                <a:lnTo>
                  <a:pt x="16741" y="1898"/>
                </a:lnTo>
                <a:lnTo>
                  <a:pt x="16668" y="1923"/>
                </a:lnTo>
                <a:lnTo>
                  <a:pt x="16595" y="1996"/>
                </a:lnTo>
                <a:lnTo>
                  <a:pt x="16546" y="2093"/>
                </a:lnTo>
                <a:lnTo>
                  <a:pt x="16546" y="2117"/>
                </a:lnTo>
                <a:lnTo>
                  <a:pt x="16571" y="2166"/>
                </a:lnTo>
                <a:lnTo>
                  <a:pt x="16595" y="2215"/>
                </a:lnTo>
                <a:lnTo>
                  <a:pt x="16644" y="2239"/>
                </a:lnTo>
                <a:lnTo>
                  <a:pt x="16692" y="2263"/>
                </a:lnTo>
                <a:lnTo>
                  <a:pt x="16741" y="2239"/>
                </a:lnTo>
                <a:lnTo>
                  <a:pt x="16814" y="2239"/>
                </a:lnTo>
                <a:lnTo>
                  <a:pt x="16838" y="2507"/>
                </a:lnTo>
                <a:lnTo>
                  <a:pt x="16765" y="2531"/>
                </a:lnTo>
                <a:lnTo>
                  <a:pt x="16692" y="2531"/>
                </a:lnTo>
                <a:lnTo>
                  <a:pt x="16644" y="2580"/>
                </a:lnTo>
                <a:lnTo>
                  <a:pt x="16595" y="2628"/>
                </a:lnTo>
                <a:lnTo>
                  <a:pt x="16595" y="2653"/>
                </a:lnTo>
                <a:lnTo>
                  <a:pt x="16571" y="2701"/>
                </a:lnTo>
                <a:lnTo>
                  <a:pt x="16571" y="2726"/>
                </a:lnTo>
                <a:lnTo>
                  <a:pt x="16571" y="2774"/>
                </a:lnTo>
                <a:lnTo>
                  <a:pt x="16595" y="2823"/>
                </a:lnTo>
                <a:lnTo>
                  <a:pt x="16644" y="2847"/>
                </a:lnTo>
                <a:lnTo>
                  <a:pt x="16692" y="2872"/>
                </a:lnTo>
                <a:lnTo>
                  <a:pt x="16765" y="2896"/>
                </a:lnTo>
                <a:lnTo>
                  <a:pt x="16838" y="2896"/>
                </a:lnTo>
                <a:lnTo>
                  <a:pt x="16814" y="3237"/>
                </a:lnTo>
                <a:lnTo>
                  <a:pt x="16692" y="3261"/>
                </a:lnTo>
                <a:lnTo>
                  <a:pt x="16571" y="3310"/>
                </a:lnTo>
                <a:lnTo>
                  <a:pt x="16522" y="3358"/>
                </a:lnTo>
                <a:lnTo>
                  <a:pt x="16498" y="3431"/>
                </a:lnTo>
                <a:lnTo>
                  <a:pt x="16522" y="3504"/>
                </a:lnTo>
                <a:lnTo>
                  <a:pt x="16571" y="3553"/>
                </a:lnTo>
                <a:lnTo>
                  <a:pt x="16668" y="3602"/>
                </a:lnTo>
                <a:lnTo>
                  <a:pt x="16790" y="3626"/>
                </a:lnTo>
                <a:lnTo>
                  <a:pt x="16765" y="3869"/>
                </a:lnTo>
                <a:lnTo>
                  <a:pt x="16741" y="3869"/>
                </a:lnTo>
                <a:lnTo>
                  <a:pt x="16619" y="3894"/>
                </a:lnTo>
                <a:lnTo>
                  <a:pt x="16522" y="3942"/>
                </a:lnTo>
                <a:lnTo>
                  <a:pt x="16473" y="3967"/>
                </a:lnTo>
                <a:lnTo>
                  <a:pt x="16449" y="4015"/>
                </a:lnTo>
                <a:lnTo>
                  <a:pt x="16449" y="4064"/>
                </a:lnTo>
                <a:lnTo>
                  <a:pt x="16449" y="4113"/>
                </a:lnTo>
                <a:lnTo>
                  <a:pt x="16498" y="4161"/>
                </a:lnTo>
                <a:lnTo>
                  <a:pt x="16571" y="4186"/>
                </a:lnTo>
                <a:lnTo>
                  <a:pt x="16692" y="4210"/>
                </a:lnTo>
                <a:lnTo>
                  <a:pt x="16765" y="4234"/>
                </a:lnTo>
                <a:lnTo>
                  <a:pt x="16765" y="4307"/>
                </a:lnTo>
                <a:lnTo>
                  <a:pt x="16765" y="4575"/>
                </a:lnTo>
                <a:lnTo>
                  <a:pt x="16668" y="4526"/>
                </a:lnTo>
                <a:lnTo>
                  <a:pt x="16498" y="4526"/>
                </a:lnTo>
                <a:lnTo>
                  <a:pt x="16449" y="4575"/>
                </a:lnTo>
                <a:lnTo>
                  <a:pt x="16425" y="4624"/>
                </a:lnTo>
                <a:lnTo>
                  <a:pt x="16425" y="4672"/>
                </a:lnTo>
                <a:lnTo>
                  <a:pt x="16449" y="4745"/>
                </a:lnTo>
                <a:lnTo>
                  <a:pt x="16498" y="4818"/>
                </a:lnTo>
                <a:lnTo>
                  <a:pt x="16619" y="4916"/>
                </a:lnTo>
                <a:lnTo>
                  <a:pt x="16765" y="5013"/>
                </a:lnTo>
                <a:lnTo>
                  <a:pt x="16790" y="5451"/>
                </a:lnTo>
                <a:lnTo>
                  <a:pt x="16692" y="5402"/>
                </a:lnTo>
                <a:lnTo>
                  <a:pt x="16595" y="5378"/>
                </a:lnTo>
                <a:lnTo>
                  <a:pt x="16498" y="5354"/>
                </a:lnTo>
                <a:lnTo>
                  <a:pt x="16400" y="5378"/>
                </a:lnTo>
                <a:lnTo>
                  <a:pt x="16303" y="5402"/>
                </a:lnTo>
                <a:lnTo>
                  <a:pt x="16279" y="5427"/>
                </a:lnTo>
                <a:lnTo>
                  <a:pt x="16254" y="5451"/>
                </a:lnTo>
                <a:lnTo>
                  <a:pt x="16279" y="5524"/>
                </a:lnTo>
                <a:lnTo>
                  <a:pt x="16327" y="5621"/>
                </a:lnTo>
                <a:lnTo>
                  <a:pt x="16376" y="5670"/>
                </a:lnTo>
                <a:lnTo>
                  <a:pt x="16546" y="5792"/>
                </a:lnTo>
                <a:lnTo>
                  <a:pt x="16790" y="5938"/>
                </a:lnTo>
                <a:lnTo>
                  <a:pt x="16790" y="6278"/>
                </a:lnTo>
                <a:lnTo>
                  <a:pt x="16765" y="6619"/>
                </a:lnTo>
                <a:lnTo>
                  <a:pt x="16692" y="6546"/>
                </a:lnTo>
                <a:lnTo>
                  <a:pt x="16473" y="6327"/>
                </a:lnTo>
                <a:lnTo>
                  <a:pt x="16352" y="6254"/>
                </a:lnTo>
                <a:lnTo>
                  <a:pt x="16230" y="6181"/>
                </a:lnTo>
                <a:lnTo>
                  <a:pt x="16181" y="6157"/>
                </a:lnTo>
                <a:lnTo>
                  <a:pt x="16157" y="6181"/>
                </a:lnTo>
                <a:lnTo>
                  <a:pt x="16133" y="6230"/>
                </a:lnTo>
                <a:lnTo>
                  <a:pt x="16133" y="6278"/>
                </a:lnTo>
                <a:lnTo>
                  <a:pt x="16181" y="6449"/>
                </a:lnTo>
                <a:lnTo>
                  <a:pt x="16254" y="6595"/>
                </a:lnTo>
                <a:lnTo>
                  <a:pt x="16352" y="6765"/>
                </a:lnTo>
                <a:lnTo>
                  <a:pt x="16473" y="6887"/>
                </a:lnTo>
                <a:lnTo>
                  <a:pt x="16571" y="6984"/>
                </a:lnTo>
                <a:lnTo>
                  <a:pt x="16717" y="7057"/>
                </a:lnTo>
                <a:lnTo>
                  <a:pt x="16619" y="7471"/>
                </a:lnTo>
                <a:lnTo>
                  <a:pt x="16546" y="7714"/>
                </a:lnTo>
                <a:lnTo>
                  <a:pt x="16449" y="7665"/>
                </a:lnTo>
                <a:lnTo>
                  <a:pt x="16376" y="7616"/>
                </a:lnTo>
                <a:lnTo>
                  <a:pt x="16254" y="7471"/>
                </a:lnTo>
                <a:lnTo>
                  <a:pt x="16133" y="7349"/>
                </a:lnTo>
                <a:lnTo>
                  <a:pt x="16035" y="7227"/>
                </a:lnTo>
                <a:lnTo>
                  <a:pt x="15962" y="7179"/>
                </a:lnTo>
                <a:lnTo>
                  <a:pt x="15889" y="7130"/>
                </a:lnTo>
                <a:lnTo>
                  <a:pt x="15816" y="7130"/>
                </a:lnTo>
                <a:lnTo>
                  <a:pt x="15768" y="7203"/>
                </a:lnTo>
                <a:lnTo>
                  <a:pt x="15768" y="7276"/>
                </a:lnTo>
                <a:lnTo>
                  <a:pt x="15768" y="7349"/>
                </a:lnTo>
                <a:lnTo>
                  <a:pt x="15816" y="7495"/>
                </a:lnTo>
                <a:lnTo>
                  <a:pt x="15889" y="7641"/>
                </a:lnTo>
                <a:lnTo>
                  <a:pt x="15987" y="7762"/>
                </a:lnTo>
                <a:lnTo>
                  <a:pt x="16060" y="7884"/>
                </a:lnTo>
                <a:lnTo>
                  <a:pt x="16157" y="7957"/>
                </a:lnTo>
                <a:lnTo>
                  <a:pt x="16279" y="8054"/>
                </a:lnTo>
                <a:lnTo>
                  <a:pt x="16400" y="8103"/>
                </a:lnTo>
                <a:lnTo>
                  <a:pt x="16279" y="8371"/>
                </a:lnTo>
                <a:lnTo>
                  <a:pt x="16035" y="8225"/>
                </a:lnTo>
                <a:lnTo>
                  <a:pt x="15768" y="8103"/>
                </a:lnTo>
                <a:lnTo>
                  <a:pt x="15573" y="7981"/>
                </a:lnTo>
                <a:lnTo>
                  <a:pt x="15451" y="7933"/>
                </a:lnTo>
                <a:lnTo>
                  <a:pt x="15403" y="7908"/>
                </a:lnTo>
                <a:lnTo>
                  <a:pt x="15354" y="7933"/>
                </a:lnTo>
                <a:lnTo>
                  <a:pt x="15305" y="7957"/>
                </a:lnTo>
                <a:lnTo>
                  <a:pt x="15281" y="8006"/>
                </a:lnTo>
                <a:lnTo>
                  <a:pt x="15257" y="8079"/>
                </a:lnTo>
                <a:lnTo>
                  <a:pt x="15281" y="8127"/>
                </a:lnTo>
                <a:lnTo>
                  <a:pt x="15354" y="8249"/>
                </a:lnTo>
                <a:lnTo>
                  <a:pt x="15451" y="8346"/>
                </a:lnTo>
                <a:lnTo>
                  <a:pt x="15597" y="8468"/>
                </a:lnTo>
                <a:lnTo>
                  <a:pt x="15768" y="8565"/>
                </a:lnTo>
                <a:lnTo>
                  <a:pt x="16084" y="8711"/>
                </a:lnTo>
                <a:lnTo>
                  <a:pt x="15889" y="9003"/>
                </a:lnTo>
                <a:lnTo>
                  <a:pt x="15695" y="8857"/>
                </a:lnTo>
                <a:lnTo>
                  <a:pt x="15524" y="8736"/>
                </a:lnTo>
                <a:lnTo>
                  <a:pt x="15354" y="8638"/>
                </a:lnTo>
                <a:lnTo>
                  <a:pt x="15135" y="8565"/>
                </a:lnTo>
                <a:lnTo>
                  <a:pt x="14940" y="8565"/>
                </a:lnTo>
                <a:lnTo>
                  <a:pt x="14843" y="8590"/>
                </a:lnTo>
                <a:lnTo>
                  <a:pt x="14770" y="8663"/>
                </a:lnTo>
                <a:lnTo>
                  <a:pt x="14746" y="8687"/>
                </a:lnTo>
                <a:lnTo>
                  <a:pt x="14770" y="8711"/>
                </a:lnTo>
                <a:lnTo>
                  <a:pt x="15111" y="8882"/>
                </a:lnTo>
                <a:lnTo>
                  <a:pt x="15257" y="8979"/>
                </a:lnTo>
                <a:lnTo>
                  <a:pt x="15427" y="9076"/>
                </a:lnTo>
                <a:lnTo>
                  <a:pt x="15646" y="9320"/>
                </a:lnTo>
                <a:lnTo>
                  <a:pt x="15378" y="9660"/>
                </a:lnTo>
                <a:lnTo>
                  <a:pt x="15354" y="9685"/>
                </a:lnTo>
                <a:lnTo>
                  <a:pt x="15232" y="9563"/>
                </a:lnTo>
                <a:lnTo>
                  <a:pt x="15111" y="9466"/>
                </a:lnTo>
                <a:lnTo>
                  <a:pt x="14819" y="9271"/>
                </a:lnTo>
                <a:lnTo>
                  <a:pt x="14673" y="9174"/>
                </a:lnTo>
                <a:lnTo>
                  <a:pt x="14502" y="9101"/>
                </a:lnTo>
                <a:lnTo>
                  <a:pt x="14405" y="9076"/>
                </a:lnTo>
                <a:lnTo>
                  <a:pt x="14210" y="9076"/>
                </a:lnTo>
                <a:lnTo>
                  <a:pt x="14137" y="9125"/>
                </a:lnTo>
                <a:lnTo>
                  <a:pt x="14113" y="9149"/>
                </a:lnTo>
                <a:lnTo>
                  <a:pt x="14089" y="9174"/>
                </a:lnTo>
                <a:lnTo>
                  <a:pt x="14113" y="9222"/>
                </a:lnTo>
                <a:lnTo>
                  <a:pt x="14137" y="9247"/>
                </a:lnTo>
                <a:lnTo>
                  <a:pt x="14283" y="9295"/>
                </a:lnTo>
                <a:lnTo>
                  <a:pt x="14454" y="9417"/>
                </a:lnTo>
                <a:lnTo>
                  <a:pt x="14697" y="9636"/>
                </a:lnTo>
                <a:lnTo>
                  <a:pt x="15062" y="9977"/>
                </a:lnTo>
                <a:lnTo>
                  <a:pt x="14892" y="10147"/>
                </a:lnTo>
                <a:lnTo>
                  <a:pt x="14478" y="9977"/>
                </a:lnTo>
                <a:lnTo>
                  <a:pt x="14089" y="9758"/>
                </a:lnTo>
                <a:lnTo>
                  <a:pt x="13894" y="9685"/>
                </a:lnTo>
                <a:lnTo>
                  <a:pt x="13699" y="9612"/>
                </a:lnTo>
                <a:lnTo>
                  <a:pt x="13505" y="9587"/>
                </a:lnTo>
                <a:lnTo>
                  <a:pt x="13310" y="9587"/>
                </a:lnTo>
                <a:lnTo>
                  <a:pt x="13237" y="9636"/>
                </a:lnTo>
                <a:lnTo>
                  <a:pt x="13213" y="9685"/>
                </a:lnTo>
                <a:lnTo>
                  <a:pt x="13237" y="9758"/>
                </a:lnTo>
                <a:lnTo>
                  <a:pt x="13286" y="9806"/>
                </a:lnTo>
                <a:lnTo>
                  <a:pt x="13699" y="10050"/>
                </a:lnTo>
                <a:lnTo>
                  <a:pt x="14137" y="10293"/>
                </a:lnTo>
                <a:lnTo>
                  <a:pt x="14332" y="10390"/>
                </a:lnTo>
                <a:lnTo>
                  <a:pt x="14527" y="10512"/>
                </a:lnTo>
                <a:lnTo>
                  <a:pt x="14186" y="10853"/>
                </a:lnTo>
                <a:lnTo>
                  <a:pt x="13797" y="10658"/>
                </a:lnTo>
                <a:lnTo>
                  <a:pt x="13407" y="10463"/>
                </a:lnTo>
                <a:lnTo>
                  <a:pt x="13237" y="10390"/>
                </a:lnTo>
                <a:lnTo>
                  <a:pt x="13067" y="10317"/>
                </a:lnTo>
                <a:lnTo>
                  <a:pt x="12969" y="10293"/>
                </a:lnTo>
                <a:lnTo>
                  <a:pt x="12872" y="10269"/>
                </a:lnTo>
                <a:lnTo>
                  <a:pt x="12775" y="10293"/>
                </a:lnTo>
                <a:lnTo>
                  <a:pt x="12677" y="10317"/>
                </a:lnTo>
                <a:lnTo>
                  <a:pt x="12677" y="10342"/>
                </a:lnTo>
                <a:lnTo>
                  <a:pt x="12677" y="10366"/>
                </a:lnTo>
                <a:lnTo>
                  <a:pt x="12823" y="10512"/>
                </a:lnTo>
                <a:lnTo>
                  <a:pt x="13018" y="10658"/>
                </a:lnTo>
                <a:lnTo>
                  <a:pt x="13407" y="10877"/>
                </a:lnTo>
                <a:lnTo>
                  <a:pt x="13845" y="11169"/>
                </a:lnTo>
                <a:lnTo>
                  <a:pt x="13480" y="11510"/>
                </a:lnTo>
                <a:lnTo>
                  <a:pt x="13286" y="11412"/>
                </a:lnTo>
                <a:lnTo>
                  <a:pt x="13067" y="11291"/>
                </a:lnTo>
                <a:lnTo>
                  <a:pt x="12629" y="11047"/>
                </a:lnTo>
                <a:lnTo>
                  <a:pt x="12215" y="10780"/>
                </a:lnTo>
                <a:lnTo>
                  <a:pt x="12142" y="10731"/>
                </a:lnTo>
                <a:lnTo>
                  <a:pt x="12093" y="10731"/>
                </a:lnTo>
                <a:lnTo>
                  <a:pt x="12045" y="10755"/>
                </a:lnTo>
                <a:lnTo>
                  <a:pt x="11996" y="10804"/>
                </a:lnTo>
                <a:lnTo>
                  <a:pt x="11947" y="10853"/>
                </a:lnTo>
                <a:lnTo>
                  <a:pt x="11947" y="10901"/>
                </a:lnTo>
                <a:lnTo>
                  <a:pt x="11947" y="10950"/>
                </a:lnTo>
                <a:lnTo>
                  <a:pt x="11972" y="11023"/>
                </a:lnTo>
                <a:lnTo>
                  <a:pt x="12020" y="11120"/>
                </a:lnTo>
                <a:lnTo>
                  <a:pt x="12093" y="11193"/>
                </a:lnTo>
                <a:lnTo>
                  <a:pt x="12288" y="11364"/>
                </a:lnTo>
                <a:lnTo>
                  <a:pt x="12483" y="11485"/>
                </a:lnTo>
                <a:lnTo>
                  <a:pt x="12677" y="11607"/>
                </a:lnTo>
                <a:lnTo>
                  <a:pt x="13115" y="11875"/>
                </a:lnTo>
                <a:lnTo>
                  <a:pt x="12556" y="12410"/>
                </a:lnTo>
                <a:lnTo>
                  <a:pt x="12580" y="12313"/>
                </a:lnTo>
                <a:lnTo>
                  <a:pt x="12580" y="12240"/>
                </a:lnTo>
                <a:lnTo>
                  <a:pt x="12531" y="12167"/>
                </a:lnTo>
                <a:lnTo>
                  <a:pt x="12483" y="12094"/>
                </a:lnTo>
                <a:lnTo>
                  <a:pt x="12191" y="11972"/>
                </a:lnTo>
                <a:lnTo>
                  <a:pt x="11874" y="11826"/>
                </a:lnTo>
                <a:lnTo>
                  <a:pt x="11753" y="11753"/>
                </a:lnTo>
                <a:lnTo>
                  <a:pt x="11607" y="11656"/>
                </a:lnTo>
                <a:lnTo>
                  <a:pt x="11485" y="11583"/>
                </a:lnTo>
                <a:lnTo>
                  <a:pt x="11363" y="11510"/>
                </a:lnTo>
                <a:lnTo>
                  <a:pt x="11290" y="11485"/>
                </a:lnTo>
                <a:lnTo>
                  <a:pt x="11217" y="11510"/>
                </a:lnTo>
                <a:lnTo>
                  <a:pt x="11193" y="11534"/>
                </a:lnTo>
                <a:lnTo>
                  <a:pt x="11169" y="11607"/>
                </a:lnTo>
                <a:lnTo>
                  <a:pt x="11169" y="11704"/>
                </a:lnTo>
                <a:lnTo>
                  <a:pt x="11193" y="11777"/>
                </a:lnTo>
                <a:lnTo>
                  <a:pt x="11290" y="11948"/>
                </a:lnTo>
                <a:lnTo>
                  <a:pt x="11436" y="12069"/>
                </a:lnTo>
                <a:lnTo>
                  <a:pt x="11582" y="12215"/>
                </a:lnTo>
                <a:lnTo>
                  <a:pt x="11777" y="12313"/>
                </a:lnTo>
                <a:lnTo>
                  <a:pt x="11947" y="12410"/>
                </a:lnTo>
                <a:lnTo>
                  <a:pt x="12288" y="12532"/>
                </a:lnTo>
                <a:lnTo>
                  <a:pt x="12361" y="12556"/>
                </a:lnTo>
                <a:lnTo>
                  <a:pt x="12410" y="12556"/>
                </a:lnTo>
                <a:lnTo>
                  <a:pt x="11826" y="13091"/>
                </a:lnTo>
                <a:lnTo>
                  <a:pt x="11801" y="13018"/>
                </a:lnTo>
                <a:lnTo>
                  <a:pt x="11777" y="12921"/>
                </a:lnTo>
                <a:lnTo>
                  <a:pt x="11655" y="12799"/>
                </a:lnTo>
                <a:lnTo>
                  <a:pt x="11509" y="12678"/>
                </a:lnTo>
                <a:lnTo>
                  <a:pt x="11193" y="12459"/>
                </a:lnTo>
                <a:lnTo>
                  <a:pt x="10439" y="12045"/>
                </a:lnTo>
                <a:lnTo>
                  <a:pt x="10414" y="12021"/>
                </a:lnTo>
                <a:lnTo>
                  <a:pt x="10366" y="12045"/>
                </a:lnTo>
                <a:lnTo>
                  <a:pt x="10341" y="12094"/>
                </a:lnTo>
                <a:lnTo>
                  <a:pt x="10366" y="12118"/>
                </a:lnTo>
                <a:lnTo>
                  <a:pt x="10463" y="12288"/>
                </a:lnTo>
                <a:lnTo>
                  <a:pt x="10585" y="12434"/>
                </a:lnTo>
                <a:lnTo>
                  <a:pt x="10706" y="12580"/>
                </a:lnTo>
                <a:lnTo>
                  <a:pt x="10877" y="12702"/>
                </a:lnTo>
                <a:lnTo>
                  <a:pt x="11193" y="12945"/>
                </a:lnTo>
                <a:lnTo>
                  <a:pt x="11363" y="13067"/>
                </a:lnTo>
                <a:lnTo>
                  <a:pt x="11509" y="13189"/>
                </a:lnTo>
                <a:lnTo>
                  <a:pt x="11582" y="13237"/>
                </a:lnTo>
                <a:lnTo>
                  <a:pt x="11631" y="13262"/>
                </a:lnTo>
                <a:lnTo>
                  <a:pt x="11266" y="13602"/>
                </a:lnTo>
                <a:lnTo>
                  <a:pt x="11217" y="13651"/>
                </a:lnTo>
                <a:lnTo>
                  <a:pt x="11169" y="13554"/>
                </a:lnTo>
                <a:lnTo>
                  <a:pt x="11096" y="13505"/>
                </a:lnTo>
                <a:lnTo>
                  <a:pt x="11023" y="13481"/>
                </a:lnTo>
                <a:lnTo>
                  <a:pt x="10877" y="13408"/>
                </a:lnTo>
                <a:lnTo>
                  <a:pt x="10682" y="13286"/>
                </a:lnTo>
                <a:lnTo>
                  <a:pt x="10487" y="13164"/>
                </a:lnTo>
                <a:lnTo>
                  <a:pt x="10366" y="13018"/>
                </a:lnTo>
                <a:lnTo>
                  <a:pt x="10244" y="12872"/>
                </a:lnTo>
                <a:lnTo>
                  <a:pt x="10025" y="12556"/>
                </a:lnTo>
                <a:lnTo>
                  <a:pt x="9976" y="12507"/>
                </a:lnTo>
                <a:lnTo>
                  <a:pt x="9952" y="12532"/>
                </a:lnTo>
                <a:lnTo>
                  <a:pt x="9928" y="12556"/>
                </a:lnTo>
                <a:lnTo>
                  <a:pt x="9879" y="12653"/>
                </a:lnTo>
                <a:lnTo>
                  <a:pt x="9855" y="12775"/>
                </a:lnTo>
                <a:lnTo>
                  <a:pt x="9855" y="12897"/>
                </a:lnTo>
                <a:lnTo>
                  <a:pt x="9903" y="12994"/>
                </a:lnTo>
                <a:lnTo>
                  <a:pt x="9952" y="13116"/>
                </a:lnTo>
                <a:lnTo>
                  <a:pt x="10025" y="13213"/>
                </a:lnTo>
                <a:lnTo>
                  <a:pt x="10171" y="13408"/>
                </a:lnTo>
                <a:lnTo>
                  <a:pt x="10317" y="13554"/>
                </a:lnTo>
                <a:lnTo>
                  <a:pt x="10512" y="13700"/>
                </a:lnTo>
                <a:lnTo>
                  <a:pt x="10731" y="13821"/>
                </a:lnTo>
                <a:lnTo>
                  <a:pt x="10852" y="13846"/>
                </a:lnTo>
                <a:lnTo>
                  <a:pt x="10950" y="13870"/>
                </a:lnTo>
                <a:lnTo>
                  <a:pt x="10512" y="14259"/>
                </a:lnTo>
                <a:lnTo>
                  <a:pt x="10414" y="14138"/>
                </a:lnTo>
                <a:lnTo>
                  <a:pt x="10293" y="14040"/>
                </a:lnTo>
                <a:lnTo>
                  <a:pt x="10025" y="13846"/>
                </a:lnTo>
                <a:lnTo>
                  <a:pt x="9855" y="13748"/>
                </a:lnTo>
                <a:lnTo>
                  <a:pt x="9684" y="13651"/>
                </a:lnTo>
                <a:lnTo>
                  <a:pt x="9514" y="13529"/>
                </a:lnTo>
                <a:lnTo>
                  <a:pt x="9465" y="13481"/>
                </a:lnTo>
                <a:lnTo>
                  <a:pt x="9417" y="13408"/>
                </a:lnTo>
                <a:lnTo>
                  <a:pt x="9392" y="13383"/>
                </a:lnTo>
                <a:lnTo>
                  <a:pt x="9368" y="13408"/>
                </a:lnTo>
                <a:lnTo>
                  <a:pt x="9417" y="13578"/>
                </a:lnTo>
                <a:lnTo>
                  <a:pt x="9465" y="13748"/>
                </a:lnTo>
                <a:lnTo>
                  <a:pt x="9563" y="13894"/>
                </a:lnTo>
                <a:lnTo>
                  <a:pt x="9660" y="14016"/>
                </a:lnTo>
                <a:lnTo>
                  <a:pt x="9806" y="14162"/>
                </a:lnTo>
                <a:lnTo>
                  <a:pt x="9952" y="14284"/>
                </a:lnTo>
                <a:lnTo>
                  <a:pt x="10098" y="14405"/>
                </a:lnTo>
                <a:lnTo>
                  <a:pt x="10244" y="14527"/>
                </a:lnTo>
                <a:lnTo>
                  <a:pt x="9976" y="14746"/>
                </a:lnTo>
                <a:lnTo>
                  <a:pt x="9806" y="14673"/>
                </a:lnTo>
                <a:lnTo>
                  <a:pt x="9636" y="14624"/>
                </a:lnTo>
                <a:lnTo>
                  <a:pt x="9344" y="14527"/>
                </a:lnTo>
                <a:lnTo>
                  <a:pt x="9052" y="14381"/>
                </a:lnTo>
                <a:lnTo>
                  <a:pt x="8882" y="14259"/>
                </a:lnTo>
                <a:lnTo>
                  <a:pt x="8687" y="14138"/>
                </a:lnTo>
                <a:lnTo>
                  <a:pt x="8468" y="14016"/>
                </a:lnTo>
                <a:lnTo>
                  <a:pt x="8371" y="13967"/>
                </a:lnTo>
                <a:lnTo>
                  <a:pt x="8273" y="13967"/>
                </a:lnTo>
                <a:lnTo>
                  <a:pt x="8225" y="13992"/>
                </a:lnTo>
                <a:lnTo>
                  <a:pt x="8200" y="14040"/>
                </a:lnTo>
                <a:lnTo>
                  <a:pt x="8225" y="14162"/>
                </a:lnTo>
                <a:lnTo>
                  <a:pt x="8273" y="14259"/>
                </a:lnTo>
                <a:lnTo>
                  <a:pt x="8346" y="14357"/>
                </a:lnTo>
                <a:lnTo>
                  <a:pt x="8444" y="14454"/>
                </a:lnTo>
                <a:lnTo>
                  <a:pt x="8663" y="14600"/>
                </a:lnTo>
                <a:lnTo>
                  <a:pt x="8857" y="14746"/>
                </a:lnTo>
                <a:lnTo>
                  <a:pt x="9198" y="14941"/>
                </a:lnTo>
                <a:lnTo>
                  <a:pt x="9392" y="15014"/>
                </a:lnTo>
                <a:lnTo>
                  <a:pt x="9611" y="15087"/>
                </a:lnTo>
                <a:lnTo>
                  <a:pt x="9198" y="15476"/>
                </a:lnTo>
                <a:lnTo>
                  <a:pt x="8346" y="14941"/>
                </a:lnTo>
                <a:lnTo>
                  <a:pt x="8176" y="14819"/>
                </a:lnTo>
                <a:lnTo>
                  <a:pt x="7981" y="14697"/>
                </a:lnTo>
                <a:lnTo>
                  <a:pt x="7787" y="14624"/>
                </a:lnTo>
                <a:lnTo>
                  <a:pt x="7689" y="14600"/>
                </a:lnTo>
                <a:lnTo>
                  <a:pt x="7592" y="14600"/>
                </a:lnTo>
                <a:lnTo>
                  <a:pt x="7568" y="14624"/>
                </a:lnTo>
                <a:lnTo>
                  <a:pt x="7568" y="14722"/>
                </a:lnTo>
                <a:lnTo>
                  <a:pt x="7616" y="14819"/>
                </a:lnTo>
                <a:lnTo>
                  <a:pt x="7665" y="14892"/>
                </a:lnTo>
                <a:lnTo>
                  <a:pt x="7738" y="14965"/>
                </a:lnTo>
                <a:lnTo>
                  <a:pt x="7908" y="15111"/>
                </a:lnTo>
                <a:lnTo>
                  <a:pt x="8054" y="15233"/>
                </a:lnTo>
                <a:lnTo>
                  <a:pt x="8444" y="15525"/>
                </a:lnTo>
                <a:lnTo>
                  <a:pt x="8857" y="15768"/>
                </a:lnTo>
                <a:lnTo>
                  <a:pt x="8492" y="16133"/>
                </a:lnTo>
                <a:lnTo>
                  <a:pt x="8371" y="16035"/>
                </a:lnTo>
                <a:lnTo>
                  <a:pt x="8273" y="15938"/>
                </a:lnTo>
                <a:lnTo>
                  <a:pt x="8030" y="15768"/>
                </a:lnTo>
                <a:lnTo>
                  <a:pt x="7543" y="15476"/>
                </a:lnTo>
                <a:lnTo>
                  <a:pt x="7324" y="15330"/>
                </a:lnTo>
                <a:lnTo>
                  <a:pt x="7105" y="15160"/>
                </a:lnTo>
                <a:lnTo>
                  <a:pt x="7057" y="15135"/>
                </a:lnTo>
                <a:lnTo>
                  <a:pt x="7032" y="15160"/>
                </a:lnTo>
                <a:lnTo>
                  <a:pt x="6984" y="15184"/>
                </a:lnTo>
                <a:lnTo>
                  <a:pt x="6984" y="15233"/>
                </a:lnTo>
                <a:lnTo>
                  <a:pt x="7032" y="15330"/>
                </a:lnTo>
                <a:lnTo>
                  <a:pt x="7081" y="15452"/>
                </a:lnTo>
                <a:lnTo>
                  <a:pt x="7203" y="15622"/>
                </a:lnTo>
                <a:lnTo>
                  <a:pt x="7373" y="15792"/>
                </a:lnTo>
                <a:lnTo>
                  <a:pt x="7568" y="15938"/>
                </a:lnTo>
                <a:lnTo>
                  <a:pt x="7762" y="16084"/>
                </a:lnTo>
                <a:lnTo>
                  <a:pt x="7981" y="16230"/>
                </a:lnTo>
                <a:lnTo>
                  <a:pt x="8079" y="16327"/>
                </a:lnTo>
                <a:lnTo>
                  <a:pt x="8176" y="16449"/>
                </a:lnTo>
                <a:lnTo>
                  <a:pt x="7835" y="16765"/>
                </a:lnTo>
                <a:lnTo>
                  <a:pt x="7689" y="16936"/>
                </a:lnTo>
                <a:lnTo>
                  <a:pt x="7543" y="17106"/>
                </a:lnTo>
                <a:lnTo>
                  <a:pt x="7470" y="16936"/>
                </a:lnTo>
                <a:lnTo>
                  <a:pt x="7349" y="16765"/>
                </a:lnTo>
                <a:lnTo>
                  <a:pt x="7227" y="16619"/>
                </a:lnTo>
                <a:lnTo>
                  <a:pt x="7081" y="16473"/>
                </a:lnTo>
                <a:lnTo>
                  <a:pt x="6765" y="16206"/>
                </a:lnTo>
                <a:lnTo>
                  <a:pt x="6521" y="15962"/>
                </a:lnTo>
                <a:lnTo>
                  <a:pt x="5451" y="14965"/>
                </a:lnTo>
                <a:lnTo>
                  <a:pt x="4429" y="13919"/>
                </a:lnTo>
                <a:lnTo>
                  <a:pt x="3893" y="13408"/>
                </a:lnTo>
                <a:lnTo>
                  <a:pt x="3358" y="12897"/>
                </a:lnTo>
                <a:lnTo>
                  <a:pt x="2214" y="11972"/>
                </a:lnTo>
                <a:lnTo>
                  <a:pt x="1922" y="11729"/>
                </a:lnTo>
                <a:lnTo>
                  <a:pt x="1679" y="11461"/>
                </a:lnTo>
                <a:lnTo>
                  <a:pt x="1168" y="10950"/>
                </a:lnTo>
                <a:lnTo>
                  <a:pt x="828" y="10634"/>
                </a:lnTo>
                <a:lnTo>
                  <a:pt x="657" y="10488"/>
                </a:lnTo>
                <a:lnTo>
                  <a:pt x="463" y="10366"/>
                </a:lnTo>
                <a:lnTo>
                  <a:pt x="609" y="10220"/>
                </a:lnTo>
                <a:lnTo>
                  <a:pt x="779" y="10074"/>
                </a:lnTo>
                <a:lnTo>
                  <a:pt x="1046" y="9782"/>
                </a:lnTo>
                <a:lnTo>
                  <a:pt x="2774" y="8030"/>
                </a:lnTo>
                <a:lnTo>
                  <a:pt x="3772" y="7057"/>
                </a:lnTo>
                <a:lnTo>
                  <a:pt x="4769" y="6132"/>
                </a:lnTo>
                <a:lnTo>
                  <a:pt x="5767" y="5183"/>
                </a:lnTo>
                <a:lnTo>
                  <a:pt x="6254" y="4697"/>
                </a:lnTo>
                <a:lnTo>
                  <a:pt x="6740" y="4210"/>
                </a:lnTo>
                <a:lnTo>
                  <a:pt x="7349" y="3504"/>
                </a:lnTo>
                <a:lnTo>
                  <a:pt x="7933" y="2799"/>
                </a:lnTo>
                <a:lnTo>
                  <a:pt x="8541" y="2093"/>
                </a:lnTo>
                <a:lnTo>
                  <a:pt x="8857" y="1752"/>
                </a:lnTo>
                <a:lnTo>
                  <a:pt x="9173" y="1436"/>
                </a:lnTo>
                <a:lnTo>
                  <a:pt x="9368" y="1290"/>
                </a:lnTo>
                <a:lnTo>
                  <a:pt x="9563" y="1144"/>
                </a:lnTo>
                <a:lnTo>
                  <a:pt x="9757" y="1022"/>
                </a:lnTo>
                <a:lnTo>
                  <a:pt x="9976" y="925"/>
                </a:lnTo>
                <a:lnTo>
                  <a:pt x="10195" y="828"/>
                </a:lnTo>
                <a:lnTo>
                  <a:pt x="10414" y="755"/>
                </a:lnTo>
                <a:lnTo>
                  <a:pt x="10877" y="657"/>
                </a:lnTo>
                <a:lnTo>
                  <a:pt x="11339" y="584"/>
                </a:lnTo>
                <a:lnTo>
                  <a:pt x="11801" y="560"/>
                </a:lnTo>
                <a:close/>
                <a:moveTo>
                  <a:pt x="11534" y="0"/>
                </a:moveTo>
                <a:lnTo>
                  <a:pt x="11096" y="49"/>
                </a:lnTo>
                <a:lnTo>
                  <a:pt x="10658" y="122"/>
                </a:lnTo>
                <a:lnTo>
                  <a:pt x="10220" y="219"/>
                </a:lnTo>
                <a:lnTo>
                  <a:pt x="9830" y="365"/>
                </a:lnTo>
                <a:lnTo>
                  <a:pt x="9441" y="560"/>
                </a:lnTo>
                <a:lnTo>
                  <a:pt x="9100" y="803"/>
                </a:lnTo>
                <a:lnTo>
                  <a:pt x="8784" y="1071"/>
                </a:lnTo>
                <a:lnTo>
                  <a:pt x="8468" y="1363"/>
                </a:lnTo>
                <a:lnTo>
                  <a:pt x="8176" y="1704"/>
                </a:lnTo>
                <a:lnTo>
                  <a:pt x="7908" y="2020"/>
                </a:lnTo>
                <a:lnTo>
                  <a:pt x="7373" y="2677"/>
                </a:lnTo>
                <a:lnTo>
                  <a:pt x="6886" y="3261"/>
                </a:lnTo>
                <a:lnTo>
                  <a:pt x="6375" y="3821"/>
                </a:lnTo>
                <a:lnTo>
                  <a:pt x="5864" y="4356"/>
                </a:lnTo>
                <a:lnTo>
                  <a:pt x="5305" y="4891"/>
                </a:lnTo>
                <a:lnTo>
                  <a:pt x="4234" y="5913"/>
                </a:lnTo>
                <a:lnTo>
                  <a:pt x="3674" y="6449"/>
                </a:lnTo>
                <a:lnTo>
                  <a:pt x="3139" y="6984"/>
                </a:lnTo>
                <a:lnTo>
                  <a:pt x="2166" y="8006"/>
                </a:lnTo>
                <a:lnTo>
                  <a:pt x="1192" y="9028"/>
                </a:lnTo>
                <a:lnTo>
                  <a:pt x="414" y="9855"/>
                </a:lnTo>
                <a:lnTo>
                  <a:pt x="219" y="10098"/>
                </a:lnTo>
                <a:lnTo>
                  <a:pt x="73" y="10269"/>
                </a:lnTo>
                <a:lnTo>
                  <a:pt x="49" y="10293"/>
                </a:lnTo>
                <a:lnTo>
                  <a:pt x="25" y="10342"/>
                </a:lnTo>
                <a:lnTo>
                  <a:pt x="25" y="10415"/>
                </a:lnTo>
                <a:lnTo>
                  <a:pt x="0" y="10439"/>
                </a:lnTo>
                <a:lnTo>
                  <a:pt x="25" y="10439"/>
                </a:lnTo>
                <a:lnTo>
                  <a:pt x="0" y="10488"/>
                </a:lnTo>
                <a:lnTo>
                  <a:pt x="0" y="10536"/>
                </a:lnTo>
                <a:lnTo>
                  <a:pt x="49" y="10561"/>
                </a:lnTo>
                <a:lnTo>
                  <a:pt x="73" y="10585"/>
                </a:lnTo>
                <a:lnTo>
                  <a:pt x="244" y="10780"/>
                </a:lnTo>
                <a:lnTo>
                  <a:pt x="414" y="10950"/>
                </a:lnTo>
                <a:lnTo>
                  <a:pt x="633" y="11145"/>
                </a:lnTo>
                <a:lnTo>
                  <a:pt x="803" y="11315"/>
                </a:lnTo>
                <a:lnTo>
                  <a:pt x="1241" y="11777"/>
                </a:lnTo>
                <a:lnTo>
                  <a:pt x="1484" y="12021"/>
                </a:lnTo>
                <a:lnTo>
                  <a:pt x="1703" y="12240"/>
                </a:lnTo>
                <a:lnTo>
                  <a:pt x="2239" y="12678"/>
                </a:lnTo>
                <a:lnTo>
                  <a:pt x="2774" y="13091"/>
                </a:lnTo>
                <a:lnTo>
                  <a:pt x="3309" y="13554"/>
                </a:lnTo>
                <a:lnTo>
                  <a:pt x="3553" y="13773"/>
                </a:lnTo>
                <a:lnTo>
                  <a:pt x="3796" y="14040"/>
                </a:lnTo>
                <a:lnTo>
                  <a:pt x="4307" y="14576"/>
                </a:lnTo>
                <a:lnTo>
                  <a:pt x="4818" y="15087"/>
                </a:lnTo>
                <a:lnTo>
                  <a:pt x="5864" y="16108"/>
                </a:lnTo>
                <a:lnTo>
                  <a:pt x="6570" y="16741"/>
                </a:lnTo>
                <a:lnTo>
                  <a:pt x="6716" y="16911"/>
                </a:lnTo>
                <a:lnTo>
                  <a:pt x="6886" y="17082"/>
                </a:lnTo>
                <a:lnTo>
                  <a:pt x="7008" y="17276"/>
                </a:lnTo>
                <a:lnTo>
                  <a:pt x="7130" y="17471"/>
                </a:lnTo>
                <a:lnTo>
                  <a:pt x="7203" y="17568"/>
                </a:lnTo>
                <a:lnTo>
                  <a:pt x="7276" y="17593"/>
                </a:lnTo>
                <a:lnTo>
                  <a:pt x="7373" y="17593"/>
                </a:lnTo>
                <a:lnTo>
                  <a:pt x="7470" y="17568"/>
                </a:lnTo>
                <a:lnTo>
                  <a:pt x="7519" y="17568"/>
                </a:lnTo>
                <a:lnTo>
                  <a:pt x="7787" y="17447"/>
                </a:lnTo>
                <a:lnTo>
                  <a:pt x="8006" y="17276"/>
                </a:lnTo>
                <a:lnTo>
                  <a:pt x="8200" y="17106"/>
                </a:lnTo>
                <a:lnTo>
                  <a:pt x="8419" y="16911"/>
                </a:lnTo>
                <a:lnTo>
                  <a:pt x="9441" y="15962"/>
                </a:lnTo>
                <a:lnTo>
                  <a:pt x="10487" y="15038"/>
                </a:lnTo>
                <a:lnTo>
                  <a:pt x="11534" y="14113"/>
                </a:lnTo>
                <a:lnTo>
                  <a:pt x="12556" y="13189"/>
                </a:lnTo>
                <a:lnTo>
                  <a:pt x="13578" y="12264"/>
                </a:lnTo>
                <a:lnTo>
                  <a:pt x="14575" y="11315"/>
                </a:lnTo>
                <a:lnTo>
                  <a:pt x="15038" y="10828"/>
                </a:lnTo>
                <a:lnTo>
                  <a:pt x="15524" y="10317"/>
                </a:lnTo>
                <a:lnTo>
                  <a:pt x="15573" y="10293"/>
                </a:lnTo>
                <a:lnTo>
                  <a:pt x="15622" y="10244"/>
                </a:lnTo>
                <a:lnTo>
                  <a:pt x="16157" y="9539"/>
                </a:lnTo>
                <a:lnTo>
                  <a:pt x="16425" y="9174"/>
                </a:lnTo>
                <a:lnTo>
                  <a:pt x="16644" y="8809"/>
                </a:lnTo>
                <a:lnTo>
                  <a:pt x="16838" y="8444"/>
                </a:lnTo>
                <a:lnTo>
                  <a:pt x="17008" y="8030"/>
                </a:lnTo>
                <a:lnTo>
                  <a:pt x="17154" y="7616"/>
                </a:lnTo>
                <a:lnTo>
                  <a:pt x="17252" y="7179"/>
                </a:lnTo>
                <a:lnTo>
                  <a:pt x="17325" y="6692"/>
                </a:lnTo>
                <a:lnTo>
                  <a:pt x="17373" y="6181"/>
                </a:lnTo>
                <a:lnTo>
                  <a:pt x="17373" y="5670"/>
                </a:lnTo>
                <a:lnTo>
                  <a:pt x="17373" y="5159"/>
                </a:lnTo>
                <a:lnTo>
                  <a:pt x="17349" y="4137"/>
                </a:lnTo>
                <a:lnTo>
                  <a:pt x="17325" y="3626"/>
                </a:lnTo>
                <a:lnTo>
                  <a:pt x="17349" y="3115"/>
                </a:lnTo>
                <a:lnTo>
                  <a:pt x="17373" y="2726"/>
                </a:lnTo>
                <a:lnTo>
                  <a:pt x="17349" y="2336"/>
                </a:lnTo>
                <a:lnTo>
                  <a:pt x="17300" y="1947"/>
                </a:lnTo>
                <a:lnTo>
                  <a:pt x="17227" y="1582"/>
                </a:lnTo>
                <a:lnTo>
                  <a:pt x="17154" y="1412"/>
                </a:lnTo>
                <a:lnTo>
                  <a:pt x="17081" y="1241"/>
                </a:lnTo>
                <a:lnTo>
                  <a:pt x="16984" y="1095"/>
                </a:lnTo>
                <a:lnTo>
                  <a:pt x="16887" y="925"/>
                </a:lnTo>
                <a:lnTo>
                  <a:pt x="16765" y="803"/>
                </a:lnTo>
                <a:lnTo>
                  <a:pt x="16619" y="657"/>
                </a:lnTo>
                <a:lnTo>
                  <a:pt x="16449" y="560"/>
                </a:lnTo>
                <a:lnTo>
                  <a:pt x="16254" y="438"/>
                </a:lnTo>
                <a:lnTo>
                  <a:pt x="15914" y="317"/>
                </a:lnTo>
                <a:lnTo>
                  <a:pt x="15573" y="219"/>
                </a:lnTo>
                <a:lnTo>
                  <a:pt x="15208" y="146"/>
                </a:lnTo>
                <a:lnTo>
                  <a:pt x="14819" y="122"/>
                </a:lnTo>
                <a:lnTo>
                  <a:pt x="14064" y="98"/>
                </a:lnTo>
                <a:lnTo>
                  <a:pt x="13310" y="73"/>
                </a:lnTo>
                <a:lnTo>
                  <a:pt x="1243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48"/>
          <p:cNvSpPr/>
          <p:nvPr/>
        </p:nvSpPr>
        <p:spPr>
          <a:xfrm>
            <a:off x="2679417" y="1115774"/>
            <a:ext cx="332845" cy="294302"/>
          </a:xfrm>
          <a:custGeom>
            <a:rect b="b" l="l" r="r" t="t"/>
            <a:pathLst>
              <a:path extrusionOk="0" h="15233" w="17228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48"/>
          <p:cNvSpPr/>
          <p:nvPr/>
        </p:nvSpPr>
        <p:spPr>
          <a:xfrm>
            <a:off x="3204485" y="1115774"/>
            <a:ext cx="322972" cy="297586"/>
          </a:xfrm>
          <a:custGeom>
            <a:rect b="b" l="l" r="r" t="t"/>
            <a:pathLst>
              <a:path extrusionOk="0" h="15403" w="16717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48"/>
          <p:cNvSpPr/>
          <p:nvPr/>
        </p:nvSpPr>
        <p:spPr>
          <a:xfrm>
            <a:off x="3732372" y="1119058"/>
            <a:ext cx="299479" cy="291017"/>
          </a:xfrm>
          <a:custGeom>
            <a:rect b="b" l="l" r="r" t="t"/>
            <a:pathLst>
              <a:path extrusionOk="0" h="15063" w="15501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48"/>
          <p:cNvSpPr/>
          <p:nvPr/>
        </p:nvSpPr>
        <p:spPr>
          <a:xfrm>
            <a:off x="4235359" y="1102599"/>
            <a:ext cx="331898" cy="325329"/>
          </a:xfrm>
          <a:custGeom>
            <a:rect b="b" l="l" r="r" t="t"/>
            <a:pathLst>
              <a:path extrusionOk="0" h="16839" w="17179">
                <a:moveTo>
                  <a:pt x="4064" y="1461"/>
                </a:moveTo>
                <a:lnTo>
                  <a:pt x="4307" y="1801"/>
                </a:lnTo>
                <a:lnTo>
                  <a:pt x="4550" y="2093"/>
                </a:lnTo>
                <a:lnTo>
                  <a:pt x="4794" y="2385"/>
                </a:lnTo>
                <a:lnTo>
                  <a:pt x="5037" y="2677"/>
                </a:lnTo>
                <a:lnTo>
                  <a:pt x="5231" y="2872"/>
                </a:lnTo>
                <a:lnTo>
                  <a:pt x="5329" y="2969"/>
                </a:lnTo>
                <a:lnTo>
                  <a:pt x="5450" y="3018"/>
                </a:lnTo>
                <a:lnTo>
                  <a:pt x="5548" y="2994"/>
                </a:lnTo>
                <a:lnTo>
                  <a:pt x="5815" y="3042"/>
                </a:lnTo>
                <a:lnTo>
                  <a:pt x="6083" y="3042"/>
                </a:lnTo>
                <a:lnTo>
                  <a:pt x="6594" y="3018"/>
                </a:lnTo>
                <a:lnTo>
                  <a:pt x="7129" y="2994"/>
                </a:lnTo>
                <a:lnTo>
                  <a:pt x="7129" y="2994"/>
                </a:lnTo>
                <a:lnTo>
                  <a:pt x="6935" y="3310"/>
                </a:lnTo>
                <a:lnTo>
                  <a:pt x="6740" y="3651"/>
                </a:lnTo>
                <a:lnTo>
                  <a:pt x="6545" y="3991"/>
                </a:lnTo>
                <a:lnTo>
                  <a:pt x="6375" y="4332"/>
                </a:lnTo>
                <a:lnTo>
                  <a:pt x="6351" y="4381"/>
                </a:lnTo>
                <a:lnTo>
                  <a:pt x="6351" y="4429"/>
                </a:lnTo>
                <a:lnTo>
                  <a:pt x="6375" y="4648"/>
                </a:lnTo>
                <a:lnTo>
                  <a:pt x="6424" y="4892"/>
                </a:lnTo>
                <a:lnTo>
                  <a:pt x="6618" y="5305"/>
                </a:lnTo>
                <a:lnTo>
                  <a:pt x="6935" y="6133"/>
                </a:lnTo>
                <a:lnTo>
                  <a:pt x="6424" y="5962"/>
                </a:lnTo>
                <a:lnTo>
                  <a:pt x="5864" y="5768"/>
                </a:lnTo>
                <a:lnTo>
                  <a:pt x="5572" y="5719"/>
                </a:lnTo>
                <a:lnTo>
                  <a:pt x="5450" y="5695"/>
                </a:lnTo>
                <a:lnTo>
                  <a:pt x="5231" y="5695"/>
                </a:lnTo>
                <a:lnTo>
                  <a:pt x="5183" y="5743"/>
                </a:lnTo>
                <a:lnTo>
                  <a:pt x="5158" y="5768"/>
                </a:lnTo>
                <a:lnTo>
                  <a:pt x="5158" y="5841"/>
                </a:lnTo>
                <a:lnTo>
                  <a:pt x="4794" y="6133"/>
                </a:lnTo>
                <a:lnTo>
                  <a:pt x="4453" y="6473"/>
                </a:lnTo>
                <a:lnTo>
                  <a:pt x="4210" y="6692"/>
                </a:lnTo>
                <a:lnTo>
                  <a:pt x="3966" y="6911"/>
                </a:lnTo>
                <a:lnTo>
                  <a:pt x="3699" y="7081"/>
                </a:lnTo>
                <a:lnTo>
                  <a:pt x="3650" y="6644"/>
                </a:lnTo>
                <a:lnTo>
                  <a:pt x="3650" y="6206"/>
                </a:lnTo>
                <a:lnTo>
                  <a:pt x="3650" y="5841"/>
                </a:lnTo>
                <a:lnTo>
                  <a:pt x="3650" y="5646"/>
                </a:lnTo>
                <a:lnTo>
                  <a:pt x="3626" y="5451"/>
                </a:lnTo>
                <a:lnTo>
                  <a:pt x="3650" y="5403"/>
                </a:lnTo>
                <a:lnTo>
                  <a:pt x="3650" y="5330"/>
                </a:lnTo>
                <a:lnTo>
                  <a:pt x="3650" y="5257"/>
                </a:lnTo>
                <a:lnTo>
                  <a:pt x="3601" y="5208"/>
                </a:lnTo>
                <a:lnTo>
                  <a:pt x="3188" y="4892"/>
                </a:lnTo>
                <a:lnTo>
                  <a:pt x="2774" y="4600"/>
                </a:lnTo>
                <a:lnTo>
                  <a:pt x="2312" y="4332"/>
                </a:lnTo>
                <a:lnTo>
                  <a:pt x="1874" y="4089"/>
                </a:lnTo>
                <a:lnTo>
                  <a:pt x="2214" y="3943"/>
                </a:lnTo>
                <a:lnTo>
                  <a:pt x="2555" y="3797"/>
                </a:lnTo>
                <a:lnTo>
                  <a:pt x="2944" y="3699"/>
                </a:lnTo>
                <a:lnTo>
                  <a:pt x="3139" y="3626"/>
                </a:lnTo>
                <a:lnTo>
                  <a:pt x="3334" y="3553"/>
                </a:lnTo>
                <a:lnTo>
                  <a:pt x="3431" y="3578"/>
                </a:lnTo>
                <a:lnTo>
                  <a:pt x="3528" y="3578"/>
                </a:lnTo>
                <a:lnTo>
                  <a:pt x="3626" y="3529"/>
                </a:lnTo>
                <a:lnTo>
                  <a:pt x="3650" y="3480"/>
                </a:lnTo>
                <a:lnTo>
                  <a:pt x="3674" y="3432"/>
                </a:lnTo>
                <a:lnTo>
                  <a:pt x="3820" y="2945"/>
                </a:lnTo>
                <a:lnTo>
                  <a:pt x="3918" y="2458"/>
                </a:lnTo>
                <a:lnTo>
                  <a:pt x="4064" y="1461"/>
                </a:lnTo>
                <a:close/>
                <a:moveTo>
                  <a:pt x="3991" y="755"/>
                </a:moveTo>
                <a:lnTo>
                  <a:pt x="3918" y="779"/>
                </a:lnTo>
                <a:lnTo>
                  <a:pt x="3869" y="804"/>
                </a:lnTo>
                <a:lnTo>
                  <a:pt x="3820" y="877"/>
                </a:lnTo>
                <a:lnTo>
                  <a:pt x="3723" y="1144"/>
                </a:lnTo>
                <a:lnTo>
                  <a:pt x="3650" y="1436"/>
                </a:lnTo>
                <a:lnTo>
                  <a:pt x="3504" y="1996"/>
                </a:lnTo>
                <a:lnTo>
                  <a:pt x="3407" y="2556"/>
                </a:lnTo>
                <a:lnTo>
                  <a:pt x="3285" y="3115"/>
                </a:lnTo>
                <a:lnTo>
                  <a:pt x="3163" y="3140"/>
                </a:lnTo>
                <a:lnTo>
                  <a:pt x="3017" y="3188"/>
                </a:lnTo>
                <a:lnTo>
                  <a:pt x="2774" y="3261"/>
                </a:lnTo>
                <a:lnTo>
                  <a:pt x="2312" y="3480"/>
                </a:lnTo>
                <a:lnTo>
                  <a:pt x="2020" y="3578"/>
                </a:lnTo>
                <a:lnTo>
                  <a:pt x="1752" y="3699"/>
                </a:lnTo>
                <a:lnTo>
                  <a:pt x="1630" y="3772"/>
                </a:lnTo>
                <a:lnTo>
                  <a:pt x="1509" y="3845"/>
                </a:lnTo>
                <a:lnTo>
                  <a:pt x="1387" y="3943"/>
                </a:lnTo>
                <a:lnTo>
                  <a:pt x="1290" y="4040"/>
                </a:lnTo>
                <a:lnTo>
                  <a:pt x="1265" y="4089"/>
                </a:lnTo>
                <a:lnTo>
                  <a:pt x="1290" y="4137"/>
                </a:lnTo>
                <a:lnTo>
                  <a:pt x="1314" y="4162"/>
                </a:lnTo>
                <a:lnTo>
                  <a:pt x="1363" y="4186"/>
                </a:lnTo>
                <a:lnTo>
                  <a:pt x="1436" y="4162"/>
                </a:lnTo>
                <a:lnTo>
                  <a:pt x="1460" y="4210"/>
                </a:lnTo>
                <a:lnTo>
                  <a:pt x="1509" y="4259"/>
                </a:lnTo>
                <a:lnTo>
                  <a:pt x="3285" y="5476"/>
                </a:lnTo>
                <a:lnTo>
                  <a:pt x="3261" y="5646"/>
                </a:lnTo>
                <a:lnTo>
                  <a:pt x="3261" y="5841"/>
                </a:lnTo>
                <a:lnTo>
                  <a:pt x="3261" y="6206"/>
                </a:lnTo>
                <a:lnTo>
                  <a:pt x="3261" y="6546"/>
                </a:lnTo>
                <a:lnTo>
                  <a:pt x="3261" y="6863"/>
                </a:lnTo>
                <a:lnTo>
                  <a:pt x="3309" y="7179"/>
                </a:lnTo>
                <a:lnTo>
                  <a:pt x="3358" y="7495"/>
                </a:lnTo>
                <a:lnTo>
                  <a:pt x="3382" y="7568"/>
                </a:lnTo>
                <a:lnTo>
                  <a:pt x="3431" y="7617"/>
                </a:lnTo>
                <a:lnTo>
                  <a:pt x="3504" y="7641"/>
                </a:lnTo>
                <a:lnTo>
                  <a:pt x="3577" y="7641"/>
                </a:lnTo>
                <a:lnTo>
                  <a:pt x="3626" y="7617"/>
                </a:lnTo>
                <a:lnTo>
                  <a:pt x="3699" y="7568"/>
                </a:lnTo>
                <a:lnTo>
                  <a:pt x="3723" y="7519"/>
                </a:lnTo>
                <a:lnTo>
                  <a:pt x="3747" y="7446"/>
                </a:lnTo>
                <a:lnTo>
                  <a:pt x="3942" y="7349"/>
                </a:lnTo>
                <a:lnTo>
                  <a:pt x="4137" y="7227"/>
                </a:lnTo>
                <a:lnTo>
                  <a:pt x="4477" y="6960"/>
                </a:lnTo>
                <a:lnTo>
                  <a:pt x="4964" y="6522"/>
                </a:lnTo>
                <a:lnTo>
                  <a:pt x="5183" y="6303"/>
                </a:lnTo>
                <a:lnTo>
                  <a:pt x="5450" y="6108"/>
                </a:lnTo>
                <a:lnTo>
                  <a:pt x="5742" y="6206"/>
                </a:lnTo>
                <a:lnTo>
                  <a:pt x="6059" y="6303"/>
                </a:lnTo>
                <a:lnTo>
                  <a:pt x="6643" y="6473"/>
                </a:lnTo>
                <a:lnTo>
                  <a:pt x="6910" y="6595"/>
                </a:lnTo>
                <a:lnTo>
                  <a:pt x="7202" y="6717"/>
                </a:lnTo>
                <a:lnTo>
                  <a:pt x="7275" y="6741"/>
                </a:lnTo>
                <a:lnTo>
                  <a:pt x="7348" y="6717"/>
                </a:lnTo>
                <a:lnTo>
                  <a:pt x="7421" y="6692"/>
                </a:lnTo>
                <a:lnTo>
                  <a:pt x="7470" y="6644"/>
                </a:lnTo>
                <a:lnTo>
                  <a:pt x="7494" y="6571"/>
                </a:lnTo>
                <a:lnTo>
                  <a:pt x="7519" y="6522"/>
                </a:lnTo>
                <a:lnTo>
                  <a:pt x="7519" y="6449"/>
                </a:lnTo>
                <a:lnTo>
                  <a:pt x="7470" y="6376"/>
                </a:lnTo>
                <a:lnTo>
                  <a:pt x="7470" y="6327"/>
                </a:lnTo>
                <a:lnTo>
                  <a:pt x="7300" y="5841"/>
                </a:lnTo>
                <a:lnTo>
                  <a:pt x="7105" y="5354"/>
                </a:lnTo>
                <a:lnTo>
                  <a:pt x="6910" y="4916"/>
                </a:lnTo>
                <a:lnTo>
                  <a:pt x="6813" y="4697"/>
                </a:lnTo>
                <a:lnTo>
                  <a:pt x="6691" y="4478"/>
                </a:lnTo>
                <a:lnTo>
                  <a:pt x="7227" y="3675"/>
                </a:lnTo>
                <a:lnTo>
                  <a:pt x="7470" y="3261"/>
                </a:lnTo>
                <a:lnTo>
                  <a:pt x="7592" y="3042"/>
                </a:lnTo>
                <a:lnTo>
                  <a:pt x="7665" y="2799"/>
                </a:lnTo>
                <a:lnTo>
                  <a:pt x="7713" y="2726"/>
                </a:lnTo>
                <a:lnTo>
                  <a:pt x="7713" y="2653"/>
                </a:lnTo>
                <a:lnTo>
                  <a:pt x="7738" y="2629"/>
                </a:lnTo>
                <a:lnTo>
                  <a:pt x="7738" y="2556"/>
                </a:lnTo>
                <a:lnTo>
                  <a:pt x="7713" y="2507"/>
                </a:lnTo>
                <a:lnTo>
                  <a:pt x="7689" y="2458"/>
                </a:lnTo>
                <a:lnTo>
                  <a:pt x="7640" y="2410"/>
                </a:lnTo>
                <a:lnTo>
                  <a:pt x="7592" y="2385"/>
                </a:lnTo>
                <a:lnTo>
                  <a:pt x="7519" y="2385"/>
                </a:lnTo>
                <a:lnTo>
                  <a:pt x="7446" y="2410"/>
                </a:lnTo>
                <a:lnTo>
                  <a:pt x="7397" y="2458"/>
                </a:lnTo>
                <a:lnTo>
                  <a:pt x="7202" y="2458"/>
                </a:lnTo>
                <a:lnTo>
                  <a:pt x="6983" y="2483"/>
                </a:lnTo>
                <a:lnTo>
                  <a:pt x="6594" y="2531"/>
                </a:lnTo>
                <a:lnTo>
                  <a:pt x="6326" y="2556"/>
                </a:lnTo>
                <a:lnTo>
                  <a:pt x="5815" y="2556"/>
                </a:lnTo>
                <a:lnTo>
                  <a:pt x="5548" y="2580"/>
                </a:lnTo>
                <a:lnTo>
                  <a:pt x="5426" y="2410"/>
                </a:lnTo>
                <a:lnTo>
                  <a:pt x="5280" y="2264"/>
                </a:lnTo>
                <a:lnTo>
                  <a:pt x="5012" y="1996"/>
                </a:lnTo>
                <a:lnTo>
                  <a:pt x="4769" y="1704"/>
                </a:lnTo>
                <a:lnTo>
                  <a:pt x="4575" y="1412"/>
                </a:lnTo>
                <a:lnTo>
                  <a:pt x="4356" y="1120"/>
                </a:lnTo>
                <a:lnTo>
                  <a:pt x="4161" y="804"/>
                </a:lnTo>
                <a:lnTo>
                  <a:pt x="4112" y="779"/>
                </a:lnTo>
                <a:lnTo>
                  <a:pt x="4039" y="779"/>
                </a:lnTo>
                <a:lnTo>
                  <a:pt x="3991" y="755"/>
                </a:lnTo>
                <a:close/>
                <a:moveTo>
                  <a:pt x="11169" y="536"/>
                </a:moveTo>
                <a:lnTo>
                  <a:pt x="11582" y="633"/>
                </a:lnTo>
                <a:lnTo>
                  <a:pt x="11972" y="779"/>
                </a:lnTo>
                <a:lnTo>
                  <a:pt x="12361" y="950"/>
                </a:lnTo>
                <a:lnTo>
                  <a:pt x="12726" y="1144"/>
                </a:lnTo>
                <a:lnTo>
                  <a:pt x="13066" y="1363"/>
                </a:lnTo>
                <a:lnTo>
                  <a:pt x="13431" y="1582"/>
                </a:lnTo>
                <a:lnTo>
                  <a:pt x="13748" y="1850"/>
                </a:lnTo>
                <a:lnTo>
                  <a:pt x="14064" y="2093"/>
                </a:lnTo>
                <a:lnTo>
                  <a:pt x="14332" y="2312"/>
                </a:lnTo>
                <a:lnTo>
                  <a:pt x="14551" y="2531"/>
                </a:lnTo>
                <a:lnTo>
                  <a:pt x="14770" y="2775"/>
                </a:lnTo>
                <a:lnTo>
                  <a:pt x="14964" y="3018"/>
                </a:lnTo>
                <a:lnTo>
                  <a:pt x="15305" y="3529"/>
                </a:lnTo>
                <a:lnTo>
                  <a:pt x="15621" y="4064"/>
                </a:lnTo>
                <a:lnTo>
                  <a:pt x="15548" y="4162"/>
                </a:lnTo>
                <a:lnTo>
                  <a:pt x="15475" y="4235"/>
                </a:lnTo>
                <a:lnTo>
                  <a:pt x="15475" y="4259"/>
                </a:lnTo>
                <a:lnTo>
                  <a:pt x="15475" y="4308"/>
                </a:lnTo>
                <a:lnTo>
                  <a:pt x="15500" y="4332"/>
                </a:lnTo>
                <a:lnTo>
                  <a:pt x="15646" y="4332"/>
                </a:lnTo>
                <a:lnTo>
                  <a:pt x="15743" y="4283"/>
                </a:lnTo>
                <a:lnTo>
                  <a:pt x="15938" y="4648"/>
                </a:lnTo>
                <a:lnTo>
                  <a:pt x="15865" y="4673"/>
                </a:lnTo>
                <a:lnTo>
                  <a:pt x="15767" y="4746"/>
                </a:lnTo>
                <a:lnTo>
                  <a:pt x="15719" y="4794"/>
                </a:lnTo>
                <a:lnTo>
                  <a:pt x="15694" y="4867"/>
                </a:lnTo>
                <a:lnTo>
                  <a:pt x="15694" y="4916"/>
                </a:lnTo>
                <a:lnTo>
                  <a:pt x="15743" y="4940"/>
                </a:lnTo>
                <a:lnTo>
                  <a:pt x="15816" y="4940"/>
                </a:lnTo>
                <a:lnTo>
                  <a:pt x="15889" y="4916"/>
                </a:lnTo>
                <a:lnTo>
                  <a:pt x="15962" y="4892"/>
                </a:lnTo>
                <a:lnTo>
                  <a:pt x="16035" y="4819"/>
                </a:lnTo>
                <a:lnTo>
                  <a:pt x="16205" y="5159"/>
                </a:lnTo>
                <a:lnTo>
                  <a:pt x="16108" y="5208"/>
                </a:lnTo>
                <a:lnTo>
                  <a:pt x="16011" y="5281"/>
                </a:lnTo>
                <a:lnTo>
                  <a:pt x="15938" y="5378"/>
                </a:lnTo>
                <a:lnTo>
                  <a:pt x="15889" y="5451"/>
                </a:lnTo>
                <a:lnTo>
                  <a:pt x="15865" y="5524"/>
                </a:lnTo>
                <a:lnTo>
                  <a:pt x="15889" y="5573"/>
                </a:lnTo>
                <a:lnTo>
                  <a:pt x="15938" y="5622"/>
                </a:lnTo>
                <a:lnTo>
                  <a:pt x="16011" y="5622"/>
                </a:lnTo>
                <a:lnTo>
                  <a:pt x="16108" y="5573"/>
                </a:lnTo>
                <a:lnTo>
                  <a:pt x="16205" y="5524"/>
                </a:lnTo>
                <a:lnTo>
                  <a:pt x="16327" y="5451"/>
                </a:lnTo>
                <a:lnTo>
                  <a:pt x="16424" y="5792"/>
                </a:lnTo>
                <a:lnTo>
                  <a:pt x="16254" y="5841"/>
                </a:lnTo>
                <a:lnTo>
                  <a:pt x="16108" y="5938"/>
                </a:lnTo>
                <a:lnTo>
                  <a:pt x="15986" y="6060"/>
                </a:lnTo>
                <a:lnTo>
                  <a:pt x="15938" y="6181"/>
                </a:lnTo>
                <a:lnTo>
                  <a:pt x="15938" y="6230"/>
                </a:lnTo>
                <a:lnTo>
                  <a:pt x="15962" y="6279"/>
                </a:lnTo>
                <a:lnTo>
                  <a:pt x="16011" y="6303"/>
                </a:lnTo>
                <a:lnTo>
                  <a:pt x="16059" y="6303"/>
                </a:lnTo>
                <a:lnTo>
                  <a:pt x="16132" y="6279"/>
                </a:lnTo>
                <a:lnTo>
                  <a:pt x="16205" y="6230"/>
                </a:lnTo>
                <a:lnTo>
                  <a:pt x="16376" y="6157"/>
                </a:lnTo>
                <a:lnTo>
                  <a:pt x="16497" y="6108"/>
                </a:lnTo>
                <a:lnTo>
                  <a:pt x="16570" y="6571"/>
                </a:lnTo>
                <a:lnTo>
                  <a:pt x="16522" y="6546"/>
                </a:lnTo>
                <a:lnTo>
                  <a:pt x="16473" y="6546"/>
                </a:lnTo>
                <a:lnTo>
                  <a:pt x="16376" y="6571"/>
                </a:lnTo>
                <a:lnTo>
                  <a:pt x="16254" y="6619"/>
                </a:lnTo>
                <a:lnTo>
                  <a:pt x="16181" y="6692"/>
                </a:lnTo>
                <a:lnTo>
                  <a:pt x="16108" y="6765"/>
                </a:lnTo>
                <a:lnTo>
                  <a:pt x="16084" y="6863"/>
                </a:lnTo>
                <a:lnTo>
                  <a:pt x="16084" y="6911"/>
                </a:lnTo>
                <a:lnTo>
                  <a:pt x="16108" y="6936"/>
                </a:lnTo>
                <a:lnTo>
                  <a:pt x="16108" y="6960"/>
                </a:lnTo>
                <a:lnTo>
                  <a:pt x="16205" y="6960"/>
                </a:lnTo>
                <a:lnTo>
                  <a:pt x="16278" y="6936"/>
                </a:lnTo>
                <a:lnTo>
                  <a:pt x="16449" y="6887"/>
                </a:lnTo>
                <a:lnTo>
                  <a:pt x="16546" y="6863"/>
                </a:lnTo>
                <a:lnTo>
                  <a:pt x="16619" y="6814"/>
                </a:lnTo>
                <a:lnTo>
                  <a:pt x="16668" y="7154"/>
                </a:lnTo>
                <a:lnTo>
                  <a:pt x="16351" y="7325"/>
                </a:lnTo>
                <a:lnTo>
                  <a:pt x="16230" y="7446"/>
                </a:lnTo>
                <a:lnTo>
                  <a:pt x="16108" y="7568"/>
                </a:lnTo>
                <a:lnTo>
                  <a:pt x="16084" y="7592"/>
                </a:lnTo>
                <a:lnTo>
                  <a:pt x="16108" y="7641"/>
                </a:lnTo>
                <a:lnTo>
                  <a:pt x="16132" y="7665"/>
                </a:lnTo>
                <a:lnTo>
                  <a:pt x="16278" y="7665"/>
                </a:lnTo>
                <a:lnTo>
                  <a:pt x="16424" y="7641"/>
                </a:lnTo>
                <a:lnTo>
                  <a:pt x="16570" y="7592"/>
                </a:lnTo>
                <a:lnTo>
                  <a:pt x="16716" y="7519"/>
                </a:lnTo>
                <a:lnTo>
                  <a:pt x="16765" y="7982"/>
                </a:lnTo>
                <a:lnTo>
                  <a:pt x="16570" y="8055"/>
                </a:lnTo>
                <a:lnTo>
                  <a:pt x="16376" y="8152"/>
                </a:lnTo>
                <a:lnTo>
                  <a:pt x="16205" y="8249"/>
                </a:lnTo>
                <a:lnTo>
                  <a:pt x="16108" y="8298"/>
                </a:lnTo>
                <a:lnTo>
                  <a:pt x="16035" y="8371"/>
                </a:lnTo>
                <a:lnTo>
                  <a:pt x="16035" y="8395"/>
                </a:lnTo>
                <a:lnTo>
                  <a:pt x="16132" y="8444"/>
                </a:lnTo>
                <a:lnTo>
                  <a:pt x="16254" y="8468"/>
                </a:lnTo>
                <a:lnTo>
                  <a:pt x="16449" y="8444"/>
                </a:lnTo>
                <a:lnTo>
                  <a:pt x="16619" y="8395"/>
                </a:lnTo>
                <a:lnTo>
                  <a:pt x="16789" y="8347"/>
                </a:lnTo>
                <a:lnTo>
                  <a:pt x="16814" y="8639"/>
                </a:lnTo>
                <a:lnTo>
                  <a:pt x="16814" y="8833"/>
                </a:lnTo>
                <a:lnTo>
                  <a:pt x="16497" y="8882"/>
                </a:lnTo>
                <a:lnTo>
                  <a:pt x="16205" y="8979"/>
                </a:lnTo>
                <a:lnTo>
                  <a:pt x="16084" y="9028"/>
                </a:lnTo>
                <a:lnTo>
                  <a:pt x="15962" y="9101"/>
                </a:lnTo>
                <a:lnTo>
                  <a:pt x="15889" y="9198"/>
                </a:lnTo>
                <a:lnTo>
                  <a:pt x="15840" y="9247"/>
                </a:lnTo>
                <a:lnTo>
                  <a:pt x="15840" y="9320"/>
                </a:lnTo>
                <a:lnTo>
                  <a:pt x="15840" y="9369"/>
                </a:lnTo>
                <a:lnTo>
                  <a:pt x="15889" y="9393"/>
                </a:lnTo>
                <a:lnTo>
                  <a:pt x="16011" y="9417"/>
                </a:lnTo>
                <a:lnTo>
                  <a:pt x="16132" y="9393"/>
                </a:lnTo>
                <a:lnTo>
                  <a:pt x="16351" y="9320"/>
                </a:lnTo>
                <a:lnTo>
                  <a:pt x="16716" y="9247"/>
                </a:lnTo>
                <a:lnTo>
                  <a:pt x="16546" y="9807"/>
                </a:lnTo>
                <a:lnTo>
                  <a:pt x="16522" y="9807"/>
                </a:lnTo>
                <a:lnTo>
                  <a:pt x="16132" y="9831"/>
                </a:lnTo>
                <a:lnTo>
                  <a:pt x="15986" y="9831"/>
                </a:lnTo>
                <a:lnTo>
                  <a:pt x="15865" y="9880"/>
                </a:lnTo>
                <a:lnTo>
                  <a:pt x="15743" y="9928"/>
                </a:lnTo>
                <a:lnTo>
                  <a:pt x="15646" y="10026"/>
                </a:lnTo>
                <a:lnTo>
                  <a:pt x="15646" y="10074"/>
                </a:lnTo>
                <a:lnTo>
                  <a:pt x="15646" y="10123"/>
                </a:lnTo>
                <a:lnTo>
                  <a:pt x="15670" y="10147"/>
                </a:lnTo>
                <a:lnTo>
                  <a:pt x="15719" y="10172"/>
                </a:lnTo>
                <a:lnTo>
                  <a:pt x="15986" y="10196"/>
                </a:lnTo>
                <a:lnTo>
                  <a:pt x="16424" y="10196"/>
                </a:lnTo>
                <a:lnTo>
                  <a:pt x="16376" y="10342"/>
                </a:lnTo>
                <a:lnTo>
                  <a:pt x="16230" y="10731"/>
                </a:lnTo>
                <a:lnTo>
                  <a:pt x="15889" y="10731"/>
                </a:lnTo>
                <a:lnTo>
                  <a:pt x="15573" y="10683"/>
                </a:lnTo>
                <a:lnTo>
                  <a:pt x="15402" y="10683"/>
                </a:lnTo>
                <a:lnTo>
                  <a:pt x="15256" y="10707"/>
                </a:lnTo>
                <a:lnTo>
                  <a:pt x="15232" y="10731"/>
                </a:lnTo>
                <a:lnTo>
                  <a:pt x="15232" y="10780"/>
                </a:lnTo>
                <a:lnTo>
                  <a:pt x="15281" y="10853"/>
                </a:lnTo>
                <a:lnTo>
                  <a:pt x="15329" y="10877"/>
                </a:lnTo>
                <a:lnTo>
                  <a:pt x="15475" y="10950"/>
                </a:lnTo>
                <a:lnTo>
                  <a:pt x="15621" y="10999"/>
                </a:lnTo>
                <a:lnTo>
                  <a:pt x="15767" y="11023"/>
                </a:lnTo>
                <a:lnTo>
                  <a:pt x="16108" y="11072"/>
                </a:lnTo>
                <a:lnTo>
                  <a:pt x="15938" y="11486"/>
                </a:lnTo>
                <a:lnTo>
                  <a:pt x="15646" y="11413"/>
                </a:lnTo>
                <a:lnTo>
                  <a:pt x="15378" y="11364"/>
                </a:lnTo>
                <a:lnTo>
                  <a:pt x="15232" y="11340"/>
                </a:lnTo>
                <a:lnTo>
                  <a:pt x="15086" y="11340"/>
                </a:lnTo>
                <a:lnTo>
                  <a:pt x="14940" y="11364"/>
                </a:lnTo>
                <a:lnTo>
                  <a:pt x="14794" y="11437"/>
                </a:lnTo>
                <a:lnTo>
                  <a:pt x="14770" y="11461"/>
                </a:lnTo>
                <a:lnTo>
                  <a:pt x="14794" y="11486"/>
                </a:lnTo>
                <a:lnTo>
                  <a:pt x="14794" y="11510"/>
                </a:lnTo>
                <a:lnTo>
                  <a:pt x="14964" y="11583"/>
                </a:lnTo>
                <a:lnTo>
                  <a:pt x="15110" y="11656"/>
                </a:lnTo>
                <a:lnTo>
                  <a:pt x="15427" y="11753"/>
                </a:lnTo>
                <a:lnTo>
                  <a:pt x="15597" y="11802"/>
                </a:lnTo>
                <a:lnTo>
                  <a:pt x="15767" y="11826"/>
                </a:lnTo>
                <a:lnTo>
                  <a:pt x="15719" y="11948"/>
                </a:lnTo>
                <a:lnTo>
                  <a:pt x="15475" y="12362"/>
                </a:lnTo>
                <a:lnTo>
                  <a:pt x="15427" y="12362"/>
                </a:lnTo>
                <a:lnTo>
                  <a:pt x="15135" y="12289"/>
                </a:lnTo>
                <a:lnTo>
                  <a:pt x="14867" y="12191"/>
                </a:lnTo>
                <a:lnTo>
                  <a:pt x="14624" y="12094"/>
                </a:lnTo>
                <a:lnTo>
                  <a:pt x="14502" y="12070"/>
                </a:lnTo>
                <a:lnTo>
                  <a:pt x="14380" y="12045"/>
                </a:lnTo>
                <a:lnTo>
                  <a:pt x="14332" y="12045"/>
                </a:lnTo>
                <a:lnTo>
                  <a:pt x="14307" y="12070"/>
                </a:lnTo>
                <a:lnTo>
                  <a:pt x="14307" y="12118"/>
                </a:lnTo>
                <a:lnTo>
                  <a:pt x="14307" y="12167"/>
                </a:lnTo>
                <a:lnTo>
                  <a:pt x="14380" y="12264"/>
                </a:lnTo>
                <a:lnTo>
                  <a:pt x="14478" y="12362"/>
                </a:lnTo>
                <a:lnTo>
                  <a:pt x="14599" y="12459"/>
                </a:lnTo>
                <a:lnTo>
                  <a:pt x="14721" y="12508"/>
                </a:lnTo>
                <a:lnTo>
                  <a:pt x="14989" y="12629"/>
                </a:lnTo>
                <a:lnTo>
                  <a:pt x="15281" y="12702"/>
                </a:lnTo>
                <a:lnTo>
                  <a:pt x="14916" y="13189"/>
                </a:lnTo>
                <a:lnTo>
                  <a:pt x="14599" y="13067"/>
                </a:lnTo>
                <a:lnTo>
                  <a:pt x="14283" y="12946"/>
                </a:lnTo>
                <a:lnTo>
                  <a:pt x="13967" y="12824"/>
                </a:lnTo>
                <a:lnTo>
                  <a:pt x="13796" y="12775"/>
                </a:lnTo>
                <a:lnTo>
                  <a:pt x="13723" y="12775"/>
                </a:lnTo>
                <a:lnTo>
                  <a:pt x="13650" y="12800"/>
                </a:lnTo>
                <a:lnTo>
                  <a:pt x="13626" y="12824"/>
                </a:lnTo>
                <a:lnTo>
                  <a:pt x="13626" y="12848"/>
                </a:lnTo>
                <a:lnTo>
                  <a:pt x="13650" y="12897"/>
                </a:lnTo>
                <a:lnTo>
                  <a:pt x="13675" y="12970"/>
                </a:lnTo>
                <a:lnTo>
                  <a:pt x="13772" y="13067"/>
                </a:lnTo>
                <a:lnTo>
                  <a:pt x="13991" y="13213"/>
                </a:lnTo>
                <a:lnTo>
                  <a:pt x="14307" y="13384"/>
                </a:lnTo>
                <a:lnTo>
                  <a:pt x="14648" y="13530"/>
                </a:lnTo>
                <a:lnTo>
                  <a:pt x="14210" y="13992"/>
                </a:lnTo>
                <a:lnTo>
                  <a:pt x="14186" y="13968"/>
                </a:lnTo>
                <a:lnTo>
                  <a:pt x="13772" y="13700"/>
                </a:lnTo>
                <a:lnTo>
                  <a:pt x="13602" y="13578"/>
                </a:lnTo>
                <a:lnTo>
                  <a:pt x="13431" y="13505"/>
                </a:lnTo>
                <a:lnTo>
                  <a:pt x="13261" y="13457"/>
                </a:lnTo>
                <a:lnTo>
                  <a:pt x="13066" y="13432"/>
                </a:lnTo>
                <a:lnTo>
                  <a:pt x="13042" y="13432"/>
                </a:lnTo>
                <a:lnTo>
                  <a:pt x="13066" y="13457"/>
                </a:lnTo>
                <a:lnTo>
                  <a:pt x="13188" y="13603"/>
                </a:lnTo>
                <a:lnTo>
                  <a:pt x="13334" y="13724"/>
                </a:lnTo>
                <a:lnTo>
                  <a:pt x="13650" y="13968"/>
                </a:lnTo>
                <a:lnTo>
                  <a:pt x="13796" y="14089"/>
                </a:lnTo>
                <a:lnTo>
                  <a:pt x="13967" y="14211"/>
                </a:lnTo>
                <a:lnTo>
                  <a:pt x="13699" y="14454"/>
                </a:lnTo>
                <a:lnTo>
                  <a:pt x="13334" y="14260"/>
                </a:lnTo>
                <a:lnTo>
                  <a:pt x="12969" y="14016"/>
                </a:lnTo>
                <a:lnTo>
                  <a:pt x="12774" y="13919"/>
                </a:lnTo>
                <a:lnTo>
                  <a:pt x="12556" y="13822"/>
                </a:lnTo>
                <a:lnTo>
                  <a:pt x="12531" y="13822"/>
                </a:lnTo>
                <a:lnTo>
                  <a:pt x="12531" y="13846"/>
                </a:lnTo>
                <a:lnTo>
                  <a:pt x="12507" y="13870"/>
                </a:lnTo>
                <a:lnTo>
                  <a:pt x="12531" y="13895"/>
                </a:lnTo>
                <a:lnTo>
                  <a:pt x="12653" y="14065"/>
                </a:lnTo>
                <a:lnTo>
                  <a:pt x="12823" y="14235"/>
                </a:lnTo>
                <a:lnTo>
                  <a:pt x="13018" y="14381"/>
                </a:lnTo>
                <a:lnTo>
                  <a:pt x="13188" y="14503"/>
                </a:lnTo>
                <a:lnTo>
                  <a:pt x="13431" y="14673"/>
                </a:lnTo>
                <a:lnTo>
                  <a:pt x="12872" y="15063"/>
                </a:lnTo>
                <a:lnTo>
                  <a:pt x="12799" y="14990"/>
                </a:lnTo>
                <a:lnTo>
                  <a:pt x="12726" y="14917"/>
                </a:lnTo>
                <a:lnTo>
                  <a:pt x="12531" y="14746"/>
                </a:lnTo>
                <a:lnTo>
                  <a:pt x="12361" y="14576"/>
                </a:lnTo>
                <a:lnTo>
                  <a:pt x="12215" y="14430"/>
                </a:lnTo>
                <a:lnTo>
                  <a:pt x="12045" y="14308"/>
                </a:lnTo>
                <a:lnTo>
                  <a:pt x="11972" y="14260"/>
                </a:lnTo>
                <a:lnTo>
                  <a:pt x="11874" y="14235"/>
                </a:lnTo>
                <a:lnTo>
                  <a:pt x="11777" y="14235"/>
                </a:lnTo>
                <a:lnTo>
                  <a:pt x="11704" y="14260"/>
                </a:lnTo>
                <a:lnTo>
                  <a:pt x="11680" y="14284"/>
                </a:lnTo>
                <a:lnTo>
                  <a:pt x="11680" y="14308"/>
                </a:lnTo>
                <a:lnTo>
                  <a:pt x="11704" y="14381"/>
                </a:lnTo>
                <a:lnTo>
                  <a:pt x="11728" y="14430"/>
                </a:lnTo>
                <a:lnTo>
                  <a:pt x="11850" y="14552"/>
                </a:lnTo>
                <a:lnTo>
                  <a:pt x="12020" y="14746"/>
                </a:lnTo>
                <a:lnTo>
                  <a:pt x="12191" y="14917"/>
                </a:lnTo>
                <a:lnTo>
                  <a:pt x="12337" y="15087"/>
                </a:lnTo>
                <a:lnTo>
                  <a:pt x="12434" y="15184"/>
                </a:lnTo>
                <a:lnTo>
                  <a:pt x="12531" y="15257"/>
                </a:lnTo>
                <a:lnTo>
                  <a:pt x="11947" y="15573"/>
                </a:lnTo>
                <a:lnTo>
                  <a:pt x="11680" y="15306"/>
                </a:lnTo>
                <a:lnTo>
                  <a:pt x="11436" y="15038"/>
                </a:lnTo>
                <a:lnTo>
                  <a:pt x="11193" y="14771"/>
                </a:lnTo>
                <a:lnTo>
                  <a:pt x="11071" y="14673"/>
                </a:lnTo>
                <a:lnTo>
                  <a:pt x="10901" y="14576"/>
                </a:lnTo>
                <a:lnTo>
                  <a:pt x="10877" y="14600"/>
                </a:lnTo>
                <a:lnTo>
                  <a:pt x="10877" y="14625"/>
                </a:lnTo>
                <a:lnTo>
                  <a:pt x="10925" y="14819"/>
                </a:lnTo>
                <a:lnTo>
                  <a:pt x="10998" y="14990"/>
                </a:lnTo>
                <a:lnTo>
                  <a:pt x="11096" y="15135"/>
                </a:lnTo>
                <a:lnTo>
                  <a:pt x="11217" y="15281"/>
                </a:lnTo>
                <a:lnTo>
                  <a:pt x="11388" y="15525"/>
                </a:lnTo>
                <a:lnTo>
                  <a:pt x="11582" y="15744"/>
                </a:lnTo>
                <a:lnTo>
                  <a:pt x="11096" y="15914"/>
                </a:lnTo>
                <a:lnTo>
                  <a:pt x="11071" y="15865"/>
                </a:lnTo>
                <a:lnTo>
                  <a:pt x="11023" y="15841"/>
                </a:lnTo>
                <a:lnTo>
                  <a:pt x="10731" y="15598"/>
                </a:lnTo>
                <a:lnTo>
                  <a:pt x="10439" y="15330"/>
                </a:lnTo>
                <a:lnTo>
                  <a:pt x="10293" y="15233"/>
                </a:lnTo>
                <a:lnTo>
                  <a:pt x="10147" y="15111"/>
                </a:lnTo>
                <a:lnTo>
                  <a:pt x="9976" y="15014"/>
                </a:lnTo>
                <a:lnTo>
                  <a:pt x="9806" y="14965"/>
                </a:lnTo>
                <a:lnTo>
                  <a:pt x="9782" y="14965"/>
                </a:lnTo>
                <a:lnTo>
                  <a:pt x="9782" y="14990"/>
                </a:lnTo>
                <a:lnTo>
                  <a:pt x="9976" y="15281"/>
                </a:lnTo>
                <a:lnTo>
                  <a:pt x="10220" y="15549"/>
                </a:lnTo>
                <a:lnTo>
                  <a:pt x="10463" y="15817"/>
                </a:lnTo>
                <a:lnTo>
                  <a:pt x="10585" y="15938"/>
                </a:lnTo>
                <a:lnTo>
                  <a:pt x="10731" y="16036"/>
                </a:lnTo>
                <a:lnTo>
                  <a:pt x="10122" y="16182"/>
                </a:lnTo>
                <a:lnTo>
                  <a:pt x="10074" y="16133"/>
                </a:lnTo>
                <a:lnTo>
                  <a:pt x="10001" y="16109"/>
                </a:lnTo>
                <a:lnTo>
                  <a:pt x="9903" y="16060"/>
                </a:lnTo>
                <a:lnTo>
                  <a:pt x="9830" y="16011"/>
                </a:lnTo>
                <a:lnTo>
                  <a:pt x="9684" y="15890"/>
                </a:lnTo>
                <a:lnTo>
                  <a:pt x="9587" y="15719"/>
                </a:lnTo>
                <a:lnTo>
                  <a:pt x="9465" y="15549"/>
                </a:lnTo>
                <a:lnTo>
                  <a:pt x="9368" y="15379"/>
                </a:lnTo>
                <a:lnTo>
                  <a:pt x="9246" y="15257"/>
                </a:lnTo>
                <a:lnTo>
                  <a:pt x="9125" y="15160"/>
                </a:lnTo>
                <a:lnTo>
                  <a:pt x="8954" y="15063"/>
                </a:lnTo>
                <a:lnTo>
                  <a:pt x="8930" y="15087"/>
                </a:lnTo>
                <a:lnTo>
                  <a:pt x="8979" y="15160"/>
                </a:lnTo>
                <a:lnTo>
                  <a:pt x="9027" y="15257"/>
                </a:lnTo>
                <a:lnTo>
                  <a:pt x="9076" y="15476"/>
                </a:lnTo>
                <a:lnTo>
                  <a:pt x="9173" y="15695"/>
                </a:lnTo>
                <a:lnTo>
                  <a:pt x="9295" y="15914"/>
                </a:lnTo>
                <a:lnTo>
                  <a:pt x="9417" y="16109"/>
                </a:lnTo>
                <a:lnTo>
                  <a:pt x="9587" y="16279"/>
                </a:lnTo>
                <a:lnTo>
                  <a:pt x="9222" y="16328"/>
                </a:lnTo>
                <a:lnTo>
                  <a:pt x="8857" y="16352"/>
                </a:lnTo>
                <a:lnTo>
                  <a:pt x="8857" y="16328"/>
                </a:lnTo>
                <a:lnTo>
                  <a:pt x="8808" y="16255"/>
                </a:lnTo>
                <a:lnTo>
                  <a:pt x="8760" y="16182"/>
                </a:lnTo>
                <a:lnTo>
                  <a:pt x="8638" y="16060"/>
                </a:lnTo>
                <a:lnTo>
                  <a:pt x="8516" y="15865"/>
                </a:lnTo>
                <a:lnTo>
                  <a:pt x="8419" y="15622"/>
                </a:lnTo>
                <a:lnTo>
                  <a:pt x="8346" y="15452"/>
                </a:lnTo>
                <a:lnTo>
                  <a:pt x="8273" y="15281"/>
                </a:lnTo>
                <a:lnTo>
                  <a:pt x="8224" y="15208"/>
                </a:lnTo>
                <a:lnTo>
                  <a:pt x="8151" y="15135"/>
                </a:lnTo>
                <a:lnTo>
                  <a:pt x="8078" y="15087"/>
                </a:lnTo>
                <a:lnTo>
                  <a:pt x="7981" y="15038"/>
                </a:lnTo>
                <a:lnTo>
                  <a:pt x="7957" y="15063"/>
                </a:lnTo>
                <a:lnTo>
                  <a:pt x="7932" y="15160"/>
                </a:lnTo>
                <a:lnTo>
                  <a:pt x="7957" y="15306"/>
                </a:lnTo>
                <a:lnTo>
                  <a:pt x="7981" y="15476"/>
                </a:lnTo>
                <a:lnTo>
                  <a:pt x="8005" y="15671"/>
                </a:lnTo>
                <a:lnTo>
                  <a:pt x="8078" y="15841"/>
                </a:lnTo>
                <a:lnTo>
                  <a:pt x="8151" y="16036"/>
                </a:lnTo>
                <a:lnTo>
                  <a:pt x="8249" y="16206"/>
                </a:lnTo>
                <a:lnTo>
                  <a:pt x="8346" y="16352"/>
                </a:lnTo>
                <a:lnTo>
                  <a:pt x="7835" y="16328"/>
                </a:lnTo>
                <a:lnTo>
                  <a:pt x="7762" y="16230"/>
                </a:lnTo>
                <a:lnTo>
                  <a:pt x="7689" y="16109"/>
                </a:lnTo>
                <a:lnTo>
                  <a:pt x="7640" y="15987"/>
                </a:lnTo>
                <a:lnTo>
                  <a:pt x="7567" y="15719"/>
                </a:lnTo>
                <a:lnTo>
                  <a:pt x="7446" y="15330"/>
                </a:lnTo>
                <a:lnTo>
                  <a:pt x="7373" y="15135"/>
                </a:lnTo>
                <a:lnTo>
                  <a:pt x="7300" y="15063"/>
                </a:lnTo>
                <a:lnTo>
                  <a:pt x="7227" y="14990"/>
                </a:lnTo>
                <a:lnTo>
                  <a:pt x="7178" y="14990"/>
                </a:lnTo>
                <a:lnTo>
                  <a:pt x="7154" y="15038"/>
                </a:lnTo>
                <a:lnTo>
                  <a:pt x="7129" y="15135"/>
                </a:lnTo>
                <a:lnTo>
                  <a:pt x="7129" y="15233"/>
                </a:lnTo>
                <a:lnTo>
                  <a:pt x="7154" y="15452"/>
                </a:lnTo>
                <a:lnTo>
                  <a:pt x="7202" y="15695"/>
                </a:lnTo>
                <a:lnTo>
                  <a:pt x="7275" y="15890"/>
                </a:lnTo>
                <a:lnTo>
                  <a:pt x="7324" y="16084"/>
                </a:lnTo>
                <a:lnTo>
                  <a:pt x="7397" y="16279"/>
                </a:lnTo>
                <a:lnTo>
                  <a:pt x="6740" y="16157"/>
                </a:lnTo>
                <a:lnTo>
                  <a:pt x="6691" y="15963"/>
                </a:lnTo>
                <a:lnTo>
                  <a:pt x="6618" y="15792"/>
                </a:lnTo>
                <a:lnTo>
                  <a:pt x="6521" y="15598"/>
                </a:lnTo>
                <a:lnTo>
                  <a:pt x="6472" y="15427"/>
                </a:lnTo>
                <a:lnTo>
                  <a:pt x="6399" y="15135"/>
                </a:lnTo>
                <a:lnTo>
                  <a:pt x="6351" y="14990"/>
                </a:lnTo>
                <a:lnTo>
                  <a:pt x="6278" y="14892"/>
                </a:lnTo>
                <a:lnTo>
                  <a:pt x="6253" y="14868"/>
                </a:lnTo>
                <a:lnTo>
                  <a:pt x="6205" y="14917"/>
                </a:lnTo>
                <a:lnTo>
                  <a:pt x="6156" y="14941"/>
                </a:lnTo>
                <a:lnTo>
                  <a:pt x="6107" y="15063"/>
                </a:lnTo>
                <a:lnTo>
                  <a:pt x="6083" y="15208"/>
                </a:lnTo>
                <a:lnTo>
                  <a:pt x="6107" y="15354"/>
                </a:lnTo>
                <a:lnTo>
                  <a:pt x="6156" y="15549"/>
                </a:lnTo>
                <a:lnTo>
                  <a:pt x="6205" y="15719"/>
                </a:lnTo>
                <a:lnTo>
                  <a:pt x="6326" y="16060"/>
                </a:lnTo>
                <a:lnTo>
                  <a:pt x="6326" y="16060"/>
                </a:lnTo>
                <a:lnTo>
                  <a:pt x="5742" y="15865"/>
                </a:lnTo>
                <a:lnTo>
                  <a:pt x="5742" y="15792"/>
                </a:lnTo>
                <a:lnTo>
                  <a:pt x="5694" y="15719"/>
                </a:lnTo>
                <a:lnTo>
                  <a:pt x="5621" y="15622"/>
                </a:lnTo>
                <a:lnTo>
                  <a:pt x="5572" y="15549"/>
                </a:lnTo>
                <a:lnTo>
                  <a:pt x="5523" y="15379"/>
                </a:lnTo>
                <a:lnTo>
                  <a:pt x="5450" y="15014"/>
                </a:lnTo>
                <a:lnTo>
                  <a:pt x="5377" y="14819"/>
                </a:lnTo>
                <a:lnTo>
                  <a:pt x="5329" y="14698"/>
                </a:lnTo>
                <a:lnTo>
                  <a:pt x="5280" y="14673"/>
                </a:lnTo>
                <a:lnTo>
                  <a:pt x="5231" y="14698"/>
                </a:lnTo>
                <a:lnTo>
                  <a:pt x="5183" y="14746"/>
                </a:lnTo>
                <a:lnTo>
                  <a:pt x="5158" y="14795"/>
                </a:lnTo>
                <a:lnTo>
                  <a:pt x="5110" y="14941"/>
                </a:lnTo>
                <a:lnTo>
                  <a:pt x="5110" y="15111"/>
                </a:lnTo>
                <a:lnTo>
                  <a:pt x="5110" y="15257"/>
                </a:lnTo>
                <a:lnTo>
                  <a:pt x="5134" y="15452"/>
                </a:lnTo>
                <a:lnTo>
                  <a:pt x="5207" y="15646"/>
                </a:lnTo>
                <a:lnTo>
                  <a:pt x="5207" y="15646"/>
                </a:lnTo>
                <a:lnTo>
                  <a:pt x="4769" y="15452"/>
                </a:lnTo>
                <a:lnTo>
                  <a:pt x="4721" y="15233"/>
                </a:lnTo>
                <a:lnTo>
                  <a:pt x="4672" y="15014"/>
                </a:lnTo>
                <a:lnTo>
                  <a:pt x="4623" y="14771"/>
                </a:lnTo>
                <a:lnTo>
                  <a:pt x="4599" y="14503"/>
                </a:lnTo>
                <a:lnTo>
                  <a:pt x="4575" y="14479"/>
                </a:lnTo>
                <a:lnTo>
                  <a:pt x="4502" y="14479"/>
                </a:lnTo>
                <a:lnTo>
                  <a:pt x="4453" y="14552"/>
                </a:lnTo>
                <a:lnTo>
                  <a:pt x="4404" y="14649"/>
                </a:lnTo>
                <a:lnTo>
                  <a:pt x="4380" y="14819"/>
                </a:lnTo>
                <a:lnTo>
                  <a:pt x="4356" y="15038"/>
                </a:lnTo>
                <a:lnTo>
                  <a:pt x="4380" y="15257"/>
                </a:lnTo>
                <a:lnTo>
                  <a:pt x="4112" y="15111"/>
                </a:lnTo>
                <a:lnTo>
                  <a:pt x="4112" y="15063"/>
                </a:lnTo>
                <a:lnTo>
                  <a:pt x="4088" y="14990"/>
                </a:lnTo>
                <a:lnTo>
                  <a:pt x="4064" y="14892"/>
                </a:lnTo>
                <a:lnTo>
                  <a:pt x="4039" y="14795"/>
                </a:lnTo>
                <a:lnTo>
                  <a:pt x="4039" y="14552"/>
                </a:lnTo>
                <a:lnTo>
                  <a:pt x="4039" y="14333"/>
                </a:lnTo>
                <a:lnTo>
                  <a:pt x="4015" y="14235"/>
                </a:lnTo>
                <a:lnTo>
                  <a:pt x="3966" y="14138"/>
                </a:lnTo>
                <a:lnTo>
                  <a:pt x="3942" y="14114"/>
                </a:lnTo>
                <a:lnTo>
                  <a:pt x="3893" y="14114"/>
                </a:lnTo>
                <a:lnTo>
                  <a:pt x="3796" y="14235"/>
                </a:lnTo>
                <a:lnTo>
                  <a:pt x="3747" y="14381"/>
                </a:lnTo>
                <a:lnTo>
                  <a:pt x="3723" y="14527"/>
                </a:lnTo>
                <a:lnTo>
                  <a:pt x="3723" y="14649"/>
                </a:lnTo>
                <a:lnTo>
                  <a:pt x="3723" y="14868"/>
                </a:lnTo>
                <a:lnTo>
                  <a:pt x="3382" y="14649"/>
                </a:lnTo>
                <a:lnTo>
                  <a:pt x="3407" y="14600"/>
                </a:lnTo>
                <a:lnTo>
                  <a:pt x="3407" y="14503"/>
                </a:lnTo>
                <a:lnTo>
                  <a:pt x="3407" y="14406"/>
                </a:lnTo>
                <a:lnTo>
                  <a:pt x="3382" y="14211"/>
                </a:lnTo>
                <a:lnTo>
                  <a:pt x="3382" y="14065"/>
                </a:lnTo>
                <a:lnTo>
                  <a:pt x="3358" y="13968"/>
                </a:lnTo>
                <a:lnTo>
                  <a:pt x="3334" y="13919"/>
                </a:lnTo>
                <a:lnTo>
                  <a:pt x="3309" y="13870"/>
                </a:lnTo>
                <a:lnTo>
                  <a:pt x="3261" y="13870"/>
                </a:lnTo>
                <a:lnTo>
                  <a:pt x="3188" y="13919"/>
                </a:lnTo>
                <a:lnTo>
                  <a:pt x="3139" y="13992"/>
                </a:lnTo>
                <a:lnTo>
                  <a:pt x="3115" y="14089"/>
                </a:lnTo>
                <a:lnTo>
                  <a:pt x="3090" y="14187"/>
                </a:lnTo>
                <a:lnTo>
                  <a:pt x="3066" y="14406"/>
                </a:lnTo>
                <a:lnTo>
                  <a:pt x="2725" y="14114"/>
                </a:lnTo>
                <a:lnTo>
                  <a:pt x="2750" y="14041"/>
                </a:lnTo>
                <a:lnTo>
                  <a:pt x="2725" y="13919"/>
                </a:lnTo>
                <a:lnTo>
                  <a:pt x="2701" y="13797"/>
                </a:lnTo>
                <a:lnTo>
                  <a:pt x="2725" y="13627"/>
                </a:lnTo>
                <a:lnTo>
                  <a:pt x="2725" y="13481"/>
                </a:lnTo>
                <a:lnTo>
                  <a:pt x="2701" y="13408"/>
                </a:lnTo>
                <a:lnTo>
                  <a:pt x="2652" y="13384"/>
                </a:lnTo>
                <a:lnTo>
                  <a:pt x="2579" y="13384"/>
                </a:lnTo>
                <a:lnTo>
                  <a:pt x="2506" y="13432"/>
                </a:lnTo>
                <a:lnTo>
                  <a:pt x="2433" y="13578"/>
                </a:lnTo>
                <a:lnTo>
                  <a:pt x="2385" y="13773"/>
                </a:lnTo>
                <a:lnTo>
                  <a:pt x="2117" y="13505"/>
                </a:lnTo>
                <a:lnTo>
                  <a:pt x="2117" y="13481"/>
                </a:lnTo>
                <a:lnTo>
                  <a:pt x="2166" y="13432"/>
                </a:lnTo>
                <a:lnTo>
                  <a:pt x="2190" y="13359"/>
                </a:lnTo>
                <a:lnTo>
                  <a:pt x="2214" y="13213"/>
                </a:lnTo>
                <a:lnTo>
                  <a:pt x="2214" y="13116"/>
                </a:lnTo>
                <a:lnTo>
                  <a:pt x="2190" y="13019"/>
                </a:lnTo>
                <a:lnTo>
                  <a:pt x="2166" y="12970"/>
                </a:lnTo>
                <a:lnTo>
                  <a:pt x="2093" y="12921"/>
                </a:lnTo>
                <a:lnTo>
                  <a:pt x="2020" y="12946"/>
                </a:lnTo>
                <a:lnTo>
                  <a:pt x="1971" y="12994"/>
                </a:lnTo>
                <a:lnTo>
                  <a:pt x="1922" y="13067"/>
                </a:lnTo>
                <a:lnTo>
                  <a:pt x="1898" y="13165"/>
                </a:lnTo>
                <a:lnTo>
                  <a:pt x="1874" y="13213"/>
                </a:lnTo>
                <a:lnTo>
                  <a:pt x="1533" y="12751"/>
                </a:lnTo>
                <a:lnTo>
                  <a:pt x="1217" y="12264"/>
                </a:lnTo>
                <a:lnTo>
                  <a:pt x="925" y="11753"/>
                </a:lnTo>
                <a:lnTo>
                  <a:pt x="657" y="11218"/>
                </a:lnTo>
                <a:lnTo>
                  <a:pt x="827" y="11340"/>
                </a:lnTo>
                <a:lnTo>
                  <a:pt x="998" y="11461"/>
                </a:lnTo>
                <a:lnTo>
                  <a:pt x="1363" y="11680"/>
                </a:lnTo>
                <a:lnTo>
                  <a:pt x="1728" y="11875"/>
                </a:lnTo>
                <a:lnTo>
                  <a:pt x="2044" y="12021"/>
                </a:lnTo>
                <a:lnTo>
                  <a:pt x="2409" y="12167"/>
                </a:lnTo>
                <a:lnTo>
                  <a:pt x="2798" y="12289"/>
                </a:lnTo>
                <a:lnTo>
                  <a:pt x="3188" y="12410"/>
                </a:lnTo>
                <a:lnTo>
                  <a:pt x="3577" y="12483"/>
                </a:lnTo>
                <a:lnTo>
                  <a:pt x="3966" y="12556"/>
                </a:lnTo>
                <a:lnTo>
                  <a:pt x="4380" y="12581"/>
                </a:lnTo>
                <a:lnTo>
                  <a:pt x="4769" y="12605"/>
                </a:lnTo>
                <a:lnTo>
                  <a:pt x="5183" y="12629"/>
                </a:lnTo>
                <a:lnTo>
                  <a:pt x="5572" y="12605"/>
                </a:lnTo>
                <a:lnTo>
                  <a:pt x="5961" y="12581"/>
                </a:lnTo>
                <a:lnTo>
                  <a:pt x="6351" y="12508"/>
                </a:lnTo>
                <a:lnTo>
                  <a:pt x="6716" y="12435"/>
                </a:lnTo>
                <a:lnTo>
                  <a:pt x="7105" y="12337"/>
                </a:lnTo>
                <a:lnTo>
                  <a:pt x="7494" y="12216"/>
                </a:lnTo>
                <a:lnTo>
                  <a:pt x="7859" y="12094"/>
                </a:lnTo>
                <a:lnTo>
                  <a:pt x="8224" y="11924"/>
                </a:lnTo>
                <a:lnTo>
                  <a:pt x="8565" y="11753"/>
                </a:lnTo>
                <a:lnTo>
                  <a:pt x="8930" y="11559"/>
                </a:lnTo>
                <a:lnTo>
                  <a:pt x="9271" y="11364"/>
                </a:lnTo>
                <a:lnTo>
                  <a:pt x="9587" y="11145"/>
                </a:lnTo>
                <a:lnTo>
                  <a:pt x="9903" y="10902"/>
                </a:lnTo>
                <a:lnTo>
                  <a:pt x="10195" y="10658"/>
                </a:lnTo>
                <a:lnTo>
                  <a:pt x="10487" y="10391"/>
                </a:lnTo>
                <a:lnTo>
                  <a:pt x="10755" y="10123"/>
                </a:lnTo>
                <a:lnTo>
                  <a:pt x="11023" y="9831"/>
                </a:lnTo>
                <a:lnTo>
                  <a:pt x="11242" y="9539"/>
                </a:lnTo>
                <a:lnTo>
                  <a:pt x="11461" y="9247"/>
                </a:lnTo>
                <a:lnTo>
                  <a:pt x="11655" y="8931"/>
                </a:lnTo>
                <a:lnTo>
                  <a:pt x="11850" y="8590"/>
                </a:lnTo>
                <a:lnTo>
                  <a:pt x="11996" y="8249"/>
                </a:lnTo>
                <a:lnTo>
                  <a:pt x="12142" y="7884"/>
                </a:lnTo>
                <a:lnTo>
                  <a:pt x="12288" y="7519"/>
                </a:lnTo>
                <a:lnTo>
                  <a:pt x="12385" y="7154"/>
                </a:lnTo>
                <a:lnTo>
                  <a:pt x="12483" y="6790"/>
                </a:lnTo>
                <a:lnTo>
                  <a:pt x="12556" y="6425"/>
                </a:lnTo>
                <a:lnTo>
                  <a:pt x="12629" y="6035"/>
                </a:lnTo>
                <a:lnTo>
                  <a:pt x="12653" y="5670"/>
                </a:lnTo>
                <a:lnTo>
                  <a:pt x="12677" y="5281"/>
                </a:lnTo>
                <a:lnTo>
                  <a:pt x="12677" y="4916"/>
                </a:lnTo>
                <a:lnTo>
                  <a:pt x="12677" y="4551"/>
                </a:lnTo>
                <a:lnTo>
                  <a:pt x="12629" y="4210"/>
                </a:lnTo>
                <a:lnTo>
                  <a:pt x="12580" y="3870"/>
                </a:lnTo>
                <a:lnTo>
                  <a:pt x="12483" y="3529"/>
                </a:lnTo>
                <a:lnTo>
                  <a:pt x="12385" y="3213"/>
                </a:lnTo>
                <a:lnTo>
                  <a:pt x="12142" y="2580"/>
                </a:lnTo>
                <a:lnTo>
                  <a:pt x="11874" y="1947"/>
                </a:lnTo>
                <a:lnTo>
                  <a:pt x="11558" y="1242"/>
                </a:lnTo>
                <a:lnTo>
                  <a:pt x="11388" y="877"/>
                </a:lnTo>
                <a:lnTo>
                  <a:pt x="11169" y="536"/>
                </a:lnTo>
                <a:close/>
                <a:moveTo>
                  <a:pt x="10706" y="1"/>
                </a:moveTo>
                <a:lnTo>
                  <a:pt x="10609" y="25"/>
                </a:lnTo>
                <a:lnTo>
                  <a:pt x="10560" y="49"/>
                </a:lnTo>
                <a:lnTo>
                  <a:pt x="10512" y="98"/>
                </a:lnTo>
                <a:lnTo>
                  <a:pt x="10487" y="171"/>
                </a:lnTo>
                <a:lnTo>
                  <a:pt x="10463" y="195"/>
                </a:lnTo>
                <a:lnTo>
                  <a:pt x="10414" y="268"/>
                </a:lnTo>
                <a:lnTo>
                  <a:pt x="10414" y="317"/>
                </a:lnTo>
                <a:lnTo>
                  <a:pt x="10414" y="390"/>
                </a:lnTo>
                <a:lnTo>
                  <a:pt x="10439" y="439"/>
                </a:lnTo>
                <a:lnTo>
                  <a:pt x="10487" y="487"/>
                </a:lnTo>
                <a:lnTo>
                  <a:pt x="10536" y="512"/>
                </a:lnTo>
                <a:lnTo>
                  <a:pt x="10585" y="536"/>
                </a:lnTo>
                <a:lnTo>
                  <a:pt x="10658" y="536"/>
                </a:lnTo>
                <a:lnTo>
                  <a:pt x="10779" y="682"/>
                </a:lnTo>
                <a:lnTo>
                  <a:pt x="10925" y="852"/>
                </a:lnTo>
                <a:lnTo>
                  <a:pt x="11023" y="1047"/>
                </a:lnTo>
                <a:lnTo>
                  <a:pt x="11144" y="1266"/>
                </a:lnTo>
                <a:lnTo>
                  <a:pt x="11315" y="1680"/>
                </a:lnTo>
                <a:lnTo>
                  <a:pt x="11485" y="2045"/>
                </a:lnTo>
                <a:lnTo>
                  <a:pt x="11728" y="2604"/>
                </a:lnTo>
                <a:lnTo>
                  <a:pt x="11947" y="3188"/>
                </a:lnTo>
                <a:lnTo>
                  <a:pt x="12045" y="3480"/>
                </a:lnTo>
                <a:lnTo>
                  <a:pt x="12142" y="3772"/>
                </a:lnTo>
                <a:lnTo>
                  <a:pt x="12215" y="4064"/>
                </a:lnTo>
                <a:lnTo>
                  <a:pt x="12264" y="4381"/>
                </a:lnTo>
                <a:lnTo>
                  <a:pt x="12288" y="4721"/>
                </a:lnTo>
                <a:lnTo>
                  <a:pt x="12288" y="5062"/>
                </a:lnTo>
                <a:lnTo>
                  <a:pt x="12288" y="5403"/>
                </a:lnTo>
                <a:lnTo>
                  <a:pt x="12264" y="5768"/>
                </a:lnTo>
                <a:lnTo>
                  <a:pt x="12215" y="6108"/>
                </a:lnTo>
                <a:lnTo>
                  <a:pt x="12166" y="6473"/>
                </a:lnTo>
                <a:lnTo>
                  <a:pt x="12069" y="6814"/>
                </a:lnTo>
                <a:lnTo>
                  <a:pt x="11996" y="7154"/>
                </a:lnTo>
                <a:lnTo>
                  <a:pt x="11874" y="7495"/>
                </a:lnTo>
                <a:lnTo>
                  <a:pt x="11753" y="7836"/>
                </a:lnTo>
                <a:lnTo>
                  <a:pt x="11607" y="8152"/>
                </a:lnTo>
                <a:lnTo>
                  <a:pt x="11461" y="8493"/>
                </a:lnTo>
                <a:lnTo>
                  <a:pt x="11290" y="8785"/>
                </a:lnTo>
                <a:lnTo>
                  <a:pt x="11096" y="9077"/>
                </a:lnTo>
                <a:lnTo>
                  <a:pt x="10901" y="9369"/>
                </a:lnTo>
                <a:lnTo>
                  <a:pt x="10682" y="9636"/>
                </a:lnTo>
                <a:lnTo>
                  <a:pt x="10463" y="9880"/>
                </a:lnTo>
                <a:lnTo>
                  <a:pt x="10220" y="10123"/>
                </a:lnTo>
                <a:lnTo>
                  <a:pt x="9952" y="10342"/>
                </a:lnTo>
                <a:lnTo>
                  <a:pt x="9684" y="10537"/>
                </a:lnTo>
                <a:lnTo>
                  <a:pt x="9125" y="10902"/>
                </a:lnTo>
                <a:lnTo>
                  <a:pt x="8516" y="11218"/>
                </a:lnTo>
                <a:lnTo>
                  <a:pt x="7884" y="11534"/>
                </a:lnTo>
                <a:lnTo>
                  <a:pt x="7543" y="11680"/>
                </a:lnTo>
                <a:lnTo>
                  <a:pt x="7202" y="11802"/>
                </a:lnTo>
                <a:lnTo>
                  <a:pt x="6862" y="11899"/>
                </a:lnTo>
                <a:lnTo>
                  <a:pt x="6521" y="11997"/>
                </a:lnTo>
                <a:lnTo>
                  <a:pt x="6156" y="12045"/>
                </a:lnTo>
                <a:lnTo>
                  <a:pt x="5791" y="12118"/>
                </a:lnTo>
                <a:lnTo>
                  <a:pt x="5426" y="12143"/>
                </a:lnTo>
                <a:lnTo>
                  <a:pt x="4696" y="12143"/>
                </a:lnTo>
                <a:lnTo>
                  <a:pt x="4331" y="12094"/>
                </a:lnTo>
                <a:lnTo>
                  <a:pt x="3966" y="12045"/>
                </a:lnTo>
                <a:lnTo>
                  <a:pt x="3601" y="11997"/>
                </a:lnTo>
                <a:lnTo>
                  <a:pt x="2896" y="11826"/>
                </a:lnTo>
                <a:lnTo>
                  <a:pt x="2555" y="11729"/>
                </a:lnTo>
                <a:lnTo>
                  <a:pt x="2239" y="11607"/>
                </a:lnTo>
                <a:lnTo>
                  <a:pt x="1922" y="11461"/>
                </a:lnTo>
                <a:lnTo>
                  <a:pt x="1630" y="11291"/>
                </a:lnTo>
                <a:lnTo>
                  <a:pt x="1338" y="11145"/>
                </a:lnTo>
                <a:lnTo>
                  <a:pt x="998" y="10950"/>
                </a:lnTo>
                <a:lnTo>
                  <a:pt x="852" y="10829"/>
                </a:lnTo>
                <a:lnTo>
                  <a:pt x="730" y="10707"/>
                </a:lnTo>
                <a:lnTo>
                  <a:pt x="633" y="10585"/>
                </a:lnTo>
                <a:lnTo>
                  <a:pt x="584" y="10415"/>
                </a:lnTo>
                <a:lnTo>
                  <a:pt x="560" y="10366"/>
                </a:lnTo>
                <a:lnTo>
                  <a:pt x="535" y="10342"/>
                </a:lnTo>
                <a:lnTo>
                  <a:pt x="462" y="10318"/>
                </a:lnTo>
                <a:lnTo>
                  <a:pt x="365" y="10342"/>
                </a:lnTo>
                <a:lnTo>
                  <a:pt x="316" y="10391"/>
                </a:lnTo>
                <a:lnTo>
                  <a:pt x="243" y="10366"/>
                </a:lnTo>
                <a:lnTo>
                  <a:pt x="146" y="10391"/>
                </a:lnTo>
                <a:lnTo>
                  <a:pt x="73" y="10439"/>
                </a:lnTo>
                <a:lnTo>
                  <a:pt x="0" y="10512"/>
                </a:lnTo>
                <a:lnTo>
                  <a:pt x="0" y="10561"/>
                </a:lnTo>
                <a:lnTo>
                  <a:pt x="0" y="10610"/>
                </a:lnTo>
                <a:lnTo>
                  <a:pt x="146" y="11048"/>
                </a:lnTo>
                <a:lnTo>
                  <a:pt x="316" y="11461"/>
                </a:lnTo>
                <a:lnTo>
                  <a:pt x="487" y="11875"/>
                </a:lnTo>
                <a:lnTo>
                  <a:pt x="681" y="12264"/>
                </a:lnTo>
                <a:lnTo>
                  <a:pt x="900" y="12629"/>
                </a:lnTo>
                <a:lnTo>
                  <a:pt x="1144" y="12994"/>
                </a:lnTo>
                <a:lnTo>
                  <a:pt x="1411" y="13359"/>
                </a:lnTo>
                <a:lnTo>
                  <a:pt x="1679" y="13676"/>
                </a:lnTo>
                <a:lnTo>
                  <a:pt x="1971" y="13992"/>
                </a:lnTo>
                <a:lnTo>
                  <a:pt x="2263" y="14308"/>
                </a:lnTo>
                <a:lnTo>
                  <a:pt x="2604" y="14600"/>
                </a:lnTo>
                <a:lnTo>
                  <a:pt x="2920" y="14868"/>
                </a:lnTo>
                <a:lnTo>
                  <a:pt x="3285" y="15135"/>
                </a:lnTo>
                <a:lnTo>
                  <a:pt x="3650" y="15379"/>
                </a:lnTo>
                <a:lnTo>
                  <a:pt x="4039" y="15598"/>
                </a:lnTo>
                <a:lnTo>
                  <a:pt x="4429" y="15817"/>
                </a:lnTo>
                <a:lnTo>
                  <a:pt x="4866" y="16036"/>
                </a:lnTo>
                <a:lnTo>
                  <a:pt x="5280" y="16230"/>
                </a:lnTo>
                <a:lnTo>
                  <a:pt x="5718" y="16376"/>
                </a:lnTo>
                <a:lnTo>
                  <a:pt x="6156" y="16522"/>
                </a:lnTo>
                <a:lnTo>
                  <a:pt x="6618" y="16644"/>
                </a:lnTo>
                <a:lnTo>
                  <a:pt x="7056" y="16717"/>
                </a:lnTo>
                <a:lnTo>
                  <a:pt x="7494" y="16790"/>
                </a:lnTo>
                <a:lnTo>
                  <a:pt x="7957" y="16839"/>
                </a:lnTo>
                <a:lnTo>
                  <a:pt x="8857" y="16839"/>
                </a:lnTo>
                <a:lnTo>
                  <a:pt x="9319" y="16814"/>
                </a:lnTo>
                <a:lnTo>
                  <a:pt x="9757" y="16741"/>
                </a:lnTo>
                <a:lnTo>
                  <a:pt x="10220" y="16668"/>
                </a:lnTo>
                <a:lnTo>
                  <a:pt x="10658" y="16571"/>
                </a:lnTo>
                <a:lnTo>
                  <a:pt x="11120" y="16425"/>
                </a:lnTo>
                <a:lnTo>
                  <a:pt x="11558" y="16279"/>
                </a:lnTo>
                <a:lnTo>
                  <a:pt x="11923" y="16133"/>
                </a:lnTo>
                <a:lnTo>
                  <a:pt x="12264" y="15987"/>
                </a:lnTo>
                <a:lnTo>
                  <a:pt x="12604" y="15817"/>
                </a:lnTo>
                <a:lnTo>
                  <a:pt x="12920" y="15622"/>
                </a:lnTo>
                <a:lnTo>
                  <a:pt x="13237" y="15427"/>
                </a:lnTo>
                <a:lnTo>
                  <a:pt x="13553" y="15208"/>
                </a:lnTo>
                <a:lnTo>
                  <a:pt x="13845" y="14990"/>
                </a:lnTo>
                <a:lnTo>
                  <a:pt x="14137" y="14746"/>
                </a:lnTo>
                <a:lnTo>
                  <a:pt x="14405" y="14479"/>
                </a:lnTo>
                <a:lnTo>
                  <a:pt x="14672" y="14211"/>
                </a:lnTo>
                <a:lnTo>
                  <a:pt x="14940" y="13943"/>
                </a:lnTo>
                <a:lnTo>
                  <a:pt x="15183" y="13651"/>
                </a:lnTo>
                <a:lnTo>
                  <a:pt x="15402" y="13359"/>
                </a:lnTo>
                <a:lnTo>
                  <a:pt x="15621" y="13043"/>
                </a:lnTo>
                <a:lnTo>
                  <a:pt x="15840" y="12727"/>
                </a:lnTo>
                <a:lnTo>
                  <a:pt x="16035" y="12410"/>
                </a:lnTo>
                <a:lnTo>
                  <a:pt x="16205" y="12070"/>
                </a:lnTo>
                <a:lnTo>
                  <a:pt x="16376" y="11705"/>
                </a:lnTo>
                <a:lnTo>
                  <a:pt x="16546" y="11340"/>
                </a:lnTo>
                <a:lnTo>
                  <a:pt x="16668" y="10975"/>
                </a:lnTo>
                <a:lnTo>
                  <a:pt x="16911" y="10220"/>
                </a:lnTo>
                <a:lnTo>
                  <a:pt x="17106" y="9466"/>
                </a:lnTo>
                <a:lnTo>
                  <a:pt x="17154" y="9101"/>
                </a:lnTo>
                <a:lnTo>
                  <a:pt x="17179" y="8663"/>
                </a:lnTo>
                <a:lnTo>
                  <a:pt x="17179" y="8176"/>
                </a:lnTo>
                <a:lnTo>
                  <a:pt x="17179" y="7665"/>
                </a:lnTo>
                <a:lnTo>
                  <a:pt x="17106" y="6717"/>
                </a:lnTo>
                <a:lnTo>
                  <a:pt x="17057" y="6352"/>
                </a:lnTo>
                <a:lnTo>
                  <a:pt x="17008" y="6108"/>
                </a:lnTo>
                <a:lnTo>
                  <a:pt x="16814" y="5524"/>
                </a:lnTo>
                <a:lnTo>
                  <a:pt x="16619" y="4965"/>
                </a:lnTo>
                <a:lnTo>
                  <a:pt x="16376" y="4429"/>
                </a:lnTo>
                <a:lnTo>
                  <a:pt x="16108" y="3918"/>
                </a:lnTo>
                <a:lnTo>
                  <a:pt x="15816" y="3432"/>
                </a:lnTo>
                <a:lnTo>
                  <a:pt x="15475" y="2969"/>
                </a:lnTo>
                <a:lnTo>
                  <a:pt x="15110" y="2507"/>
                </a:lnTo>
                <a:lnTo>
                  <a:pt x="14697" y="2093"/>
                </a:lnTo>
                <a:lnTo>
                  <a:pt x="14283" y="1704"/>
                </a:lnTo>
                <a:lnTo>
                  <a:pt x="13845" y="1363"/>
                </a:lnTo>
                <a:lnTo>
                  <a:pt x="13358" y="1023"/>
                </a:lnTo>
                <a:lnTo>
                  <a:pt x="12872" y="706"/>
                </a:lnTo>
                <a:lnTo>
                  <a:pt x="12361" y="439"/>
                </a:lnTo>
                <a:lnTo>
                  <a:pt x="12093" y="341"/>
                </a:lnTo>
                <a:lnTo>
                  <a:pt x="11826" y="244"/>
                </a:lnTo>
                <a:lnTo>
                  <a:pt x="11558" y="147"/>
                </a:lnTo>
                <a:lnTo>
                  <a:pt x="11266" y="98"/>
                </a:lnTo>
                <a:lnTo>
                  <a:pt x="10998" y="49"/>
                </a:lnTo>
                <a:lnTo>
                  <a:pt x="1070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48"/>
          <p:cNvSpPr/>
          <p:nvPr/>
        </p:nvSpPr>
        <p:spPr>
          <a:xfrm>
            <a:off x="4720938" y="1066878"/>
            <a:ext cx="405237" cy="399132"/>
          </a:xfrm>
          <a:custGeom>
            <a:rect b="b" l="l" r="r" t="t"/>
            <a:pathLst>
              <a:path extrusionOk="0" h="20659" w="20975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48"/>
          <p:cNvSpPr/>
          <p:nvPr/>
        </p:nvSpPr>
        <p:spPr>
          <a:xfrm>
            <a:off x="5250237" y="1080981"/>
            <a:ext cx="379851" cy="362946"/>
          </a:xfrm>
          <a:custGeom>
            <a:rect b="b" l="l" r="r" t="t"/>
            <a:pathLst>
              <a:path extrusionOk="0" h="18786" w="19661">
                <a:moveTo>
                  <a:pt x="10269" y="1460"/>
                </a:moveTo>
                <a:lnTo>
                  <a:pt x="10755" y="1485"/>
                </a:lnTo>
                <a:lnTo>
                  <a:pt x="11266" y="1533"/>
                </a:lnTo>
                <a:lnTo>
                  <a:pt x="11753" y="1631"/>
                </a:lnTo>
                <a:lnTo>
                  <a:pt x="11680" y="1728"/>
                </a:lnTo>
                <a:lnTo>
                  <a:pt x="11631" y="1850"/>
                </a:lnTo>
                <a:lnTo>
                  <a:pt x="11631" y="1874"/>
                </a:lnTo>
                <a:lnTo>
                  <a:pt x="11656" y="1874"/>
                </a:lnTo>
                <a:lnTo>
                  <a:pt x="11753" y="1850"/>
                </a:lnTo>
                <a:lnTo>
                  <a:pt x="11826" y="1825"/>
                </a:lnTo>
                <a:lnTo>
                  <a:pt x="12021" y="1752"/>
                </a:lnTo>
                <a:lnTo>
                  <a:pt x="12069" y="1728"/>
                </a:lnTo>
                <a:lnTo>
                  <a:pt x="12386" y="1825"/>
                </a:lnTo>
                <a:lnTo>
                  <a:pt x="12361" y="1850"/>
                </a:lnTo>
                <a:lnTo>
                  <a:pt x="12264" y="1923"/>
                </a:lnTo>
                <a:lnTo>
                  <a:pt x="12167" y="2020"/>
                </a:lnTo>
                <a:lnTo>
                  <a:pt x="12021" y="2239"/>
                </a:lnTo>
                <a:lnTo>
                  <a:pt x="12021" y="2263"/>
                </a:lnTo>
                <a:lnTo>
                  <a:pt x="12045" y="2263"/>
                </a:lnTo>
                <a:lnTo>
                  <a:pt x="12264" y="2166"/>
                </a:lnTo>
                <a:lnTo>
                  <a:pt x="12483" y="2069"/>
                </a:lnTo>
                <a:lnTo>
                  <a:pt x="12605" y="2020"/>
                </a:lnTo>
                <a:lnTo>
                  <a:pt x="12751" y="1971"/>
                </a:lnTo>
                <a:lnTo>
                  <a:pt x="13091" y="2142"/>
                </a:lnTo>
                <a:lnTo>
                  <a:pt x="13164" y="2166"/>
                </a:lnTo>
                <a:lnTo>
                  <a:pt x="12970" y="2239"/>
                </a:lnTo>
                <a:lnTo>
                  <a:pt x="12799" y="2336"/>
                </a:lnTo>
                <a:lnTo>
                  <a:pt x="12629" y="2434"/>
                </a:lnTo>
                <a:lnTo>
                  <a:pt x="12483" y="2580"/>
                </a:lnTo>
                <a:lnTo>
                  <a:pt x="12459" y="2628"/>
                </a:lnTo>
                <a:lnTo>
                  <a:pt x="12459" y="2677"/>
                </a:lnTo>
                <a:lnTo>
                  <a:pt x="12507" y="2701"/>
                </a:lnTo>
                <a:lnTo>
                  <a:pt x="12556" y="2701"/>
                </a:lnTo>
                <a:lnTo>
                  <a:pt x="12726" y="2653"/>
                </a:lnTo>
                <a:lnTo>
                  <a:pt x="12897" y="2604"/>
                </a:lnTo>
                <a:lnTo>
                  <a:pt x="13237" y="2458"/>
                </a:lnTo>
                <a:lnTo>
                  <a:pt x="13408" y="2409"/>
                </a:lnTo>
                <a:lnTo>
                  <a:pt x="13578" y="2385"/>
                </a:lnTo>
                <a:lnTo>
                  <a:pt x="14162" y="2701"/>
                </a:lnTo>
                <a:lnTo>
                  <a:pt x="13967" y="2750"/>
                </a:lnTo>
                <a:lnTo>
                  <a:pt x="13578" y="2847"/>
                </a:lnTo>
                <a:lnTo>
                  <a:pt x="13383" y="2945"/>
                </a:lnTo>
                <a:lnTo>
                  <a:pt x="13310" y="2993"/>
                </a:lnTo>
                <a:lnTo>
                  <a:pt x="13262" y="3066"/>
                </a:lnTo>
                <a:lnTo>
                  <a:pt x="13310" y="3115"/>
                </a:lnTo>
                <a:lnTo>
                  <a:pt x="13383" y="3139"/>
                </a:lnTo>
                <a:lnTo>
                  <a:pt x="13554" y="3139"/>
                </a:lnTo>
                <a:lnTo>
                  <a:pt x="13846" y="3042"/>
                </a:lnTo>
                <a:lnTo>
                  <a:pt x="14186" y="2993"/>
                </a:lnTo>
                <a:lnTo>
                  <a:pt x="14551" y="2920"/>
                </a:lnTo>
                <a:lnTo>
                  <a:pt x="14916" y="3139"/>
                </a:lnTo>
                <a:lnTo>
                  <a:pt x="14527" y="3261"/>
                </a:lnTo>
                <a:lnTo>
                  <a:pt x="14162" y="3407"/>
                </a:lnTo>
                <a:lnTo>
                  <a:pt x="13870" y="3553"/>
                </a:lnTo>
                <a:lnTo>
                  <a:pt x="13651" y="3675"/>
                </a:lnTo>
                <a:lnTo>
                  <a:pt x="13627" y="3723"/>
                </a:lnTo>
                <a:lnTo>
                  <a:pt x="13602" y="3772"/>
                </a:lnTo>
                <a:lnTo>
                  <a:pt x="13651" y="3821"/>
                </a:lnTo>
                <a:lnTo>
                  <a:pt x="13700" y="3845"/>
                </a:lnTo>
                <a:lnTo>
                  <a:pt x="13846" y="3845"/>
                </a:lnTo>
                <a:lnTo>
                  <a:pt x="13967" y="3821"/>
                </a:lnTo>
                <a:lnTo>
                  <a:pt x="14235" y="3748"/>
                </a:lnTo>
                <a:lnTo>
                  <a:pt x="14770" y="3553"/>
                </a:lnTo>
                <a:lnTo>
                  <a:pt x="15087" y="3480"/>
                </a:lnTo>
                <a:lnTo>
                  <a:pt x="15379" y="3431"/>
                </a:lnTo>
                <a:lnTo>
                  <a:pt x="15865" y="3772"/>
                </a:lnTo>
                <a:lnTo>
                  <a:pt x="16036" y="3894"/>
                </a:lnTo>
                <a:lnTo>
                  <a:pt x="15792" y="3918"/>
                </a:lnTo>
                <a:lnTo>
                  <a:pt x="15525" y="3942"/>
                </a:lnTo>
                <a:lnTo>
                  <a:pt x="15038" y="4064"/>
                </a:lnTo>
                <a:lnTo>
                  <a:pt x="14551" y="4210"/>
                </a:lnTo>
                <a:lnTo>
                  <a:pt x="14138" y="4356"/>
                </a:lnTo>
                <a:lnTo>
                  <a:pt x="14113" y="4380"/>
                </a:lnTo>
                <a:lnTo>
                  <a:pt x="14138" y="4405"/>
                </a:lnTo>
                <a:lnTo>
                  <a:pt x="14284" y="4405"/>
                </a:lnTo>
                <a:lnTo>
                  <a:pt x="14600" y="4380"/>
                </a:lnTo>
                <a:lnTo>
                  <a:pt x="15257" y="4283"/>
                </a:lnTo>
                <a:lnTo>
                  <a:pt x="15841" y="4210"/>
                </a:lnTo>
                <a:lnTo>
                  <a:pt x="16400" y="4186"/>
                </a:lnTo>
                <a:lnTo>
                  <a:pt x="16644" y="4405"/>
                </a:lnTo>
                <a:lnTo>
                  <a:pt x="16863" y="4648"/>
                </a:lnTo>
                <a:lnTo>
                  <a:pt x="16741" y="4599"/>
                </a:lnTo>
                <a:lnTo>
                  <a:pt x="16619" y="4575"/>
                </a:lnTo>
                <a:lnTo>
                  <a:pt x="16376" y="4575"/>
                </a:lnTo>
                <a:lnTo>
                  <a:pt x="16133" y="4599"/>
                </a:lnTo>
                <a:lnTo>
                  <a:pt x="15914" y="4648"/>
                </a:lnTo>
                <a:lnTo>
                  <a:pt x="15306" y="4770"/>
                </a:lnTo>
                <a:lnTo>
                  <a:pt x="15160" y="4794"/>
                </a:lnTo>
                <a:lnTo>
                  <a:pt x="15014" y="4867"/>
                </a:lnTo>
                <a:lnTo>
                  <a:pt x="14868" y="4916"/>
                </a:lnTo>
                <a:lnTo>
                  <a:pt x="14722" y="4964"/>
                </a:lnTo>
                <a:lnTo>
                  <a:pt x="14941" y="4989"/>
                </a:lnTo>
                <a:lnTo>
                  <a:pt x="15184" y="5037"/>
                </a:lnTo>
                <a:lnTo>
                  <a:pt x="15427" y="5013"/>
                </a:lnTo>
                <a:lnTo>
                  <a:pt x="15671" y="4964"/>
                </a:lnTo>
                <a:lnTo>
                  <a:pt x="15987" y="4916"/>
                </a:lnTo>
                <a:lnTo>
                  <a:pt x="16279" y="4891"/>
                </a:lnTo>
                <a:lnTo>
                  <a:pt x="16595" y="4867"/>
                </a:lnTo>
                <a:lnTo>
                  <a:pt x="16887" y="4794"/>
                </a:lnTo>
                <a:lnTo>
                  <a:pt x="16911" y="4770"/>
                </a:lnTo>
                <a:lnTo>
                  <a:pt x="16936" y="4721"/>
                </a:lnTo>
                <a:lnTo>
                  <a:pt x="17276" y="5135"/>
                </a:lnTo>
                <a:lnTo>
                  <a:pt x="17568" y="5597"/>
                </a:lnTo>
                <a:lnTo>
                  <a:pt x="17447" y="5524"/>
                </a:lnTo>
                <a:lnTo>
                  <a:pt x="17301" y="5475"/>
                </a:lnTo>
                <a:lnTo>
                  <a:pt x="17009" y="5402"/>
                </a:lnTo>
                <a:lnTo>
                  <a:pt x="16717" y="5402"/>
                </a:lnTo>
                <a:lnTo>
                  <a:pt x="16425" y="5427"/>
                </a:lnTo>
                <a:lnTo>
                  <a:pt x="16230" y="5451"/>
                </a:lnTo>
                <a:lnTo>
                  <a:pt x="16036" y="5500"/>
                </a:lnTo>
                <a:lnTo>
                  <a:pt x="15646" y="5621"/>
                </a:lnTo>
                <a:lnTo>
                  <a:pt x="15281" y="5767"/>
                </a:lnTo>
                <a:lnTo>
                  <a:pt x="14916" y="5889"/>
                </a:lnTo>
                <a:lnTo>
                  <a:pt x="14916" y="5889"/>
                </a:lnTo>
                <a:lnTo>
                  <a:pt x="15549" y="5840"/>
                </a:lnTo>
                <a:lnTo>
                  <a:pt x="16181" y="5743"/>
                </a:lnTo>
                <a:lnTo>
                  <a:pt x="16546" y="5719"/>
                </a:lnTo>
                <a:lnTo>
                  <a:pt x="16911" y="5719"/>
                </a:lnTo>
                <a:lnTo>
                  <a:pt x="17252" y="5792"/>
                </a:lnTo>
                <a:lnTo>
                  <a:pt x="17617" y="5913"/>
                </a:lnTo>
                <a:lnTo>
                  <a:pt x="17690" y="5913"/>
                </a:lnTo>
                <a:lnTo>
                  <a:pt x="17739" y="5865"/>
                </a:lnTo>
                <a:lnTo>
                  <a:pt x="17982" y="6376"/>
                </a:lnTo>
                <a:lnTo>
                  <a:pt x="17885" y="6278"/>
                </a:lnTo>
                <a:lnTo>
                  <a:pt x="17763" y="6230"/>
                </a:lnTo>
                <a:lnTo>
                  <a:pt x="17617" y="6181"/>
                </a:lnTo>
                <a:lnTo>
                  <a:pt x="17471" y="6157"/>
                </a:lnTo>
                <a:lnTo>
                  <a:pt x="17130" y="6132"/>
                </a:lnTo>
                <a:lnTo>
                  <a:pt x="16765" y="6157"/>
                </a:lnTo>
                <a:lnTo>
                  <a:pt x="16425" y="6230"/>
                </a:lnTo>
                <a:lnTo>
                  <a:pt x="16084" y="6303"/>
                </a:lnTo>
                <a:lnTo>
                  <a:pt x="15549" y="6449"/>
                </a:lnTo>
                <a:lnTo>
                  <a:pt x="15525" y="6473"/>
                </a:lnTo>
                <a:lnTo>
                  <a:pt x="15549" y="6497"/>
                </a:lnTo>
                <a:lnTo>
                  <a:pt x="15817" y="6522"/>
                </a:lnTo>
                <a:lnTo>
                  <a:pt x="16108" y="6522"/>
                </a:lnTo>
                <a:lnTo>
                  <a:pt x="16400" y="6497"/>
                </a:lnTo>
                <a:lnTo>
                  <a:pt x="16668" y="6473"/>
                </a:lnTo>
                <a:lnTo>
                  <a:pt x="17082" y="6449"/>
                </a:lnTo>
                <a:lnTo>
                  <a:pt x="17301" y="6449"/>
                </a:lnTo>
                <a:lnTo>
                  <a:pt x="17495" y="6473"/>
                </a:lnTo>
                <a:lnTo>
                  <a:pt x="17641" y="6522"/>
                </a:lnTo>
                <a:lnTo>
                  <a:pt x="17763" y="6570"/>
                </a:lnTo>
                <a:lnTo>
                  <a:pt x="17885" y="6619"/>
                </a:lnTo>
                <a:lnTo>
                  <a:pt x="18031" y="6643"/>
                </a:lnTo>
                <a:lnTo>
                  <a:pt x="18055" y="6643"/>
                </a:lnTo>
                <a:lnTo>
                  <a:pt x="18079" y="6619"/>
                </a:lnTo>
                <a:lnTo>
                  <a:pt x="18225" y="6984"/>
                </a:lnTo>
                <a:lnTo>
                  <a:pt x="17958" y="6911"/>
                </a:lnTo>
                <a:lnTo>
                  <a:pt x="17641" y="6862"/>
                </a:lnTo>
                <a:lnTo>
                  <a:pt x="17301" y="6862"/>
                </a:lnTo>
                <a:lnTo>
                  <a:pt x="16984" y="6911"/>
                </a:lnTo>
                <a:lnTo>
                  <a:pt x="16644" y="6984"/>
                </a:lnTo>
                <a:lnTo>
                  <a:pt x="16327" y="7081"/>
                </a:lnTo>
                <a:lnTo>
                  <a:pt x="16036" y="7203"/>
                </a:lnTo>
                <a:lnTo>
                  <a:pt x="15768" y="7325"/>
                </a:lnTo>
                <a:lnTo>
                  <a:pt x="15768" y="7349"/>
                </a:lnTo>
                <a:lnTo>
                  <a:pt x="15792" y="7373"/>
                </a:lnTo>
                <a:lnTo>
                  <a:pt x="16108" y="7349"/>
                </a:lnTo>
                <a:lnTo>
                  <a:pt x="16400" y="7325"/>
                </a:lnTo>
                <a:lnTo>
                  <a:pt x="17009" y="7252"/>
                </a:lnTo>
                <a:lnTo>
                  <a:pt x="17325" y="7227"/>
                </a:lnTo>
                <a:lnTo>
                  <a:pt x="17641" y="7203"/>
                </a:lnTo>
                <a:lnTo>
                  <a:pt x="17933" y="7179"/>
                </a:lnTo>
                <a:lnTo>
                  <a:pt x="18250" y="7130"/>
                </a:lnTo>
                <a:lnTo>
                  <a:pt x="18274" y="7106"/>
                </a:lnTo>
                <a:lnTo>
                  <a:pt x="18542" y="7909"/>
                </a:lnTo>
                <a:lnTo>
                  <a:pt x="18298" y="7860"/>
                </a:lnTo>
                <a:lnTo>
                  <a:pt x="18055" y="7860"/>
                </a:lnTo>
                <a:lnTo>
                  <a:pt x="17568" y="7836"/>
                </a:lnTo>
                <a:lnTo>
                  <a:pt x="17179" y="7811"/>
                </a:lnTo>
                <a:lnTo>
                  <a:pt x="16765" y="7836"/>
                </a:lnTo>
                <a:lnTo>
                  <a:pt x="16571" y="7860"/>
                </a:lnTo>
                <a:lnTo>
                  <a:pt x="16376" y="7909"/>
                </a:lnTo>
                <a:lnTo>
                  <a:pt x="16206" y="7957"/>
                </a:lnTo>
                <a:lnTo>
                  <a:pt x="16011" y="8055"/>
                </a:lnTo>
                <a:lnTo>
                  <a:pt x="15987" y="8055"/>
                </a:lnTo>
                <a:lnTo>
                  <a:pt x="15987" y="8079"/>
                </a:lnTo>
                <a:lnTo>
                  <a:pt x="16011" y="8103"/>
                </a:lnTo>
                <a:lnTo>
                  <a:pt x="16036" y="8128"/>
                </a:lnTo>
                <a:lnTo>
                  <a:pt x="16425" y="8152"/>
                </a:lnTo>
                <a:lnTo>
                  <a:pt x="16790" y="8128"/>
                </a:lnTo>
                <a:lnTo>
                  <a:pt x="17568" y="8128"/>
                </a:lnTo>
                <a:lnTo>
                  <a:pt x="17836" y="8152"/>
                </a:lnTo>
                <a:lnTo>
                  <a:pt x="18104" y="8200"/>
                </a:lnTo>
                <a:lnTo>
                  <a:pt x="18371" y="8225"/>
                </a:lnTo>
                <a:lnTo>
                  <a:pt x="18639" y="8249"/>
                </a:lnTo>
                <a:lnTo>
                  <a:pt x="18858" y="9076"/>
                </a:lnTo>
                <a:lnTo>
                  <a:pt x="18566" y="8882"/>
                </a:lnTo>
                <a:lnTo>
                  <a:pt x="18225" y="8711"/>
                </a:lnTo>
                <a:lnTo>
                  <a:pt x="17885" y="8565"/>
                </a:lnTo>
                <a:lnTo>
                  <a:pt x="17568" y="8444"/>
                </a:lnTo>
                <a:lnTo>
                  <a:pt x="17276" y="8371"/>
                </a:lnTo>
                <a:lnTo>
                  <a:pt x="17082" y="8322"/>
                </a:lnTo>
                <a:lnTo>
                  <a:pt x="16887" y="8298"/>
                </a:lnTo>
                <a:lnTo>
                  <a:pt x="16717" y="8298"/>
                </a:lnTo>
                <a:lnTo>
                  <a:pt x="16546" y="8322"/>
                </a:lnTo>
                <a:lnTo>
                  <a:pt x="16473" y="8346"/>
                </a:lnTo>
                <a:lnTo>
                  <a:pt x="16400" y="8395"/>
                </a:lnTo>
                <a:lnTo>
                  <a:pt x="16352" y="8444"/>
                </a:lnTo>
                <a:lnTo>
                  <a:pt x="16303" y="8517"/>
                </a:lnTo>
                <a:lnTo>
                  <a:pt x="16327" y="8541"/>
                </a:lnTo>
                <a:lnTo>
                  <a:pt x="16449" y="8590"/>
                </a:lnTo>
                <a:lnTo>
                  <a:pt x="16595" y="8614"/>
                </a:lnTo>
                <a:lnTo>
                  <a:pt x="16887" y="8687"/>
                </a:lnTo>
                <a:lnTo>
                  <a:pt x="17179" y="8711"/>
                </a:lnTo>
                <a:lnTo>
                  <a:pt x="17471" y="8784"/>
                </a:lnTo>
                <a:lnTo>
                  <a:pt x="17812" y="8930"/>
                </a:lnTo>
                <a:lnTo>
                  <a:pt x="18128" y="9076"/>
                </a:lnTo>
                <a:lnTo>
                  <a:pt x="18420" y="9271"/>
                </a:lnTo>
                <a:lnTo>
                  <a:pt x="18712" y="9466"/>
                </a:lnTo>
                <a:lnTo>
                  <a:pt x="18420" y="9295"/>
                </a:lnTo>
                <a:lnTo>
                  <a:pt x="18250" y="9198"/>
                </a:lnTo>
                <a:lnTo>
                  <a:pt x="18055" y="9101"/>
                </a:lnTo>
                <a:lnTo>
                  <a:pt x="17690" y="9003"/>
                </a:lnTo>
                <a:lnTo>
                  <a:pt x="17276" y="8930"/>
                </a:lnTo>
                <a:lnTo>
                  <a:pt x="16887" y="8906"/>
                </a:lnTo>
                <a:lnTo>
                  <a:pt x="16473" y="8930"/>
                </a:lnTo>
                <a:lnTo>
                  <a:pt x="16084" y="8979"/>
                </a:lnTo>
                <a:lnTo>
                  <a:pt x="15695" y="9101"/>
                </a:lnTo>
                <a:lnTo>
                  <a:pt x="15330" y="9247"/>
                </a:lnTo>
                <a:lnTo>
                  <a:pt x="15160" y="9344"/>
                </a:lnTo>
                <a:lnTo>
                  <a:pt x="14941" y="9441"/>
                </a:lnTo>
                <a:lnTo>
                  <a:pt x="14746" y="9587"/>
                </a:lnTo>
                <a:lnTo>
                  <a:pt x="14551" y="9758"/>
                </a:lnTo>
                <a:lnTo>
                  <a:pt x="14478" y="9198"/>
                </a:lnTo>
                <a:lnTo>
                  <a:pt x="14381" y="8638"/>
                </a:lnTo>
                <a:lnTo>
                  <a:pt x="14259" y="8103"/>
                </a:lnTo>
                <a:lnTo>
                  <a:pt x="14113" y="7568"/>
                </a:lnTo>
                <a:lnTo>
                  <a:pt x="13943" y="7033"/>
                </a:lnTo>
                <a:lnTo>
                  <a:pt x="13748" y="6497"/>
                </a:lnTo>
                <a:lnTo>
                  <a:pt x="13529" y="5986"/>
                </a:lnTo>
                <a:lnTo>
                  <a:pt x="13286" y="5500"/>
                </a:lnTo>
                <a:lnTo>
                  <a:pt x="12799" y="4526"/>
                </a:lnTo>
                <a:lnTo>
                  <a:pt x="12532" y="4040"/>
                </a:lnTo>
                <a:lnTo>
                  <a:pt x="12264" y="3577"/>
                </a:lnTo>
                <a:lnTo>
                  <a:pt x="12045" y="3237"/>
                </a:lnTo>
                <a:lnTo>
                  <a:pt x="11802" y="2896"/>
                </a:lnTo>
                <a:lnTo>
                  <a:pt x="11656" y="2726"/>
                </a:lnTo>
                <a:lnTo>
                  <a:pt x="11485" y="2580"/>
                </a:lnTo>
                <a:lnTo>
                  <a:pt x="11339" y="2482"/>
                </a:lnTo>
                <a:lnTo>
                  <a:pt x="11145" y="2385"/>
                </a:lnTo>
                <a:lnTo>
                  <a:pt x="11072" y="2385"/>
                </a:lnTo>
                <a:lnTo>
                  <a:pt x="11047" y="2434"/>
                </a:lnTo>
                <a:lnTo>
                  <a:pt x="11023" y="2482"/>
                </a:lnTo>
                <a:lnTo>
                  <a:pt x="11047" y="2555"/>
                </a:lnTo>
                <a:lnTo>
                  <a:pt x="11339" y="2896"/>
                </a:lnTo>
                <a:lnTo>
                  <a:pt x="11631" y="3285"/>
                </a:lnTo>
                <a:lnTo>
                  <a:pt x="11875" y="3650"/>
                </a:lnTo>
                <a:lnTo>
                  <a:pt x="12118" y="4040"/>
                </a:lnTo>
                <a:lnTo>
                  <a:pt x="12556" y="4843"/>
                </a:lnTo>
                <a:lnTo>
                  <a:pt x="12970" y="5670"/>
                </a:lnTo>
                <a:lnTo>
                  <a:pt x="13189" y="6157"/>
                </a:lnTo>
                <a:lnTo>
                  <a:pt x="13383" y="6643"/>
                </a:lnTo>
                <a:lnTo>
                  <a:pt x="13578" y="7154"/>
                </a:lnTo>
                <a:lnTo>
                  <a:pt x="13724" y="7665"/>
                </a:lnTo>
                <a:lnTo>
                  <a:pt x="13870" y="8176"/>
                </a:lnTo>
                <a:lnTo>
                  <a:pt x="13992" y="8687"/>
                </a:lnTo>
                <a:lnTo>
                  <a:pt x="14089" y="9222"/>
                </a:lnTo>
                <a:lnTo>
                  <a:pt x="14138" y="9733"/>
                </a:lnTo>
                <a:lnTo>
                  <a:pt x="13967" y="9563"/>
                </a:lnTo>
                <a:lnTo>
                  <a:pt x="13773" y="9393"/>
                </a:lnTo>
                <a:lnTo>
                  <a:pt x="13578" y="9222"/>
                </a:lnTo>
                <a:lnTo>
                  <a:pt x="13383" y="9101"/>
                </a:lnTo>
                <a:lnTo>
                  <a:pt x="13213" y="9003"/>
                </a:lnTo>
                <a:lnTo>
                  <a:pt x="13043" y="8930"/>
                </a:lnTo>
                <a:lnTo>
                  <a:pt x="12702" y="8833"/>
                </a:lnTo>
                <a:lnTo>
                  <a:pt x="12337" y="8784"/>
                </a:lnTo>
                <a:lnTo>
                  <a:pt x="11972" y="8760"/>
                </a:lnTo>
                <a:lnTo>
                  <a:pt x="11631" y="8760"/>
                </a:lnTo>
                <a:lnTo>
                  <a:pt x="11315" y="8833"/>
                </a:lnTo>
                <a:lnTo>
                  <a:pt x="10999" y="8930"/>
                </a:lnTo>
                <a:lnTo>
                  <a:pt x="10682" y="9052"/>
                </a:lnTo>
                <a:lnTo>
                  <a:pt x="10390" y="9222"/>
                </a:lnTo>
                <a:lnTo>
                  <a:pt x="10220" y="9295"/>
                </a:lnTo>
                <a:lnTo>
                  <a:pt x="10074" y="9417"/>
                </a:lnTo>
                <a:lnTo>
                  <a:pt x="10123" y="9271"/>
                </a:lnTo>
                <a:lnTo>
                  <a:pt x="10171" y="9125"/>
                </a:lnTo>
                <a:lnTo>
                  <a:pt x="10220" y="8833"/>
                </a:lnTo>
                <a:lnTo>
                  <a:pt x="10244" y="8225"/>
                </a:lnTo>
                <a:lnTo>
                  <a:pt x="10269" y="7738"/>
                </a:lnTo>
                <a:lnTo>
                  <a:pt x="10269" y="7227"/>
                </a:lnTo>
                <a:lnTo>
                  <a:pt x="10244" y="6230"/>
                </a:lnTo>
                <a:lnTo>
                  <a:pt x="10171" y="4186"/>
                </a:lnTo>
                <a:lnTo>
                  <a:pt x="10171" y="3772"/>
                </a:lnTo>
                <a:lnTo>
                  <a:pt x="10171" y="3310"/>
                </a:lnTo>
                <a:lnTo>
                  <a:pt x="10147" y="2872"/>
                </a:lnTo>
                <a:lnTo>
                  <a:pt x="10123" y="2653"/>
                </a:lnTo>
                <a:lnTo>
                  <a:pt x="10074" y="2458"/>
                </a:lnTo>
                <a:lnTo>
                  <a:pt x="10050" y="2409"/>
                </a:lnTo>
                <a:lnTo>
                  <a:pt x="10025" y="2385"/>
                </a:lnTo>
                <a:lnTo>
                  <a:pt x="9952" y="2361"/>
                </a:lnTo>
                <a:lnTo>
                  <a:pt x="9879" y="2385"/>
                </a:lnTo>
                <a:lnTo>
                  <a:pt x="9831" y="2458"/>
                </a:lnTo>
                <a:lnTo>
                  <a:pt x="9782" y="2628"/>
                </a:lnTo>
                <a:lnTo>
                  <a:pt x="9733" y="2823"/>
                </a:lnTo>
                <a:lnTo>
                  <a:pt x="9709" y="3042"/>
                </a:lnTo>
                <a:lnTo>
                  <a:pt x="9685" y="3237"/>
                </a:lnTo>
                <a:lnTo>
                  <a:pt x="9685" y="3650"/>
                </a:lnTo>
                <a:lnTo>
                  <a:pt x="9685" y="4040"/>
                </a:lnTo>
                <a:lnTo>
                  <a:pt x="9709" y="4989"/>
                </a:lnTo>
                <a:lnTo>
                  <a:pt x="9758" y="5913"/>
                </a:lnTo>
                <a:lnTo>
                  <a:pt x="9782" y="6862"/>
                </a:lnTo>
                <a:lnTo>
                  <a:pt x="9782" y="7787"/>
                </a:lnTo>
                <a:lnTo>
                  <a:pt x="9733" y="8638"/>
                </a:lnTo>
                <a:lnTo>
                  <a:pt x="9685" y="8930"/>
                </a:lnTo>
                <a:lnTo>
                  <a:pt x="9660" y="9198"/>
                </a:lnTo>
                <a:lnTo>
                  <a:pt x="9441" y="9052"/>
                </a:lnTo>
                <a:lnTo>
                  <a:pt x="9222" y="8930"/>
                </a:lnTo>
                <a:lnTo>
                  <a:pt x="8979" y="8833"/>
                </a:lnTo>
                <a:lnTo>
                  <a:pt x="8711" y="8760"/>
                </a:lnTo>
                <a:lnTo>
                  <a:pt x="8444" y="8711"/>
                </a:lnTo>
                <a:lnTo>
                  <a:pt x="7690" y="8711"/>
                </a:lnTo>
                <a:lnTo>
                  <a:pt x="7325" y="8784"/>
                </a:lnTo>
                <a:lnTo>
                  <a:pt x="6960" y="8882"/>
                </a:lnTo>
                <a:lnTo>
                  <a:pt x="6619" y="8979"/>
                </a:lnTo>
                <a:lnTo>
                  <a:pt x="6278" y="9125"/>
                </a:lnTo>
                <a:lnTo>
                  <a:pt x="5913" y="9295"/>
                </a:lnTo>
                <a:lnTo>
                  <a:pt x="5548" y="9514"/>
                </a:lnTo>
                <a:lnTo>
                  <a:pt x="5548" y="9393"/>
                </a:lnTo>
                <a:lnTo>
                  <a:pt x="5548" y="9295"/>
                </a:lnTo>
                <a:lnTo>
                  <a:pt x="5646" y="8760"/>
                </a:lnTo>
                <a:lnTo>
                  <a:pt x="5792" y="8249"/>
                </a:lnTo>
                <a:lnTo>
                  <a:pt x="5938" y="7763"/>
                </a:lnTo>
                <a:lnTo>
                  <a:pt x="6132" y="7252"/>
                </a:lnTo>
                <a:lnTo>
                  <a:pt x="6400" y="6473"/>
                </a:lnTo>
                <a:lnTo>
                  <a:pt x="6570" y="6084"/>
                </a:lnTo>
                <a:lnTo>
                  <a:pt x="6741" y="5719"/>
                </a:lnTo>
                <a:lnTo>
                  <a:pt x="7227" y="4867"/>
                </a:lnTo>
                <a:lnTo>
                  <a:pt x="7738" y="4015"/>
                </a:lnTo>
                <a:lnTo>
                  <a:pt x="8249" y="3212"/>
                </a:lnTo>
                <a:lnTo>
                  <a:pt x="8492" y="2799"/>
                </a:lnTo>
                <a:lnTo>
                  <a:pt x="8590" y="2580"/>
                </a:lnTo>
                <a:lnTo>
                  <a:pt x="8687" y="2361"/>
                </a:lnTo>
                <a:lnTo>
                  <a:pt x="8663" y="2312"/>
                </a:lnTo>
                <a:lnTo>
                  <a:pt x="8638" y="2263"/>
                </a:lnTo>
                <a:lnTo>
                  <a:pt x="8590" y="2239"/>
                </a:lnTo>
                <a:lnTo>
                  <a:pt x="8517" y="2263"/>
                </a:lnTo>
                <a:lnTo>
                  <a:pt x="8371" y="2434"/>
                </a:lnTo>
                <a:lnTo>
                  <a:pt x="8225" y="2580"/>
                </a:lnTo>
                <a:lnTo>
                  <a:pt x="7933" y="2920"/>
                </a:lnTo>
                <a:lnTo>
                  <a:pt x="7690" y="3285"/>
                </a:lnTo>
                <a:lnTo>
                  <a:pt x="7422" y="3650"/>
                </a:lnTo>
                <a:lnTo>
                  <a:pt x="7154" y="4064"/>
                </a:lnTo>
                <a:lnTo>
                  <a:pt x="6911" y="4478"/>
                </a:lnTo>
                <a:lnTo>
                  <a:pt x="6424" y="5329"/>
                </a:lnTo>
                <a:lnTo>
                  <a:pt x="6230" y="5694"/>
                </a:lnTo>
                <a:lnTo>
                  <a:pt x="6059" y="6084"/>
                </a:lnTo>
                <a:lnTo>
                  <a:pt x="5767" y="6838"/>
                </a:lnTo>
                <a:lnTo>
                  <a:pt x="5621" y="7227"/>
                </a:lnTo>
                <a:lnTo>
                  <a:pt x="5402" y="7933"/>
                </a:lnTo>
                <a:lnTo>
                  <a:pt x="5281" y="8346"/>
                </a:lnTo>
                <a:lnTo>
                  <a:pt x="5159" y="8784"/>
                </a:lnTo>
                <a:lnTo>
                  <a:pt x="5086" y="9174"/>
                </a:lnTo>
                <a:lnTo>
                  <a:pt x="5062" y="9514"/>
                </a:lnTo>
                <a:lnTo>
                  <a:pt x="4916" y="9393"/>
                </a:lnTo>
                <a:lnTo>
                  <a:pt x="4770" y="9295"/>
                </a:lnTo>
                <a:lnTo>
                  <a:pt x="4478" y="9101"/>
                </a:lnTo>
                <a:lnTo>
                  <a:pt x="4283" y="9003"/>
                </a:lnTo>
                <a:lnTo>
                  <a:pt x="4088" y="8930"/>
                </a:lnTo>
                <a:lnTo>
                  <a:pt x="3869" y="8857"/>
                </a:lnTo>
                <a:lnTo>
                  <a:pt x="3650" y="8809"/>
                </a:lnTo>
                <a:lnTo>
                  <a:pt x="3212" y="8760"/>
                </a:lnTo>
                <a:lnTo>
                  <a:pt x="2774" y="8736"/>
                </a:lnTo>
                <a:lnTo>
                  <a:pt x="2507" y="8760"/>
                </a:lnTo>
                <a:lnTo>
                  <a:pt x="2215" y="8784"/>
                </a:lnTo>
                <a:lnTo>
                  <a:pt x="1874" y="8857"/>
                </a:lnTo>
                <a:lnTo>
                  <a:pt x="1558" y="8930"/>
                </a:lnTo>
                <a:lnTo>
                  <a:pt x="1241" y="9052"/>
                </a:lnTo>
                <a:lnTo>
                  <a:pt x="949" y="9198"/>
                </a:lnTo>
                <a:lnTo>
                  <a:pt x="682" y="9393"/>
                </a:lnTo>
                <a:lnTo>
                  <a:pt x="463" y="9612"/>
                </a:lnTo>
                <a:lnTo>
                  <a:pt x="584" y="9198"/>
                </a:lnTo>
                <a:lnTo>
                  <a:pt x="682" y="8809"/>
                </a:lnTo>
                <a:lnTo>
                  <a:pt x="803" y="8322"/>
                </a:lnTo>
                <a:lnTo>
                  <a:pt x="925" y="7836"/>
                </a:lnTo>
                <a:lnTo>
                  <a:pt x="1095" y="7373"/>
                </a:lnTo>
                <a:lnTo>
                  <a:pt x="1266" y="6911"/>
                </a:lnTo>
                <a:lnTo>
                  <a:pt x="1460" y="6497"/>
                </a:lnTo>
                <a:lnTo>
                  <a:pt x="1679" y="6108"/>
                </a:lnTo>
                <a:lnTo>
                  <a:pt x="1923" y="5719"/>
                </a:lnTo>
                <a:lnTo>
                  <a:pt x="2166" y="5329"/>
                </a:lnTo>
                <a:lnTo>
                  <a:pt x="2458" y="4964"/>
                </a:lnTo>
                <a:lnTo>
                  <a:pt x="2726" y="4624"/>
                </a:lnTo>
                <a:lnTo>
                  <a:pt x="3042" y="4283"/>
                </a:lnTo>
                <a:lnTo>
                  <a:pt x="3334" y="3942"/>
                </a:lnTo>
                <a:lnTo>
                  <a:pt x="3675" y="3626"/>
                </a:lnTo>
                <a:lnTo>
                  <a:pt x="4015" y="3358"/>
                </a:lnTo>
                <a:lnTo>
                  <a:pt x="4356" y="3091"/>
                </a:lnTo>
                <a:lnTo>
                  <a:pt x="4721" y="2847"/>
                </a:lnTo>
                <a:lnTo>
                  <a:pt x="5110" y="2604"/>
                </a:lnTo>
                <a:lnTo>
                  <a:pt x="5500" y="2409"/>
                </a:lnTo>
                <a:lnTo>
                  <a:pt x="5889" y="2239"/>
                </a:lnTo>
                <a:lnTo>
                  <a:pt x="6303" y="2069"/>
                </a:lnTo>
                <a:lnTo>
                  <a:pt x="6716" y="1947"/>
                </a:lnTo>
                <a:lnTo>
                  <a:pt x="7130" y="1825"/>
                </a:lnTo>
                <a:lnTo>
                  <a:pt x="7568" y="1704"/>
                </a:lnTo>
                <a:lnTo>
                  <a:pt x="8006" y="1631"/>
                </a:lnTo>
                <a:lnTo>
                  <a:pt x="8444" y="1558"/>
                </a:lnTo>
                <a:lnTo>
                  <a:pt x="8882" y="1509"/>
                </a:lnTo>
                <a:lnTo>
                  <a:pt x="9320" y="1485"/>
                </a:lnTo>
                <a:lnTo>
                  <a:pt x="9782" y="1460"/>
                </a:lnTo>
                <a:close/>
                <a:moveTo>
                  <a:pt x="9855" y="1"/>
                </a:moveTo>
                <a:lnTo>
                  <a:pt x="9782" y="49"/>
                </a:lnTo>
                <a:lnTo>
                  <a:pt x="9709" y="146"/>
                </a:lnTo>
                <a:lnTo>
                  <a:pt x="9660" y="292"/>
                </a:lnTo>
                <a:lnTo>
                  <a:pt x="9612" y="438"/>
                </a:lnTo>
                <a:lnTo>
                  <a:pt x="9612" y="560"/>
                </a:lnTo>
                <a:lnTo>
                  <a:pt x="9587" y="779"/>
                </a:lnTo>
                <a:lnTo>
                  <a:pt x="9612" y="998"/>
                </a:lnTo>
                <a:lnTo>
                  <a:pt x="9174" y="1022"/>
                </a:lnTo>
                <a:lnTo>
                  <a:pt x="8760" y="1047"/>
                </a:lnTo>
                <a:lnTo>
                  <a:pt x="8346" y="1095"/>
                </a:lnTo>
                <a:lnTo>
                  <a:pt x="7933" y="1168"/>
                </a:lnTo>
                <a:lnTo>
                  <a:pt x="7519" y="1241"/>
                </a:lnTo>
                <a:lnTo>
                  <a:pt x="7130" y="1339"/>
                </a:lnTo>
                <a:lnTo>
                  <a:pt x="6716" y="1460"/>
                </a:lnTo>
                <a:lnTo>
                  <a:pt x="6327" y="1582"/>
                </a:lnTo>
                <a:lnTo>
                  <a:pt x="5938" y="1728"/>
                </a:lnTo>
                <a:lnTo>
                  <a:pt x="5548" y="1898"/>
                </a:lnTo>
                <a:lnTo>
                  <a:pt x="5183" y="2069"/>
                </a:lnTo>
                <a:lnTo>
                  <a:pt x="4818" y="2263"/>
                </a:lnTo>
                <a:lnTo>
                  <a:pt x="4453" y="2482"/>
                </a:lnTo>
                <a:lnTo>
                  <a:pt x="4113" y="2726"/>
                </a:lnTo>
                <a:lnTo>
                  <a:pt x="3772" y="2969"/>
                </a:lnTo>
                <a:lnTo>
                  <a:pt x="3456" y="3237"/>
                </a:lnTo>
                <a:lnTo>
                  <a:pt x="3115" y="3553"/>
                </a:lnTo>
                <a:lnTo>
                  <a:pt x="2799" y="3869"/>
                </a:lnTo>
                <a:lnTo>
                  <a:pt x="2507" y="4210"/>
                </a:lnTo>
                <a:lnTo>
                  <a:pt x="2215" y="4551"/>
                </a:lnTo>
                <a:lnTo>
                  <a:pt x="1947" y="4916"/>
                </a:lnTo>
                <a:lnTo>
                  <a:pt x="1704" y="5305"/>
                </a:lnTo>
                <a:lnTo>
                  <a:pt x="1217" y="6084"/>
                </a:lnTo>
                <a:lnTo>
                  <a:pt x="998" y="6497"/>
                </a:lnTo>
                <a:lnTo>
                  <a:pt x="803" y="6960"/>
                </a:lnTo>
                <a:lnTo>
                  <a:pt x="633" y="7398"/>
                </a:lnTo>
                <a:lnTo>
                  <a:pt x="487" y="7860"/>
                </a:lnTo>
                <a:lnTo>
                  <a:pt x="244" y="8857"/>
                </a:lnTo>
                <a:lnTo>
                  <a:pt x="122" y="9344"/>
                </a:lnTo>
                <a:lnTo>
                  <a:pt x="25" y="9831"/>
                </a:lnTo>
                <a:lnTo>
                  <a:pt x="1" y="10001"/>
                </a:lnTo>
                <a:lnTo>
                  <a:pt x="25" y="10171"/>
                </a:lnTo>
                <a:lnTo>
                  <a:pt x="49" y="10317"/>
                </a:lnTo>
                <a:lnTo>
                  <a:pt x="122" y="10463"/>
                </a:lnTo>
                <a:lnTo>
                  <a:pt x="171" y="10512"/>
                </a:lnTo>
                <a:lnTo>
                  <a:pt x="219" y="10536"/>
                </a:lnTo>
                <a:lnTo>
                  <a:pt x="268" y="10512"/>
                </a:lnTo>
                <a:lnTo>
                  <a:pt x="317" y="10463"/>
                </a:lnTo>
                <a:lnTo>
                  <a:pt x="365" y="10463"/>
                </a:lnTo>
                <a:lnTo>
                  <a:pt x="390" y="10439"/>
                </a:lnTo>
                <a:lnTo>
                  <a:pt x="609" y="10196"/>
                </a:lnTo>
                <a:lnTo>
                  <a:pt x="803" y="9952"/>
                </a:lnTo>
                <a:lnTo>
                  <a:pt x="1047" y="9758"/>
                </a:lnTo>
                <a:lnTo>
                  <a:pt x="1168" y="9660"/>
                </a:lnTo>
                <a:lnTo>
                  <a:pt x="1314" y="9587"/>
                </a:lnTo>
                <a:lnTo>
                  <a:pt x="1655" y="9417"/>
                </a:lnTo>
                <a:lnTo>
                  <a:pt x="2020" y="9320"/>
                </a:lnTo>
                <a:lnTo>
                  <a:pt x="2409" y="9271"/>
                </a:lnTo>
                <a:lnTo>
                  <a:pt x="2774" y="9247"/>
                </a:lnTo>
                <a:lnTo>
                  <a:pt x="3139" y="9247"/>
                </a:lnTo>
                <a:lnTo>
                  <a:pt x="3480" y="9295"/>
                </a:lnTo>
                <a:lnTo>
                  <a:pt x="3821" y="9393"/>
                </a:lnTo>
                <a:lnTo>
                  <a:pt x="4137" y="9514"/>
                </a:lnTo>
                <a:lnTo>
                  <a:pt x="4405" y="9660"/>
                </a:lnTo>
                <a:lnTo>
                  <a:pt x="4648" y="9855"/>
                </a:lnTo>
                <a:lnTo>
                  <a:pt x="4745" y="9952"/>
                </a:lnTo>
                <a:lnTo>
                  <a:pt x="4818" y="10074"/>
                </a:lnTo>
                <a:lnTo>
                  <a:pt x="4916" y="10196"/>
                </a:lnTo>
                <a:lnTo>
                  <a:pt x="5037" y="10293"/>
                </a:lnTo>
                <a:lnTo>
                  <a:pt x="5110" y="10317"/>
                </a:lnTo>
                <a:lnTo>
                  <a:pt x="5208" y="10293"/>
                </a:lnTo>
                <a:lnTo>
                  <a:pt x="5281" y="10244"/>
                </a:lnTo>
                <a:lnTo>
                  <a:pt x="5329" y="10171"/>
                </a:lnTo>
                <a:lnTo>
                  <a:pt x="5329" y="10147"/>
                </a:lnTo>
                <a:lnTo>
                  <a:pt x="5548" y="10050"/>
                </a:lnTo>
                <a:lnTo>
                  <a:pt x="5767" y="9904"/>
                </a:lnTo>
                <a:lnTo>
                  <a:pt x="5962" y="9782"/>
                </a:lnTo>
                <a:lnTo>
                  <a:pt x="6181" y="9660"/>
                </a:lnTo>
                <a:lnTo>
                  <a:pt x="6473" y="9514"/>
                </a:lnTo>
                <a:lnTo>
                  <a:pt x="6789" y="9393"/>
                </a:lnTo>
                <a:lnTo>
                  <a:pt x="7106" y="9295"/>
                </a:lnTo>
                <a:lnTo>
                  <a:pt x="7422" y="9222"/>
                </a:lnTo>
                <a:lnTo>
                  <a:pt x="7738" y="9149"/>
                </a:lnTo>
                <a:lnTo>
                  <a:pt x="8371" y="9149"/>
                </a:lnTo>
                <a:lnTo>
                  <a:pt x="8687" y="9222"/>
                </a:lnTo>
                <a:lnTo>
                  <a:pt x="8833" y="9271"/>
                </a:lnTo>
                <a:lnTo>
                  <a:pt x="8979" y="9320"/>
                </a:lnTo>
                <a:lnTo>
                  <a:pt x="9101" y="9393"/>
                </a:lnTo>
                <a:lnTo>
                  <a:pt x="9198" y="9490"/>
                </a:lnTo>
                <a:lnTo>
                  <a:pt x="9417" y="9685"/>
                </a:lnTo>
                <a:lnTo>
                  <a:pt x="9587" y="9904"/>
                </a:lnTo>
                <a:lnTo>
                  <a:pt x="9587" y="10317"/>
                </a:lnTo>
                <a:lnTo>
                  <a:pt x="9612" y="10780"/>
                </a:lnTo>
                <a:lnTo>
                  <a:pt x="9636" y="11218"/>
                </a:lnTo>
                <a:lnTo>
                  <a:pt x="9636" y="11631"/>
                </a:lnTo>
                <a:lnTo>
                  <a:pt x="9612" y="12726"/>
                </a:lnTo>
                <a:lnTo>
                  <a:pt x="9587" y="13797"/>
                </a:lnTo>
                <a:lnTo>
                  <a:pt x="9587" y="14649"/>
                </a:lnTo>
                <a:lnTo>
                  <a:pt x="9587" y="15062"/>
                </a:lnTo>
                <a:lnTo>
                  <a:pt x="9587" y="15500"/>
                </a:lnTo>
                <a:lnTo>
                  <a:pt x="9563" y="16352"/>
                </a:lnTo>
                <a:lnTo>
                  <a:pt x="9563" y="16790"/>
                </a:lnTo>
                <a:lnTo>
                  <a:pt x="9612" y="17203"/>
                </a:lnTo>
                <a:lnTo>
                  <a:pt x="9660" y="17495"/>
                </a:lnTo>
                <a:lnTo>
                  <a:pt x="9758" y="17787"/>
                </a:lnTo>
                <a:lnTo>
                  <a:pt x="9879" y="18031"/>
                </a:lnTo>
                <a:lnTo>
                  <a:pt x="10025" y="18250"/>
                </a:lnTo>
                <a:lnTo>
                  <a:pt x="10220" y="18444"/>
                </a:lnTo>
                <a:lnTo>
                  <a:pt x="10439" y="18590"/>
                </a:lnTo>
                <a:lnTo>
                  <a:pt x="10707" y="18712"/>
                </a:lnTo>
                <a:lnTo>
                  <a:pt x="10853" y="18761"/>
                </a:lnTo>
                <a:lnTo>
                  <a:pt x="10999" y="18785"/>
                </a:lnTo>
                <a:lnTo>
                  <a:pt x="11291" y="18785"/>
                </a:lnTo>
                <a:lnTo>
                  <a:pt x="11412" y="18761"/>
                </a:lnTo>
                <a:lnTo>
                  <a:pt x="11534" y="18712"/>
                </a:lnTo>
                <a:lnTo>
                  <a:pt x="11631" y="18663"/>
                </a:lnTo>
                <a:lnTo>
                  <a:pt x="11753" y="18590"/>
                </a:lnTo>
                <a:lnTo>
                  <a:pt x="11948" y="18420"/>
                </a:lnTo>
                <a:lnTo>
                  <a:pt x="12094" y="18225"/>
                </a:lnTo>
                <a:lnTo>
                  <a:pt x="12215" y="18006"/>
                </a:lnTo>
                <a:lnTo>
                  <a:pt x="12313" y="17763"/>
                </a:lnTo>
                <a:lnTo>
                  <a:pt x="12386" y="17495"/>
                </a:lnTo>
                <a:lnTo>
                  <a:pt x="12386" y="17398"/>
                </a:lnTo>
                <a:lnTo>
                  <a:pt x="12361" y="17301"/>
                </a:lnTo>
                <a:lnTo>
                  <a:pt x="12313" y="17228"/>
                </a:lnTo>
                <a:lnTo>
                  <a:pt x="12215" y="17179"/>
                </a:lnTo>
                <a:lnTo>
                  <a:pt x="12142" y="17155"/>
                </a:lnTo>
                <a:lnTo>
                  <a:pt x="12045" y="17155"/>
                </a:lnTo>
                <a:lnTo>
                  <a:pt x="11972" y="17203"/>
                </a:lnTo>
                <a:lnTo>
                  <a:pt x="11899" y="17301"/>
                </a:lnTo>
                <a:lnTo>
                  <a:pt x="11802" y="17520"/>
                </a:lnTo>
                <a:lnTo>
                  <a:pt x="11729" y="17714"/>
                </a:lnTo>
                <a:lnTo>
                  <a:pt x="11704" y="17836"/>
                </a:lnTo>
                <a:lnTo>
                  <a:pt x="11631" y="17933"/>
                </a:lnTo>
                <a:lnTo>
                  <a:pt x="11558" y="18006"/>
                </a:lnTo>
                <a:lnTo>
                  <a:pt x="11461" y="18104"/>
                </a:lnTo>
                <a:lnTo>
                  <a:pt x="11364" y="18152"/>
                </a:lnTo>
                <a:lnTo>
                  <a:pt x="11266" y="18201"/>
                </a:lnTo>
                <a:lnTo>
                  <a:pt x="11145" y="18225"/>
                </a:lnTo>
                <a:lnTo>
                  <a:pt x="11023" y="18225"/>
                </a:lnTo>
                <a:lnTo>
                  <a:pt x="10926" y="18201"/>
                </a:lnTo>
                <a:lnTo>
                  <a:pt x="10804" y="18177"/>
                </a:lnTo>
                <a:lnTo>
                  <a:pt x="10609" y="18079"/>
                </a:lnTo>
                <a:lnTo>
                  <a:pt x="10488" y="17982"/>
                </a:lnTo>
                <a:lnTo>
                  <a:pt x="10366" y="17860"/>
                </a:lnTo>
                <a:lnTo>
                  <a:pt x="10293" y="17739"/>
                </a:lnTo>
                <a:lnTo>
                  <a:pt x="10220" y="17593"/>
                </a:lnTo>
                <a:lnTo>
                  <a:pt x="10171" y="17447"/>
                </a:lnTo>
                <a:lnTo>
                  <a:pt x="10123" y="17301"/>
                </a:lnTo>
                <a:lnTo>
                  <a:pt x="10074" y="16960"/>
                </a:lnTo>
                <a:lnTo>
                  <a:pt x="10074" y="16595"/>
                </a:lnTo>
                <a:lnTo>
                  <a:pt x="10074" y="16254"/>
                </a:lnTo>
                <a:lnTo>
                  <a:pt x="10098" y="15646"/>
                </a:lnTo>
                <a:lnTo>
                  <a:pt x="10123" y="14916"/>
                </a:lnTo>
                <a:lnTo>
                  <a:pt x="10123" y="14186"/>
                </a:lnTo>
                <a:lnTo>
                  <a:pt x="10098" y="13456"/>
                </a:lnTo>
                <a:lnTo>
                  <a:pt x="10123" y="12726"/>
                </a:lnTo>
                <a:lnTo>
                  <a:pt x="10147" y="12069"/>
                </a:lnTo>
                <a:lnTo>
                  <a:pt x="10171" y="11364"/>
                </a:lnTo>
                <a:lnTo>
                  <a:pt x="10171" y="10999"/>
                </a:lnTo>
                <a:lnTo>
                  <a:pt x="10147" y="10658"/>
                </a:lnTo>
                <a:lnTo>
                  <a:pt x="10098" y="10317"/>
                </a:lnTo>
                <a:lnTo>
                  <a:pt x="10001" y="10001"/>
                </a:lnTo>
                <a:lnTo>
                  <a:pt x="10050" y="9928"/>
                </a:lnTo>
                <a:lnTo>
                  <a:pt x="10244" y="9831"/>
                </a:lnTo>
                <a:lnTo>
                  <a:pt x="10415" y="9709"/>
                </a:lnTo>
                <a:lnTo>
                  <a:pt x="10585" y="9587"/>
                </a:lnTo>
                <a:lnTo>
                  <a:pt x="10780" y="9490"/>
                </a:lnTo>
                <a:lnTo>
                  <a:pt x="11096" y="9368"/>
                </a:lnTo>
                <a:lnTo>
                  <a:pt x="11437" y="9271"/>
                </a:lnTo>
                <a:lnTo>
                  <a:pt x="11777" y="9247"/>
                </a:lnTo>
                <a:lnTo>
                  <a:pt x="12142" y="9222"/>
                </a:lnTo>
                <a:lnTo>
                  <a:pt x="12313" y="9247"/>
                </a:lnTo>
                <a:lnTo>
                  <a:pt x="12507" y="9271"/>
                </a:lnTo>
                <a:lnTo>
                  <a:pt x="12702" y="9320"/>
                </a:lnTo>
                <a:lnTo>
                  <a:pt x="12872" y="9393"/>
                </a:lnTo>
                <a:lnTo>
                  <a:pt x="13043" y="9466"/>
                </a:lnTo>
                <a:lnTo>
                  <a:pt x="13213" y="9563"/>
                </a:lnTo>
                <a:lnTo>
                  <a:pt x="13383" y="9660"/>
                </a:lnTo>
                <a:lnTo>
                  <a:pt x="13529" y="9782"/>
                </a:lnTo>
                <a:lnTo>
                  <a:pt x="13919" y="10147"/>
                </a:lnTo>
                <a:lnTo>
                  <a:pt x="14113" y="10293"/>
                </a:lnTo>
                <a:lnTo>
                  <a:pt x="14235" y="10342"/>
                </a:lnTo>
                <a:lnTo>
                  <a:pt x="14357" y="10390"/>
                </a:lnTo>
                <a:lnTo>
                  <a:pt x="14478" y="10415"/>
                </a:lnTo>
                <a:lnTo>
                  <a:pt x="14576" y="10366"/>
                </a:lnTo>
                <a:lnTo>
                  <a:pt x="14624" y="10293"/>
                </a:lnTo>
                <a:lnTo>
                  <a:pt x="14649" y="10196"/>
                </a:lnTo>
                <a:lnTo>
                  <a:pt x="14892" y="10001"/>
                </a:lnTo>
                <a:lnTo>
                  <a:pt x="15038" y="9904"/>
                </a:lnTo>
                <a:lnTo>
                  <a:pt x="15184" y="9806"/>
                </a:lnTo>
                <a:lnTo>
                  <a:pt x="15500" y="9660"/>
                </a:lnTo>
                <a:lnTo>
                  <a:pt x="15841" y="9539"/>
                </a:lnTo>
                <a:lnTo>
                  <a:pt x="16181" y="9466"/>
                </a:lnTo>
                <a:lnTo>
                  <a:pt x="16522" y="9417"/>
                </a:lnTo>
                <a:lnTo>
                  <a:pt x="16887" y="9393"/>
                </a:lnTo>
                <a:lnTo>
                  <a:pt x="17252" y="9417"/>
                </a:lnTo>
                <a:lnTo>
                  <a:pt x="17617" y="9490"/>
                </a:lnTo>
                <a:lnTo>
                  <a:pt x="17958" y="9612"/>
                </a:lnTo>
                <a:lnTo>
                  <a:pt x="18298" y="9782"/>
                </a:lnTo>
                <a:lnTo>
                  <a:pt x="18493" y="9928"/>
                </a:lnTo>
                <a:lnTo>
                  <a:pt x="18688" y="10098"/>
                </a:lnTo>
                <a:lnTo>
                  <a:pt x="18907" y="10293"/>
                </a:lnTo>
                <a:lnTo>
                  <a:pt x="19004" y="10366"/>
                </a:lnTo>
                <a:lnTo>
                  <a:pt x="19126" y="10415"/>
                </a:lnTo>
                <a:lnTo>
                  <a:pt x="19150" y="10536"/>
                </a:lnTo>
                <a:lnTo>
                  <a:pt x="19174" y="10634"/>
                </a:lnTo>
                <a:lnTo>
                  <a:pt x="19247" y="10682"/>
                </a:lnTo>
                <a:lnTo>
                  <a:pt x="19320" y="10707"/>
                </a:lnTo>
                <a:lnTo>
                  <a:pt x="19418" y="10707"/>
                </a:lnTo>
                <a:lnTo>
                  <a:pt x="19515" y="10682"/>
                </a:lnTo>
                <a:lnTo>
                  <a:pt x="19588" y="10634"/>
                </a:lnTo>
                <a:lnTo>
                  <a:pt x="19637" y="10561"/>
                </a:lnTo>
                <a:lnTo>
                  <a:pt x="19661" y="10463"/>
                </a:lnTo>
                <a:lnTo>
                  <a:pt x="19588" y="9977"/>
                </a:lnTo>
                <a:lnTo>
                  <a:pt x="19515" y="9490"/>
                </a:lnTo>
                <a:lnTo>
                  <a:pt x="19418" y="9028"/>
                </a:lnTo>
                <a:lnTo>
                  <a:pt x="19320" y="8541"/>
                </a:lnTo>
                <a:lnTo>
                  <a:pt x="19199" y="8055"/>
                </a:lnTo>
                <a:lnTo>
                  <a:pt x="19053" y="7592"/>
                </a:lnTo>
                <a:lnTo>
                  <a:pt x="18882" y="7106"/>
                </a:lnTo>
                <a:lnTo>
                  <a:pt x="18712" y="6668"/>
                </a:lnTo>
                <a:lnTo>
                  <a:pt x="18493" y="6205"/>
                </a:lnTo>
                <a:lnTo>
                  <a:pt x="18274" y="5767"/>
                </a:lnTo>
                <a:lnTo>
                  <a:pt x="18031" y="5354"/>
                </a:lnTo>
                <a:lnTo>
                  <a:pt x="17763" y="4940"/>
                </a:lnTo>
                <a:lnTo>
                  <a:pt x="17447" y="4575"/>
                </a:lnTo>
                <a:lnTo>
                  <a:pt x="17130" y="4210"/>
                </a:lnTo>
                <a:lnTo>
                  <a:pt x="16790" y="3869"/>
                </a:lnTo>
                <a:lnTo>
                  <a:pt x="16400" y="3529"/>
                </a:lnTo>
                <a:lnTo>
                  <a:pt x="15987" y="3212"/>
                </a:lnTo>
                <a:lnTo>
                  <a:pt x="15865" y="3139"/>
                </a:lnTo>
                <a:lnTo>
                  <a:pt x="15281" y="2774"/>
                </a:lnTo>
                <a:lnTo>
                  <a:pt x="14673" y="2409"/>
                </a:lnTo>
                <a:lnTo>
                  <a:pt x="14065" y="2093"/>
                </a:lnTo>
                <a:lnTo>
                  <a:pt x="13456" y="1777"/>
                </a:lnTo>
                <a:lnTo>
                  <a:pt x="13043" y="1582"/>
                </a:lnTo>
                <a:lnTo>
                  <a:pt x="12629" y="1436"/>
                </a:lnTo>
                <a:lnTo>
                  <a:pt x="12580" y="1387"/>
                </a:lnTo>
                <a:lnTo>
                  <a:pt x="12532" y="1363"/>
                </a:lnTo>
                <a:lnTo>
                  <a:pt x="12483" y="1363"/>
                </a:lnTo>
                <a:lnTo>
                  <a:pt x="11899" y="1217"/>
                </a:lnTo>
                <a:lnTo>
                  <a:pt x="11315" y="1095"/>
                </a:lnTo>
                <a:lnTo>
                  <a:pt x="10707" y="1022"/>
                </a:lnTo>
                <a:lnTo>
                  <a:pt x="10074" y="998"/>
                </a:lnTo>
                <a:lnTo>
                  <a:pt x="10025" y="657"/>
                </a:lnTo>
                <a:lnTo>
                  <a:pt x="10050" y="438"/>
                </a:lnTo>
                <a:lnTo>
                  <a:pt x="10098" y="219"/>
                </a:lnTo>
                <a:lnTo>
                  <a:pt x="10098" y="146"/>
                </a:lnTo>
                <a:lnTo>
                  <a:pt x="10074" y="98"/>
                </a:lnTo>
                <a:lnTo>
                  <a:pt x="10050" y="49"/>
                </a:lnTo>
                <a:lnTo>
                  <a:pt x="10001" y="25"/>
                </a:lnTo>
                <a:lnTo>
                  <a:pt x="995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48"/>
          <p:cNvSpPr/>
          <p:nvPr/>
        </p:nvSpPr>
        <p:spPr>
          <a:xfrm>
            <a:off x="582875" y="1656823"/>
            <a:ext cx="372354" cy="264220"/>
          </a:xfrm>
          <a:custGeom>
            <a:rect b="b" l="l" r="r" t="t"/>
            <a:pathLst>
              <a:path extrusionOk="0" h="13676" w="19273">
                <a:moveTo>
                  <a:pt x="5354" y="536"/>
                </a:moveTo>
                <a:lnTo>
                  <a:pt x="6717" y="560"/>
                </a:lnTo>
                <a:lnTo>
                  <a:pt x="8079" y="633"/>
                </a:lnTo>
                <a:lnTo>
                  <a:pt x="10805" y="779"/>
                </a:lnTo>
                <a:lnTo>
                  <a:pt x="12143" y="804"/>
                </a:lnTo>
                <a:lnTo>
                  <a:pt x="13481" y="804"/>
                </a:lnTo>
                <a:lnTo>
                  <a:pt x="14795" y="779"/>
                </a:lnTo>
                <a:lnTo>
                  <a:pt x="16133" y="706"/>
                </a:lnTo>
                <a:lnTo>
                  <a:pt x="16571" y="706"/>
                </a:lnTo>
                <a:lnTo>
                  <a:pt x="16985" y="731"/>
                </a:lnTo>
                <a:lnTo>
                  <a:pt x="17861" y="804"/>
                </a:lnTo>
                <a:lnTo>
                  <a:pt x="18275" y="828"/>
                </a:lnTo>
                <a:lnTo>
                  <a:pt x="18494" y="852"/>
                </a:lnTo>
                <a:lnTo>
                  <a:pt x="18713" y="828"/>
                </a:lnTo>
                <a:lnTo>
                  <a:pt x="18713" y="828"/>
                </a:lnTo>
                <a:lnTo>
                  <a:pt x="18664" y="1096"/>
                </a:lnTo>
                <a:lnTo>
                  <a:pt x="18640" y="1363"/>
                </a:lnTo>
                <a:lnTo>
                  <a:pt x="18615" y="1534"/>
                </a:lnTo>
                <a:lnTo>
                  <a:pt x="18421" y="1461"/>
                </a:lnTo>
                <a:lnTo>
                  <a:pt x="18226" y="1363"/>
                </a:lnTo>
                <a:lnTo>
                  <a:pt x="17788" y="1144"/>
                </a:lnTo>
                <a:lnTo>
                  <a:pt x="17545" y="1047"/>
                </a:lnTo>
                <a:lnTo>
                  <a:pt x="17447" y="1023"/>
                </a:lnTo>
                <a:lnTo>
                  <a:pt x="17326" y="998"/>
                </a:lnTo>
                <a:lnTo>
                  <a:pt x="17277" y="1023"/>
                </a:lnTo>
                <a:lnTo>
                  <a:pt x="17253" y="1047"/>
                </a:lnTo>
                <a:lnTo>
                  <a:pt x="17228" y="1096"/>
                </a:lnTo>
                <a:lnTo>
                  <a:pt x="17253" y="1144"/>
                </a:lnTo>
                <a:lnTo>
                  <a:pt x="17326" y="1242"/>
                </a:lnTo>
                <a:lnTo>
                  <a:pt x="17399" y="1339"/>
                </a:lnTo>
                <a:lnTo>
                  <a:pt x="17642" y="1509"/>
                </a:lnTo>
                <a:lnTo>
                  <a:pt x="17885" y="1655"/>
                </a:lnTo>
                <a:lnTo>
                  <a:pt x="18104" y="1777"/>
                </a:lnTo>
                <a:lnTo>
                  <a:pt x="18445" y="1947"/>
                </a:lnTo>
                <a:lnTo>
                  <a:pt x="18153" y="2191"/>
                </a:lnTo>
                <a:lnTo>
                  <a:pt x="17788" y="2045"/>
                </a:lnTo>
                <a:lnTo>
                  <a:pt x="17423" y="1874"/>
                </a:lnTo>
                <a:lnTo>
                  <a:pt x="17107" y="1728"/>
                </a:lnTo>
                <a:lnTo>
                  <a:pt x="16912" y="1680"/>
                </a:lnTo>
                <a:lnTo>
                  <a:pt x="16742" y="1655"/>
                </a:lnTo>
                <a:lnTo>
                  <a:pt x="16669" y="1704"/>
                </a:lnTo>
                <a:lnTo>
                  <a:pt x="16620" y="1753"/>
                </a:lnTo>
                <a:lnTo>
                  <a:pt x="16620" y="1826"/>
                </a:lnTo>
                <a:lnTo>
                  <a:pt x="16693" y="1899"/>
                </a:lnTo>
                <a:lnTo>
                  <a:pt x="16985" y="2093"/>
                </a:lnTo>
                <a:lnTo>
                  <a:pt x="17301" y="2264"/>
                </a:lnTo>
                <a:lnTo>
                  <a:pt x="17520" y="2361"/>
                </a:lnTo>
                <a:lnTo>
                  <a:pt x="17739" y="2458"/>
                </a:lnTo>
                <a:lnTo>
                  <a:pt x="17618" y="2531"/>
                </a:lnTo>
                <a:lnTo>
                  <a:pt x="17545" y="2580"/>
                </a:lnTo>
                <a:lnTo>
                  <a:pt x="17253" y="2507"/>
                </a:lnTo>
                <a:lnTo>
                  <a:pt x="16961" y="2434"/>
                </a:lnTo>
                <a:lnTo>
                  <a:pt x="16450" y="2288"/>
                </a:lnTo>
                <a:lnTo>
                  <a:pt x="16182" y="2215"/>
                </a:lnTo>
                <a:lnTo>
                  <a:pt x="15890" y="2215"/>
                </a:lnTo>
                <a:lnTo>
                  <a:pt x="15866" y="2239"/>
                </a:lnTo>
                <a:lnTo>
                  <a:pt x="15866" y="2264"/>
                </a:lnTo>
                <a:lnTo>
                  <a:pt x="15866" y="2312"/>
                </a:lnTo>
                <a:lnTo>
                  <a:pt x="16060" y="2458"/>
                </a:lnTo>
                <a:lnTo>
                  <a:pt x="16279" y="2556"/>
                </a:lnTo>
                <a:lnTo>
                  <a:pt x="16498" y="2653"/>
                </a:lnTo>
                <a:lnTo>
                  <a:pt x="16742" y="2750"/>
                </a:lnTo>
                <a:lnTo>
                  <a:pt x="17034" y="2847"/>
                </a:lnTo>
                <a:lnTo>
                  <a:pt x="16717" y="3042"/>
                </a:lnTo>
                <a:lnTo>
                  <a:pt x="16425" y="3212"/>
                </a:lnTo>
                <a:lnTo>
                  <a:pt x="16109" y="3139"/>
                </a:lnTo>
                <a:lnTo>
                  <a:pt x="15793" y="3042"/>
                </a:lnTo>
                <a:lnTo>
                  <a:pt x="15647" y="2969"/>
                </a:lnTo>
                <a:lnTo>
                  <a:pt x="15501" y="2896"/>
                </a:lnTo>
                <a:lnTo>
                  <a:pt x="15330" y="2823"/>
                </a:lnTo>
                <a:lnTo>
                  <a:pt x="15184" y="2799"/>
                </a:lnTo>
                <a:lnTo>
                  <a:pt x="15136" y="2823"/>
                </a:lnTo>
                <a:lnTo>
                  <a:pt x="15136" y="2872"/>
                </a:lnTo>
                <a:lnTo>
                  <a:pt x="15160" y="2945"/>
                </a:lnTo>
                <a:lnTo>
                  <a:pt x="15209" y="2993"/>
                </a:lnTo>
                <a:lnTo>
                  <a:pt x="15306" y="3115"/>
                </a:lnTo>
                <a:lnTo>
                  <a:pt x="15452" y="3212"/>
                </a:lnTo>
                <a:lnTo>
                  <a:pt x="15598" y="3310"/>
                </a:lnTo>
                <a:lnTo>
                  <a:pt x="15793" y="3407"/>
                </a:lnTo>
                <a:lnTo>
                  <a:pt x="16012" y="3480"/>
                </a:lnTo>
                <a:lnTo>
                  <a:pt x="15720" y="3699"/>
                </a:lnTo>
                <a:lnTo>
                  <a:pt x="15379" y="3504"/>
                </a:lnTo>
                <a:lnTo>
                  <a:pt x="15014" y="3334"/>
                </a:lnTo>
                <a:lnTo>
                  <a:pt x="14819" y="3237"/>
                </a:lnTo>
                <a:lnTo>
                  <a:pt x="14625" y="3188"/>
                </a:lnTo>
                <a:lnTo>
                  <a:pt x="14552" y="3188"/>
                </a:lnTo>
                <a:lnTo>
                  <a:pt x="14479" y="3212"/>
                </a:lnTo>
                <a:lnTo>
                  <a:pt x="14357" y="3261"/>
                </a:lnTo>
                <a:lnTo>
                  <a:pt x="14333" y="3285"/>
                </a:lnTo>
                <a:lnTo>
                  <a:pt x="14333" y="3310"/>
                </a:lnTo>
                <a:lnTo>
                  <a:pt x="14454" y="3383"/>
                </a:lnTo>
                <a:lnTo>
                  <a:pt x="14552" y="3456"/>
                </a:lnTo>
                <a:lnTo>
                  <a:pt x="14990" y="3723"/>
                </a:lnTo>
                <a:lnTo>
                  <a:pt x="15379" y="3942"/>
                </a:lnTo>
                <a:lnTo>
                  <a:pt x="15038" y="4234"/>
                </a:lnTo>
                <a:lnTo>
                  <a:pt x="14698" y="4137"/>
                </a:lnTo>
                <a:lnTo>
                  <a:pt x="14357" y="3991"/>
                </a:lnTo>
                <a:lnTo>
                  <a:pt x="14138" y="3894"/>
                </a:lnTo>
                <a:lnTo>
                  <a:pt x="13943" y="3748"/>
                </a:lnTo>
                <a:lnTo>
                  <a:pt x="13554" y="3456"/>
                </a:lnTo>
                <a:lnTo>
                  <a:pt x="13530" y="3456"/>
                </a:lnTo>
                <a:lnTo>
                  <a:pt x="13505" y="3480"/>
                </a:lnTo>
                <a:lnTo>
                  <a:pt x="13530" y="3602"/>
                </a:lnTo>
                <a:lnTo>
                  <a:pt x="13554" y="3723"/>
                </a:lnTo>
                <a:lnTo>
                  <a:pt x="13627" y="3821"/>
                </a:lnTo>
                <a:lnTo>
                  <a:pt x="13724" y="3918"/>
                </a:lnTo>
                <a:lnTo>
                  <a:pt x="13919" y="4088"/>
                </a:lnTo>
                <a:lnTo>
                  <a:pt x="14114" y="4210"/>
                </a:lnTo>
                <a:lnTo>
                  <a:pt x="14381" y="4356"/>
                </a:lnTo>
                <a:lnTo>
                  <a:pt x="14698" y="4502"/>
                </a:lnTo>
                <a:lnTo>
                  <a:pt x="14479" y="4672"/>
                </a:lnTo>
                <a:lnTo>
                  <a:pt x="14357" y="4624"/>
                </a:lnTo>
                <a:lnTo>
                  <a:pt x="14041" y="4526"/>
                </a:lnTo>
                <a:lnTo>
                  <a:pt x="13749" y="4380"/>
                </a:lnTo>
                <a:lnTo>
                  <a:pt x="13505" y="4259"/>
                </a:lnTo>
                <a:lnTo>
                  <a:pt x="13262" y="4161"/>
                </a:lnTo>
                <a:lnTo>
                  <a:pt x="13019" y="4088"/>
                </a:lnTo>
                <a:lnTo>
                  <a:pt x="12897" y="4064"/>
                </a:lnTo>
                <a:lnTo>
                  <a:pt x="12751" y="4064"/>
                </a:lnTo>
                <a:lnTo>
                  <a:pt x="12727" y="4088"/>
                </a:lnTo>
                <a:lnTo>
                  <a:pt x="12702" y="4113"/>
                </a:lnTo>
                <a:lnTo>
                  <a:pt x="12702" y="4137"/>
                </a:lnTo>
                <a:lnTo>
                  <a:pt x="12727" y="4161"/>
                </a:lnTo>
                <a:lnTo>
                  <a:pt x="13213" y="4478"/>
                </a:lnTo>
                <a:lnTo>
                  <a:pt x="13724" y="4794"/>
                </a:lnTo>
                <a:lnTo>
                  <a:pt x="13919" y="4891"/>
                </a:lnTo>
                <a:lnTo>
                  <a:pt x="14138" y="4964"/>
                </a:lnTo>
                <a:lnTo>
                  <a:pt x="13797" y="5256"/>
                </a:lnTo>
                <a:lnTo>
                  <a:pt x="13554" y="5451"/>
                </a:lnTo>
                <a:lnTo>
                  <a:pt x="13530" y="5402"/>
                </a:lnTo>
                <a:lnTo>
                  <a:pt x="13481" y="5354"/>
                </a:lnTo>
                <a:lnTo>
                  <a:pt x="13067" y="5135"/>
                </a:lnTo>
                <a:lnTo>
                  <a:pt x="12678" y="4891"/>
                </a:lnTo>
                <a:lnTo>
                  <a:pt x="12508" y="4794"/>
                </a:lnTo>
                <a:lnTo>
                  <a:pt x="12337" y="4697"/>
                </a:lnTo>
                <a:lnTo>
                  <a:pt x="12167" y="4624"/>
                </a:lnTo>
                <a:lnTo>
                  <a:pt x="11972" y="4575"/>
                </a:lnTo>
                <a:lnTo>
                  <a:pt x="11948" y="4599"/>
                </a:lnTo>
                <a:lnTo>
                  <a:pt x="11924" y="4624"/>
                </a:lnTo>
                <a:lnTo>
                  <a:pt x="11899" y="4648"/>
                </a:lnTo>
                <a:lnTo>
                  <a:pt x="11924" y="4672"/>
                </a:lnTo>
                <a:lnTo>
                  <a:pt x="12045" y="4843"/>
                </a:lnTo>
                <a:lnTo>
                  <a:pt x="12191" y="4989"/>
                </a:lnTo>
                <a:lnTo>
                  <a:pt x="12532" y="5256"/>
                </a:lnTo>
                <a:lnTo>
                  <a:pt x="12897" y="5500"/>
                </a:lnTo>
                <a:lnTo>
                  <a:pt x="13262" y="5670"/>
                </a:lnTo>
                <a:lnTo>
                  <a:pt x="12921" y="5962"/>
                </a:lnTo>
                <a:lnTo>
                  <a:pt x="12824" y="5840"/>
                </a:lnTo>
                <a:lnTo>
                  <a:pt x="12678" y="5743"/>
                </a:lnTo>
                <a:lnTo>
                  <a:pt x="12362" y="5573"/>
                </a:lnTo>
                <a:lnTo>
                  <a:pt x="11948" y="5329"/>
                </a:lnTo>
                <a:lnTo>
                  <a:pt x="11705" y="5232"/>
                </a:lnTo>
                <a:lnTo>
                  <a:pt x="11486" y="5135"/>
                </a:lnTo>
                <a:lnTo>
                  <a:pt x="11388" y="5135"/>
                </a:lnTo>
                <a:lnTo>
                  <a:pt x="11340" y="5183"/>
                </a:lnTo>
                <a:lnTo>
                  <a:pt x="11291" y="5281"/>
                </a:lnTo>
                <a:lnTo>
                  <a:pt x="11291" y="5305"/>
                </a:lnTo>
                <a:lnTo>
                  <a:pt x="11315" y="5354"/>
                </a:lnTo>
                <a:lnTo>
                  <a:pt x="11388" y="5451"/>
                </a:lnTo>
                <a:lnTo>
                  <a:pt x="11461" y="5524"/>
                </a:lnTo>
                <a:lnTo>
                  <a:pt x="11632" y="5646"/>
                </a:lnTo>
                <a:lnTo>
                  <a:pt x="11997" y="5865"/>
                </a:lnTo>
                <a:lnTo>
                  <a:pt x="12459" y="6132"/>
                </a:lnTo>
                <a:lnTo>
                  <a:pt x="12605" y="6230"/>
                </a:lnTo>
                <a:lnTo>
                  <a:pt x="12313" y="6473"/>
                </a:lnTo>
                <a:lnTo>
                  <a:pt x="12289" y="6400"/>
                </a:lnTo>
                <a:lnTo>
                  <a:pt x="12264" y="6351"/>
                </a:lnTo>
                <a:lnTo>
                  <a:pt x="12216" y="6327"/>
                </a:lnTo>
                <a:lnTo>
                  <a:pt x="11997" y="6230"/>
                </a:lnTo>
                <a:lnTo>
                  <a:pt x="11802" y="6157"/>
                </a:lnTo>
                <a:lnTo>
                  <a:pt x="11364" y="6011"/>
                </a:lnTo>
                <a:lnTo>
                  <a:pt x="10853" y="5840"/>
                </a:lnTo>
                <a:lnTo>
                  <a:pt x="10659" y="5792"/>
                </a:lnTo>
                <a:lnTo>
                  <a:pt x="10561" y="5767"/>
                </a:lnTo>
                <a:lnTo>
                  <a:pt x="10488" y="5743"/>
                </a:lnTo>
                <a:lnTo>
                  <a:pt x="10440" y="5743"/>
                </a:lnTo>
                <a:lnTo>
                  <a:pt x="10440" y="5767"/>
                </a:lnTo>
                <a:lnTo>
                  <a:pt x="10440" y="5792"/>
                </a:lnTo>
                <a:lnTo>
                  <a:pt x="10537" y="5962"/>
                </a:lnTo>
                <a:lnTo>
                  <a:pt x="10659" y="6084"/>
                </a:lnTo>
                <a:lnTo>
                  <a:pt x="10805" y="6205"/>
                </a:lnTo>
                <a:lnTo>
                  <a:pt x="10999" y="6278"/>
                </a:lnTo>
                <a:lnTo>
                  <a:pt x="11510" y="6473"/>
                </a:lnTo>
                <a:lnTo>
                  <a:pt x="12021" y="6668"/>
                </a:lnTo>
                <a:lnTo>
                  <a:pt x="12070" y="6692"/>
                </a:lnTo>
                <a:lnTo>
                  <a:pt x="11510" y="7130"/>
                </a:lnTo>
                <a:lnTo>
                  <a:pt x="11461" y="7106"/>
                </a:lnTo>
                <a:lnTo>
                  <a:pt x="11291" y="6984"/>
                </a:lnTo>
                <a:lnTo>
                  <a:pt x="11072" y="6911"/>
                </a:lnTo>
                <a:lnTo>
                  <a:pt x="10853" y="6814"/>
                </a:lnTo>
                <a:lnTo>
                  <a:pt x="10659" y="6741"/>
                </a:lnTo>
                <a:lnTo>
                  <a:pt x="10221" y="6497"/>
                </a:lnTo>
                <a:lnTo>
                  <a:pt x="10002" y="6376"/>
                </a:lnTo>
                <a:lnTo>
                  <a:pt x="9783" y="6278"/>
                </a:lnTo>
                <a:lnTo>
                  <a:pt x="9710" y="6278"/>
                </a:lnTo>
                <a:lnTo>
                  <a:pt x="9637" y="6327"/>
                </a:lnTo>
                <a:lnTo>
                  <a:pt x="9612" y="6400"/>
                </a:lnTo>
                <a:lnTo>
                  <a:pt x="9637" y="6473"/>
                </a:lnTo>
                <a:lnTo>
                  <a:pt x="9710" y="6570"/>
                </a:lnTo>
                <a:lnTo>
                  <a:pt x="9783" y="6668"/>
                </a:lnTo>
                <a:lnTo>
                  <a:pt x="9977" y="6838"/>
                </a:lnTo>
                <a:lnTo>
                  <a:pt x="10221" y="6984"/>
                </a:lnTo>
                <a:lnTo>
                  <a:pt x="10440" y="7106"/>
                </a:lnTo>
                <a:lnTo>
                  <a:pt x="10756" y="7276"/>
                </a:lnTo>
                <a:lnTo>
                  <a:pt x="10950" y="7373"/>
                </a:lnTo>
                <a:lnTo>
                  <a:pt x="11121" y="7422"/>
                </a:lnTo>
                <a:lnTo>
                  <a:pt x="10780" y="7665"/>
                </a:lnTo>
                <a:lnTo>
                  <a:pt x="10561" y="7544"/>
                </a:lnTo>
                <a:lnTo>
                  <a:pt x="10342" y="7422"/>
                </a:lnTo>
                <a:lnTo>
                  <a:pt x="10099" y="7325"/>
                </a:lnTo>
                <a:lnTo>
                  <a:pt x="9880" y="7227"/>
                </a:lnTo>
                <a:lnTo>
                  <a:pt x="9369" y="6911"/>
                </a:lnTo>
                <a:lnTo>
                  <a:pt x="9296" y="6887"/>
                </a:lnTo>
                <a:lnTo>
                  <a:pt x="9199" y="6862"/>
                </a:lnTo>
                <a:lnTo>
                  <a:pt x="9077" y="6814"/>
                </a:lnTo>
                <a:lnTo>
                  <a:pt x="9028" y="6814"/>
                </a:lnTo>
                <a:lnTo>
                  <a:pt x="9028" y="6838"/>
                </a:lnTo>
                <a:lnTo>
                  <a:pt x="9028" y="6960"/>
                </a:lnTo>
                <a:lnTo>
                  <a:pt x="9053" y="7057"/>
                </a:lnTo>
                <a:lnTo>
                  <a:pt x="9101" y="7154"/>
                </a:lnTo>
                <a:lnTo>
                  <a:pt x="9174" y="7227"/>
                </a:lnTo>
                <a:lnTo>
                  <a:pt x="9345" y="7373"/>
                </a:lnTo>
                <a:lnTo>
                  <a:pt x="9539" y="7495"/>
                </a:lnTo>
                <a:lnTo>
                  <a:pt x="9904" y="7714"/>
                </a:lnTo>
                <a:lnTo>
                  <a:pt x="10123" y="7836"/>
                </a:lnTo>
                <a:lnTo>
                  <a:pt x="10342" y="7933"/>
                </a:lnTo>
                <a:lnTo>
                  <a:pt x="10050" y="8103"/>
                </a:lnTo>
                <a:lnTo>
                  <a:pt x="10002" y="8030"/>
                </a:lnTo>
                <a:lnTo>
                  <a:pt x="9904" y="7982"/>
                </a:lnTo>
                <a:lnTo>
                  <a:pt x="9564" y="7884"/>
                </a:lnTo>
                <a:lnTo>
                  <a:pt x="9223" y="7763"/>
                </a:lnTo>
                <a:lnTo>
                  <a:pt x="8882" y="7617"/>
                </a:lnTo>
                <a:lnTo>
                  <a:pt x="8566" y="7471"/>
                </a:lnTo>
                <a:lnTo>
                  <a:pt x="8250" y="7300"/>
                </a:lnTo>
                <a:lnTo>
                  <a:pt x="7933" y="7130"/>
                </a:lnTo>
                <a:lnTo>
                  <a:pt x="7349" y="6716"/>
                </a:lnTo>
                <a:lnTo>
                  <a:pt x="6765" y="6303"/>
                </a:lnTo>
                <a:lnTo>
                  <a:pt x="6206" y="5865"/>
                </a:lnTo>
                <a:lnTo>
                  <a:pt x="5086" y="4940"/>
                </a:lnTo>
                <a:lnTo>
                  <a:pt x="4527" y="4502"/>
                </a:lnTo>
                <a:lnTo>
                  <a:pt x="3943" y="4064"/>
                </a:lnTo>
                <a:lnTo>
                  <a:pt x="3359" y="3650"/>
                </a:lnTo>
                <a:lnTo>
                  <a:pt x="2751" y="3237"/>
                </a:lnTo>
                <a:lnTo>
                  <a:pt x="1510" y="2458"/>
                </a:lnTo>
                <a:lnTo>
                  <a:pt x="1072" y="2142"/>
                </a:lnTo>
                <a:lnTo>
                  <a:pt x="853" y="1996"/>
                </a:lnTo>
                <a:lnTo>
                  <a:pt x="609" y="1850"/>
                </a:lnTo>
                <a:lnTo>
                  <a:pt x="609" y="1412"/>
                </a:lnTo>
                <a:lnTo>
                  <a:pt x="585" y="998"/>
                </a:lnTo>
                <a:lnTo>
                  <a:pt x="561" y="779"/>
                </a:lnTo>
                <a:lnTo>
                  <a:pt x="585" y="585"/>
                </a:lnTo>
                <a:lnTo>
                  <a:pt x="780" y="560"/>
                </a:lnTo>
                <a:lnTo>
                  <a:pt x="974" y="536"/>
                </a:lnTo>
                <a:lnTo>
                  <a:pt x="1364" y="560"/>
                </a:lnTo>
                <a:lnTo>
                  <a:pt x="2580" y="560"/>
                </a:lnTo>
                <a:lnTo>
                  <a:pt x="3967" y="536"/>
                </a:lnTo>
                <a:close/>
                <a:moveTo>
                  <a:pt x="609" y="2312"/>
                </a:moveTo>
                <a:lnTo>
                  <a:pt x="804" y="2507"/>
                </a:lnTo>
                <a:lnTo>
                  <a:pt x="1023" y="2677"/>
                </a:lnTo>
                <a:lnTo>
                  <a:pt x="1461" y="2993"/>
                </a:lnTo>
                <a:lnTo>
                  <a:pt x="2361" y="3577"/>
                </a:lnTo>
                <a:lnTo>
                  <a:pt x="3042" y="4040"/>
                </a:lnTo>
                <a:lnTo>
                  <a:pt x="3699" y="4526"/>
                </a:lnTo>
                <a:lnTo>
                  <a:pt x="4332" y="5013"/>
                </a:lnTo>
                <a:lnTo>
                  <a:pt x="4965" y="5524"/>
                </a:lnTo>
                <a:lnTo>
                  <a:pt x="6011" y="6376"/>
                </a:lnTo>
                <a:lnTo>
                  <a:pt x="6546" y="6814"/>
                </a:lnTo>
                <a:lnTo>
                  <a:pt x="7106" y="7203"/>
                </a:lnTo>
                <a:lnTo>
                  <a:pt x="7690" y="7592"/>
                </a:lnTo>
                <a:lnTo>
                  <a:pt x="8274" y="7933"/>
                </a:lnTo>
                <a:lnTo>
                  <a:pt x="8590" y="8079"/>
                </a:lnTo>
                <a:lnTo>
                  <a:pt x="8907" y="8225"/>
                </a:lnTo>
                <a:lnTo>
                  <a:pt x="9223" y="8347"/>
                </a:lnTo>
                <a:lnTo>
                  <a:pt x="9539" y="8444"/>
                </a:lnTo>
                <a:lnTo>
                  <a:pt x="9515" y="8493"/>
                </a:lnTo>
                <a:lnTo>
                  <a:pt x="9491" y="8541"/>
                </a:lnTo>
                <a:lnTo>
                  <a:pt x="9515" y="8639"/>
                </a:lnTo>
                <a:lnTo>
                  <a:pt x="9539" y="8663"/>
                </a:lnTo>
                <a:lnTo>
                  <a:pt x="9564" y="8687"/>
                </a:lnTo>
                <a:lnTo>
                  <a:pt x="9612" y="8712"/>
                </a:lnTo>
                <a:lnTo>
                  <a:pt x="9661" y="8712"/>
                </a:lnTo>
                <a:lnTo>
                  <a:pt x="9880" y="8639"/>
                </a:lnTo>
                <a:lnTo>
                  <a:pt x="10099" y="8541"/>
                </a:lnTo>
                <a:lnTo>
                  <a:pt x="10537" y="8322"/>
                </a:lnTo>
                <a:lnTo>
                  <a:pt x="10950" y="8079"/>
                </a:lnTo>
                <a:lnTo>
                  <a:pt x="11340" y="7836"/>
                </a:lnTo>
                <a:lnTo>
                  <a:pt x="11656" y="7617"/>
                </a:lnTo>
                <a:lnTo>
                  <a:pt x="11972" y="7373"/>
                </a:lnTo>
                <a:lnTo>
                  <a:pt x="12605" y="6862"/>
                </a:lnTo>
                <a:lnTo>
                  <a:pt x="13213" y="6327"/>
                </a:lnTo>
                <a:lnTo>
                  <a:pt x="13846" y="5816"/>
                </a:lnTo>
                <a:lnTo>
                  <a:pt x="15257" y="4672"/>
                </a:lnTo>
                <a:lnTo>
                  <a:pt x="15987" y="4113"/>
                </a:lnTo>
                <a:lnTo>
                  <a:pt x="16352" y="3845"/>
                </a:lnTo>
                <a:lnTo>
                  <a:pt x="16742" y="3602"/>
                </a:lnTo>
                <a:lnTo>
                  <a:pt x="17180" y="3358"/>
                </a:lnTo>
                <a:lnTo>
                  <a:pt x="17666" y="3115"/>
                </a:lnTo>
                <a:lnTo>
                  <a:pt x="18153" y="2847"/>
                </a:lnTo>
                <a:lnTo>
                  <a:pt x="18372" y="2701"/>
                </a:lnTo>
                <a:lnTo>
                  <a:pt x="18591" y="2556"/>
                </a:lnTo>
                <a:lnTo>
                  <a:pt x="18591" y="3018"/>
                </a:lnTo>
                <a:lnTo>
                  <a:pt x="18664" y="4721"/>
                </a:lnTo>
                <a:lnTo>
                  <a:pt x="18688" y="5573"/>
                </a:lnTo>
                <a:lnTo>
                  <a:pt x="18713" y="6424"/>
                </a:lnTo>
                <a:lnTo>
                  <a:pt x="18688" y="8347"/>
                </a:lnTo>
                <a:lnTo>
                  <a:pt x="18640" y="10269"/>
                </a:lnTo>
                <a:lnTo>
                  <a:pt x="18591" y="12191"/>
                </a:lnTo>
                <a:lnTo>
                  <a:pt x="18567" y="12532"/>
                </a:lnTo>
                <a:lnTo>
                  <a:pt x="18469" y="12386"/>
                </a:lnTo>
                <a:lnTo>
                  <a:pt x="18348" y="12240"/>
                </a:lnTo>
                <a:lnTo>
                  <a:pt x="18104" y="11996"/>
                </a:lnTo>
                <a:lnTo>
                  <a:pt x="17812" y="11704"/>
                </a:lnTo>
                <a:lnTo>
                  <a:pt x="17496" y="11412"/>
                </a:lnTo>
                <a:lnTo>
                  <a:pt x="16863" y="10853"/>
                </a:lnTo>
                <a:lnTo>
                  <a:pt x="16206" y="10366"/>
                </a:lnTo>
                <a:lnTo>
                  <a:pt x="15549" y="9904"/>
                </a:lnTo>
                <a:lnTo>
                  <a:pt x="15136" y="9612"/>
                </a:lnTo>
                <a:lnTo>
                  <a:pt x="14722" y="9320"/>
                </a:lnTo>
                <a:lnTo>
                  <a:pt x="14503" y="9198"/>
                </a:lnTo>
                <a:lnTo>
                  <a:pt x="14260" y="9077"/>
                </a:lnTo>
                <a:lnTo>
                  <a:pt x="14041" y="8955"/>
                </a:lnTo>
                <a:lnTo>
                  <a:pt x="13797" y="8882"/>
                </a:lnTo>
                <a:lnTo>
                  <a:pt x="13724" y="8882"/>
                </a:lnTo>
                <a:lnTo>
                  <a:pt x="13676" y="8931"/>
                </a:lnTo>
                <a:lnTo>
                  <a:pt x="13676" y="8979"/>
                </a:lnTo>
                <a:lnTo>
                  <a:pt x="13700" y="9052"/>
                </a:lnTo>
                <a:lnTo>
                  <a:pt x="13846" y="9223"/>
                </a:lnTo>
                <a:lnTo>
                  <a:pt x="13992" y="9369"/>
                </a:lnTo>
                <a:lnTo>
                  <a:pt x="14333" y="9612"/>
                </a:lnTo>
                <a:lnTo>
                  <a:pt x="15038" y="10099"/>
                </a:lnTo>
                <a:lnTo>
                  <a:pt x="15720" y="10610"/>
                </a:lnTo>
                <a:lnTo>
                  <a:pt x="16401" y="11120"/>
                </a:lnTo>
                <a:lnTo>
                  <a:pt x="16985" y="11631"/>
                </a:lnTo>
                <a:lnTo>
                  <a:pt x="17545" y="12167"/>
                </a:lnTo>
                <a:lnTo>
                  <a:pt x="17837" y="12459"/>
                </a:lnTo>
                <a:lnTo>
                  <a:pt x="18104" y="12775"/>
                </a:lnTo>
                <a:lnTo>
                  <a:pt x="18202" y="12945"/>
                </a:lnTo>
                <a:lnTo>
                  <a:pt x="17934" y="12970"/>
                </a:lnTo>
                <a:lnTo>
                  <a:pt x="17642" y="12994"/>
                </a:lnTo>
                <a:lnTo>
                  <a:pt x="17082" y="12970"/>
                </a:lnTo>
                <a:lnTo>
                  <a:pt x="16182" y="12945"/>
                </a:lnTo>
                <a:lnTo>
                  <a:pt x="15282" y="12945"/>
                </a:lnTo>
                <a:lnTo>
                  <a:pt x="13968" y="12970"/>
                </a:lnTo>
                <a:lnTo>
                  <a:pt x="12654" y="13018"/>
                </a:lnTo>
                <a:lnTo>
                  <a:pt x="10026" y="13116"/>
                </a:lnTo>
                <a:lnTo>
                  <a:pt x="8761" y="13140"/>
                </a:lnTo>
                <a:lnTo>
                  <a:pt x="7520" y="13116"/>
                </a:lnTo>
                <a:lnTo>
                  <a:pt x="6254" y="13091"/>
                </a:lnTo>
                <a:lnTo>
                  <a:pt x="5013" y="13018"/>
                </a:lnTo>
                <a:lnTo>
                  <a:pt x="3772" y="12970"/>
                </a:lnTo>
                <a:lnTo>
                  <a:pt x="2556" y="12945"/>
                </a:lnTo>
                <a:lnTo>
                  <a:pt x="2118" y="12945"/>
                </a:lnTo>
                <a:lnTo>
                  <a:pt x="1680" y="12970"/>
                </a:lnTo>
                <a:lnTo>
                  <a:pt x="1242" y="13018"/>
                </a:lnTo>
                <a:lnTo>
                  <a:pt x="1023" y="13043"/>
                </a:lnTo>
                <a:lnTo>
                  <a:pt x="804" y="13091"/>
                </a:lnTo>
                <a:lnTo>
                  <a:pt x="804" y="13067"/>
                </a:lnTo>
                <a:lnTo>
                  <a:pt x="999" y="12921"/>
                </a:lnTo>
                <a:lnTo>
                  <a:pt x="1193" y="12775"/>
                </a:lnTo>
                <a:lnTo>
                  <a:pt x="1558" y="12410"/>
                </a:lnTo>
                <a:lnTo>
                  <a:pt x="2167" y="11826"/>
                </a:lnTo>
                <a:lnTo>
                  <a:pt x="2799" y="11291"/>
                </a:lnTo>
                <a:lnTo>
                  <a:pt x="3432" y="10755"/>
                </a:lnTo>
                <a:lnTo>
                  <a:pt x="4064" y="10245"/>
                </a:lnTo>
                <a:lnTo>
                  <a:pt x="4721" y="9734"/>
                </a:lnTo>
                <a:lnTo>
                  <a:pt x="5354" y="9223"/>
                </a:lnTo>
                <a:lnTo>
                  <a:pt x="5403" y="9125"/>
                </a:lnTo>
                <a:lnTo>
                  <a:pt x="5427" y="9028"/>
                </a:lnTo>
                <a:lnTo>
                  <a:pt x="5403" y="8955"/>
                </a:lnTo>
                <a:lnTo>
                  <a:pt x="5354" y="8858"/>
                </a:lnTo>
                <a:lnTo>
                  <a:pt x="5281" y="8809"/>
                </a:lnTo>
                <a:lnTo>
                  <a:pt x="5184" y="8785"/>
                </a:lnTo>
                <a:lnTo>
                  <a:pt x="5086" y="8785"/>
                </a:lnTo>
                <a:lnTo>
                  <a:pt x="4965" y="8833"/>
                </a:lnTo>
                <a:lnTo>
                  <a:pt x="3772" y="9807"/>
                </a:lnTo>
                <a:lnTo>
                  <a:pt x="2580" y="10804"/>
                </a:lnTo>
                <a:lnTo>
                  <a:pt x="1948" y="11388"/>
                </a:lnTo>
                <a:lnTo>
                  <a:pt x="1339" y="11972"/>
                </a:lnTo>
                <a:lnTo>
                  <a:pt x="1047" y="12264"/>
                </a:lnTo>
                <a:lnTo>
                  <a:pt x="901" y="12434"/>
                </a:lnTo>
                <a:lnTo>
                  <a:pt x="780" y="12580"/>
                </a:lnTo>
                <a:lnTo>
                  <a:pt x="780" y="12045"/>
                </a:lnTo>
                <a:lnTo>
                  <a:pt x="804" y="11510"/>
                </a:lnTo>
                <a:lnTo>
                  <a:pt x="804" y="11072"/>
                </a:lnTo>
                <a:lnTo>
                  <a:pt x="780" y="10634"/>
                </a:lnTo>
                <a:lnTo>
                  <a:pt x="731" y="9782"/>
                </a:lnTo>
                <a:lnTo>
                  <a:pt x="634" y="7933"/>
                </a:lnTo>
                <a:lnTo>
                  <a:pt x="536" y="6108"/>
                </a:lnTo>
                <a:lnTo>
                  <a:pt x="512" y="5232"/>
                </a:lnTo>
                <a:lnTo>
                  <a:pt x="512" y="4332"/>
                </a:lnTo>
                <a:lnTo>
                  <a:pt x="561" y="3456"/>
                </a:lnTo>
                <a:lnTo>
                  <a:pt x="585" y="2580"/>
                </a:lnTo>
                <a:lnTo>
                  <a:pt x="609" y="2312"/>
                </a:lnTo>
                <a:close/>
                <a:moveTo>
                  <a:pt x="3042" y="1"/>
                </a:moveTo>
                <a:lnTo>
                  <a:pt x="1656" y="49"/>
                </a:lnTo>
                <a:lnTo>
                  <a:pt x="1364" y="49"/>
                </a:lnTo>
                <a:lnTo>
                  <a:pt x="1047" y="74"/>
                </a:lnTo>
                <a:lnTo>
                  <a:pt x="877" y="74"/>
                </a:lnTo>
                <a:lnTo>
                  <a:pt x="731" y="122"/>
                </a:lnTo>
                <a:lnTo>
                  <a:pt x="585" y="171"/>
                </a:lnTo>
                <a:lnTo>
                  <a:pt x="463" y="220"/>
                </a:lnTo>
                <a:lnTo>
                  <a:pt x="390" y="244"/>
                </a:lnTo>
                <a:lnTo>
                  <a:pt x="317" y="293"/>
                </a:lnTo>
                <a:lnTo>
                  <a:pt x="244" y="366"/>
                </a:lnTo>
                <a:lnTo>
                  <a:pt x="196" y="463"/>
                </a:lnTo>
                <a:lnTo>
                  <a:pt x="147" y="658"/>
                </a:lnTo>
                <a:lnTo>
                  <a:pt x="123" y="901"/>
                </a:lnTo>
                <a:lnTo>
                  <a:pt x="123" y="1144"/>
                </a:lnTo>
                <a:lnTo>
                  <a:pt x="147" y="1631"/>
                </a:lnTo>
                <a:lnTo>
                  <a:pt x="147" y="1850"/>
                </a:lnTo>
                <a:lnTo>
                  <a:pt x="147" y="2045"/>
                </a:lnTo>
                <a:lnTo>
                  <a:pt x="25" y="3894"/>
                </a:lnTo>
                <a:lnTo>
                  <a:pt x="1" y="4794"/>
                </a:lnTo>
                <a:lnTo>
                  <a:pt x="1" y="5719"/>
                </a:lnTo>
                <a:lnTo>
                  <a:pt x="25" y="6668"/>
                </a:lnTo>
                <a:lnTo>
                  <a:pt x="74" y="7641"/>
                </a:lnTo>
                <a:lnTo>
                  <a:pt x="171" y="9588"/>
                </a:lnTo>
                <a:lnTo>
                  <a:pt x="220" y="10537"/>
                </a:lnTo>
                <a:lnTo>
                  <a:pt x="269" y="11510"/>
                </a:lnTo>
                <a:lnTo>
                  <a:pt x="244" y="11948"/>
                </a:lnTo>
                <a:lnTo>
                  <a:pt x="244" y="12361"/>
                </a:lnTo>
                <a:lnTo>
                  <a:pt x="220" y="12775"/>
                </a:lnTo>
                <a:lnTo>
                  <a:pt x="269" y="13213"/>
                </a:lnTo>
                <a:lnTo>
                  <a:pt x="269" y="13310"/>
                </a:lnTo>
                <a:lnTo>
                  <a:pt x="317" y="13359"/>
                </a:lnTo>
                <a:lnTo>
                  <a:pt x="366" y="13432"/>
                </a:lnTo>
                <a:lnTo>
                  <a:pt x="415" y="13456"/>
                </a:lnTo>
                <a:lnTo>
                  <a:pt x="463" y="13505"/>
                </a:lnTo>
                <a:lnTo>
                  <a:pt x="536" y="13529"/>
                </a:lnTo>
                <a:lnTo>
                  <a:pt x="828" y="13554"/>
                </a:lnTo>
                <a:lnTo>
                  <a:pt x="1120" y="13554"/>
                </a:lnTo>
                <a:lnTo>
                  <a:pt x="1704" y="13529"/>
                </a:lnTo>
                <a:lnTo>
                  <a:pt x="2313" y="13481"/>
                </a:lnTo>
                <a:lnTo>
                  <a:pt x="2897" y="13481"/>
                </a:lnTo>
                <a:lnTo>
                  <a:pt x="4137" y="13505"/>
                </a:lnTo>
                <a:lnTo>
                  <a:pt x="5354" y="13578"/>
                </a:lnTo>
                <a:lnTo>
                  <a:pt x="6619" y="13651"/>
                </a:lnTo>
                <a:lnTo>
                  <a:pt x="7885" y="13675"/>
                </a:lnTo>
                <a:lnTo>
                  <a:pt x="9150" y="13675"/>
                </a:lnTo>
                <a:lnTo>
                  <a:pt x="10391" y="13651"/>
                </a:lnTo>
                <a:lnTo>
                  <a:pt x="15574" y="13481"/>
                </a:lnTo>
                <a:lnTo>
                  <a:pt x="15963" y="13481"/>
                </a:lnTo>
                <a:lnTo>
                  <a:pt x="16352" y="13505"/>
                </a:lnTo>
                <a:lnTo>
                  <a:pt x="17155" y="13578"/>
                </a:lnTo>
                <a:lnTo>
                  <a:pt x="17569" y="13578"/>
                </a:lnTo>
                <a:lnTo>
                  <a:pt x="17958" y="13554"/>
                </a:lnTo>
                <a:lnTo>
                  <a:pt x="18348" y="13505"/>
                </a:lnTo>
                <a:lnTo>
                  <a:pt x="18542" y="13456"/>
                </a:lnTo>
                <a:lnTo>
                  <a:pt x="18713" y="13383"/>
                </a:lnTo>
                <a:lnTo>
                  <a:pt x="18786" y="13408"/>
                </a:lnTo>
                <a:lnTo>
                  <a:pt x="18883" y="13408"/>
                </a:lnTo>
                <a:lnTo>
                  <a:pt x="18956" y="13359"/>
                </a:lnTo>
                <a:lnTo>
                  <a:pt x="19029" y="13262"/>
                </a:lnTo>
                <a:lnTo>
                  <a:pt x="19102" y="13164"/>
                </a:lnTo>
                <a:lnTo>
                  <a:pt x="19126" y="13043"/>
                </a:lnTo>
                <a:lnTo>
                  <a:pt x="19175" y="12872"/>
                </a:lnTo>
                <a:lnTo>
                  <a:pt x="19199" y="12532"/>
                </a:lnTo>
                <a:lnTo>
                  <a:pt x="19223" y="12191"/>
                </a:lnTo>
                <a:lnTo>
                  <a:pt x="19199" y="11850"/>
                </a:lnTo>
                <a:lnTo>
                  <a:pt x="19199" y="11412"/>
                </a:lnTo>
                <a:lnTo>
                  <a:pt x="19248" y="9417"/>
                </a:lnTo>
                <a:lnTo>
                  <a:pt x="19272" y="7398"/>
                </a:lnTo>
                <a:lnTo>
                  <a:pt x="19272" y="5548"/>
                </a:lnTo>
                <a:lnTo>
                  <a:pt x="19199" y="3699"/>
                </a:lnTo>
                <a:lnTo>
                  <a:pt x="19150" y="2872"/>
                </a:lnTo>
                <a:lnTo>
                  <a:pt x="19150" y="2020"/>
                </a:lnTo>
                <a:lnTo>
                  <a:pt x="19199" y="1972"/>
                </a:lnTo>
                <a:lnTo>
                  <a:pt x="19223" y="1874"/>
                </a:lnTo>
                <a:lnTo>
                  <a:pt x="19223" y="1777"/>
                </a:lnTo>
                <a:lnTo>
                  <a:pt x="19199" y="1753"/>
                </a:lnTo>
                <a:lnTo>
                  <a:pt x="19150" y="1728"/>
                </a:lnTo>
                <a:lnTo>
                  <a:pt x="19199" y="1193"/>
                </a:lnTo>
                <a:lnTo>
                  <a:pt x="19199" y="925"/>
                </a:lnTo>
                <a:lnTo>
                  <a:pt x="19199" y="658"/>
                </a:lnTo>
                <a:lnTo>
                  <a:pt x="19248" y="560"/>
                </a:lnTo>
                <a:lnTo>
                  <a:pt x="19272" y="487"/>
                </a:lnTo>
                <a:lnTo>
                  <a:pt x="19248" y="390"/>
                </a:lnTo>
                <a:lnTo>
                  <a:pt x="19199" y="317"/>
                </a:lnTo>
                <a:lnTo>
                  <a:pt x="19126" y="244"/>
                </a:lnTo>
                <a:lnTo>
                  <a:pt x="19053" y="195"/>
                </a:lnTo>
                <a:lnTo>
                  <a:pt x="18956" y="195"/>
                </a:lnTo>
                <a:lnTo>
                  <a:pt x="18834" y="220"/>
                </a:lnTo>
                <a:lnTo>
                  <a:pt x="18688" y="268"/>
                </a:lnTo>
                <a:lnTo>
                  <a:pt x="18542" y="293"/>
                </a:lnTo>
                <a:lnTo>
                  <a:pt x="18348" y="293"/>
                </a:lnTo>
                <a:lnTo>
                  <a:pt x="18177" y="268"/>
                </a:lnTo>
                <a:lnTo>
                  <a:pt x="17496" y="195"/>
                </a:lnTo>
                <a:lnTo>
                  <a:pt x="17009" y="171"/>
                </a:lnTo>
                <a:lnTo>
                  <a:pt x="16547" y="147"/>
                </a:lnTo>
                <a:lnTo>
                  <a:pt x="16085" y="171"/>
                </a:lnTo>
                <a:lnTo>
                  <a:pt x="15598" y="171"/>
                </a:lnTo>
                <a:lnTo>
                  <a:pt x="14211" y="244"/>
                </a:lnTo>
                <a:lnTo>
                  <a:pt x="12824" y="268"/>
                </a:lnTo>
                <a:lnTo>
                  <a:pt x="11437" y="244"/>
                </a:lnTo>
                <a:lnTo>
                  <a:pt x="10050" y="171"/>
                </a:lnTo>
                <a:lnTo>
                  <a:pt x="7252" y="49"/>
                </a:lnTo>
                <a:lnTo>
                  <a:pt x="584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48"/>
          <p:cNvSpPr/>
          <p:nvPr/>
        </p:nvSpPr>
        <p:spPr>
          <a:xfrm>
            <a:off x="1104195" y="1606999"/>
            <a:ext cx="369514" cy="357768"/>
          </a:xfrm>
          <a:custGeom>
            <a:rect b="b" l="l" r="r" t="t"/>
            <a:pathLst>
              <a:path extrusionOk="0" h="18518" w="19126">
                <a:moveTo>
                  <a:pt x="10098" y="2409"/>
                </a:moveTo>
                <a:lnTo>
                  <a:pt x="10512" y="2701"/>
                </a:lnTo>
                <a:lnTo>
                  <a:pt x="10074" y="2969"/>
                </a:lnTo>
                <a:lnTo>
                  <a:pt x="9636" y="3285"/>
                </a:lnTo>
                <a:lnTo>
                  <a:pt x="9198" y="3602"/>
                </a:lnTo>
                <a:lnTo>
                  <a:pt x="8760" y="3918"/>
                </a:lnTo>
                <a:lnTo>
                  <a:pt x="8517" y="4040"/>
                </a:lnTo>
                <a:lnTo>
                  <a:pt x="8249" y="4234"/>
                </a:lnTo>
                <a:lnTo>
                  <a:pt x="7981" y="4429"/>
                </a:lnTo>
                <a:lnTo>
                  <a:pt x="7884" y="4551"/>
                </a:lnTo>
                <a:lnTo>
                  <a:pt x="7811" y="4672"/>
                </a:lnTo>
                <a:lnTo>
                  <a:pt x="7349" y="4672"/>
                </a:lnTo>
                <a:lnTo>
                  <a:pt x="6814" y="4697"/>
                </a:lnTo>
                <a:lnTo>
                  <a:pt x="7081" y="4526"/>
                </a:lnTo>
                <a:lnTo>
                  <a:pt x="7641" y="4161"/>
                </a:lnTo>
                <a:lnTo>
                  <a:pt x="8200" y="3796"/>
                </a:lnTo>
                <a:lnTo>
                  <a:pt x="8784" y="3480"/>
                </a:lnTo>
                <a:lnTo>
                  <a:pt x="9320" y="3115"/>
                </a:lnTo>
                <a:lnTo>
                  <a:pt x="9539" y="2969"/>
                </a:lnTo>
                <a:lnTo>
                  <a:pt x="9758" y="2823"/>
                </a:lnTo>
                <a:lnTo>
                  <a:pt x="9952" y="2628"/>
                </a:lnTo>
                <a:lnTo>
                  <a:pt x="10025" y="2531"/>
                </a:lnTo>
                <a:lnTo>
                  <a:pt x="10074" y="2409"/>
                </a:lnTo>
                <a:close/>
                <a:moveTo>
                  <a:pt x="10804" y="2847"/>
                </a:moveTo>
                <a:lnTo>
                  <a:pt x="11193" y="3115"/>
                </a:lnTo>
                <a:lnTo>
                  <a:pt x="10974" y="3237"/>
                </a:lnTo>
                <a:lnTo>
                  <a:pt x="10755" y="3407"/>
                </a:lnTo>
                <a:lnTo>
                  <a:pt x="10561" y="3577"/>
                </a:lnTo>
                <a:lnTo>
                  <a:pt x="10366" y="3723"/>
                </a:lnTo>
                <a:lnTo>
                  <a:pt x="9709" y="4161"/>
                </a:lnTo>
                <a:lnTo>
                  <a:pt x="9368" y="4429"/>
                </a:lnTo>
                <a:lnTo>
                  <a:pt x="9222" y="4551"/>
                </a:lnTo>
                <a:lnTo>
                  <a:pt x="9101" y="4721"/>
                </a:lnTo>
                <a:lnTo>
                  <a:pt x="8176" y="4672"/>
                </a:lnTo>
                <a:lnTo>
                  <a:pt x="8322" y="4551"/>
                </a:lnTo>
                <a:lnTo>
                  <a:pt x="8663" y="4332"/>
                </a:lnTo>
                <a:lnTo>
                  <a:pt x="9028" y="4113"/>
                </a:lnTo>
                <a:lnTo>
                  <a:pt x="9466" y="3821"/>
                </a:lnTo>
                <a:lnTo>
                  <a:pt x="9879" y="3529"/>
                </a:lnTo>
                <a:lnTo>
                  <a:pt x="10317" y="3212"/>
                </a:lnTo>
                <a:lnTo>
                  <a:pt x="10731" y="2920"/>
                </a:lnTo>
                <a:lnTo>
                  <a:pt x="10804" y="2847"/>
                </a:lnTo>
                <a:close/>
                <a:moveTo>
                  <a:pt x="9490" y="1850"/>
                </a:moveTo>
                <a:lnTo>
                  <a:pt x="9685" y="2069"/>
                </a:lnTo>
                <a:lnTo>
                  <a:pt x="9904" y="2263"/>
                </a:lnTo>
                <a:lnTo>
                  <a:pt x="9709" y="2385"/>
                </a:lnTo>
                <a:lnTo>
                  <a:pt x="9514" y="2507"/>
                </a:lnTo>
                <a:lnTo>
                  <a:pt x="9149" y="2799"/>
                </a:lnTo>
                <a:lnTo>
                  <a:pt x="8590" y="3164"/>
                </a:lnTo>
                <a:lnTo>
                  <a:pt x="8006" y="3480"/>
                </a:lnTo>
                <a:lnTo>
                  <a:pt x="7519" y="3796"/>
                </a:lnTo>
                <a:lnTo>
                  <a:pt x="7033" y="4113"/>
                </a:lnTo>
                <a:lnTo>
                  <a:pt x="6595" y="4405"/>
                </a:lnTo>
                <a:lnTo>
                  <a:pt x="6400" y="4551"/>
                </a:lnTo>
                <a:lnTo>
                  <a:pt x="6205" y="4745"/>
                </a:lnTo>
                <a:lnTo>
                  <a:pt x="5792" y="4770"/>
                </a:lnTo>
                <a:lnTo>
                  <a:pt x="6059" y="4551"/>
                </a:lnTo>
                <a:lnTo>
                  <a:pt x="6327" y="4307"/>
                </a:lnTo>
                <a:lnTo>
                  <a:pt x="6838" y="3845"/>
                </a:lnTo>
                <a:lnTo>
                  <a:pt x="7495" y="3334"/>
                </a:lnTo>
                <a:lnTo>
                  <a:pt x="7811" y="3091"/>
                </a:lnTo>
                <a:lnTo>
                  <a:pt x="8152" y="2847"/>
                </a:lnTo>
                <a:lnTo>
                  <a:pt x="8492" y="2604"/>
                </a:lnTo>
                <a:lnTo>
                  <a:pt x="8809" y="2336"/>
                </a:lnTo>
                <a:lnTo>
                  <a:pt x="9149" y="2069"/>
                </a:lnTo>
                <a:lnTo>
                  <a:pt x="9490" y="1850"/>
                </a:lnTo>
                <a:close/>
                <a:moveTo>
                  <a:pt x="12775" y="4307"/>
                </a:moveTo>
                <a:lnTo>
                  <a:pt x="13359" y="4697"/>
                </a:lnTo>
                <a:lnTo>
                  <a:pt x="13116" y="4697"/>
                </a:lnTo>
                <a:lnTo>
                  <a:pt x="12045" y="4794"/>
                </a:lnTo>
                <a:lnTo>
                  <a:pt x="12410" y="4551"/>
                </a:lnTo>
                <a:lnTo>
                  <a:pt x="12580" y="4429"/>
                </a:lnTo>
                <a:lnTo>
                  <a:pt x="12775" y="4307"/>
                </a:lnTo>
                <a:close/>
                <a:moveTo>
                  <a:pt x="11510" y="3358"/>
                </a:moveTo>
                <a:lnTo>
                  <a:pt x="11923" y="3699"/>
                </a:lnTo>
                <a:lnTo>
                  <a:pt x="11826" y="3699"/>
                </a:lnTo>
                <a:lnTo>
                  <a:pt x="11729" y="3723"/>
                </a:lnTo>
                <a:lnTo>
                  <a:pt x="11558" y="3845"/>
                </a:lnTo>
                <a:lnTo>
                  <a:pt x="11388" y="3967"/>
                </a:lnTo>
                <a:lnTo>
                  <a:pt x="11242" y="4113"/>
                </a:lnTo>
                <a:lnTo>
                  <a:pt x="10877" y="4453"/>
                </a:lnTo>
                <a:lnTo>
                  <a:pt x="10682" y="4624"/>
                </a:lnTo>
                <a:lnTo>
                  <a:pt x="10536" y="4818"/>
                </a:lnTo>
                <a:lnTo>
                  <a:pt x="9587" y="4745"/>
                </a:lnTo>
                <a:lnTo>
                  <a:pt x="9831" y="4575"/>
                </a:lnTo>
                <a:lnTo>
                  <a:pt x="10074" y="4380"/>
                </a:lnTo>
                <a:lnTo>
                  <a:pt x="10317" y="4210"/>
                </a:lnTo>
                <a:lnTo>
                  <a:pt x="10561" y="4040"/>
                </a:lnTo>
                <a:lnTo>
                  <a:pt x="11047" y="3723"/>
                </a:lnTo>
                <a:lnTo>
                  <a:pt x="11510" y="3358"/>
                </a:lnTo>
                <a:close/>
                <a:moveTo>
                  <a:pt x="12021" y="3772"/>
                </a:moveTo>
                <a:lnTo>
                  <a:pt x="12532" y="4137"/>
                </a:lnTo>
                <a:lnTo>
                  <a:pt x="12313" y="4307"/>
                </a:lnTo>
                <a:lnTo>
                  <a:pt x="12021" y="4551"/>
                </a:lnTo>
                <a:lnTo>
                  <a:pt x="11899" y="4672"/>
                </a:lnTo>
                <a:lnTo>
                  <a:pt x="11777" y="4818"/>
                </a:lnTo>
                <a:lnTo>
                  <a:pt x="11412" y="4843"/>
                </a:lnTo>
                <a:lnTo>
                  <a:pt x="11072" y="4843"/>
                </a:lnTo>
                <a:lnTo>
                  <a:pt x="10828" y="4818"/>
                </a:lnTo>
                <a:lnTo>
                  <a:pt x="11072" y="4648"/>
                </a:lnTo>
                <a:lnTo>
                  <a:pt x="11315" y="4453"/>
                </a:lnTo>
                <a:lnTo>
                  <a:pt x="11534" y="4259"/>
                </a:lnTo>
                <a:lnTo>
                  <a:pt x="11777" y="4064"/>
                </a:lnTo>
                <a:lnTo>
                  <a:pt x="11923" y="3967"/>
                </a:lnTo>
                <a:lnTo>
                  <a:pt x="11996" y="3894"/>
                </a:lnTo>
                <a:lnTo>
                  <a:pt x="12021" y="3821"/>
                </a:lnTo>
                <a:lnTo>
                  <a:pt x="12021" y="3772"/>
                </a:lnTo>
                <a:close/>
                <a:moveTo>
                  <a:pt x="15038" y="6156"/>
                </a:moveTo>
                <a:lnTo>
                  <a:pt x="15281" y="6327"/>
                </a:lnTo>
                <a:lnTo>
                  <a:pt x="15525" y="6473"/>
                </a:lnTo>
                <a:lnTo>
                  <a:pt x="15354" y="6594"/>
                </a:lnTo>
                <a:lnTo>
                  <a:pt x="15184" y="6740"/>
                </a:lnTo>
                <a:lnTo>
                  <a:pt x="15062" y="6862"/>
                </a:lnTo>
                <a:lnTo>
                  <a:pt x="15038" y="6156"/>
                </a:lnTo>
                <a:close/>
                <a:moveTo>
                  <a:pt x="9782" y="511"/>
                </a:moveTo>
                <a:lnTo>
                  <a:pt x="10244" y="925"/>
                </a:lnTo>
                <a:lnTo>
                  <a:pt x="10512" y="1144"/>
                </a:lnTo>
                <a:lnTo>
                  <a:pt x="10804" y="1363"/>
                </a:lnTo>
                <a:lnTo>
                  <a:pt x="11364" y="1777"/>
                </a:lnTo>
                <a:lnTo>
                  <a:pt x="12021" y="2239"/>
                </a:lnTo>
                <a:lnTo>
                  <a:pt x="12629" y="2726"/>
                </a:lnTo>
                <a:lnTo>
                  <a:pt x="13237" y="3237"/>
                </a:lnTo>
                <a:lnTo>
                  <a:pt x="13846" y="3723"/>
                </a:lnTo>
                <a:lnTo>
                  <a:pt x="15111" y="4672"/>
                </a:lnTo>
                <a:lnTo>
                  <a:pt x="15744" y="5135"/>
                </a:lnTo>
                <a:lnTo>
                  <a:pt x="16352" y="5621"/>
                </a:lnTo>
                <a:lnTo>
                  <a:pt x="16838" y="5986"/>
                </a:lnTo>
                <a:lnTo>
                  <a:pt x="17325" y="6302"/>
                </a:lnTo>
                <a:lnTo>
                  <a:pt x="17836" y="6619"/>
                </a:lnTo>
                <a:lnTo>
                  <a:pt x="18347" y="6886"/>
                </a:lnTo>
                <a:lnTo>
                  <a:pt x="18274" y="6959"/>
                </a:lnTo>
                <a:lnTo>
                  <a:pt x="18104" y="7105"/>
                </a:lnTo>
                <a:lnTo>
                  <a:pt x="17909" y="7203"/>
                </a:lnTo>
                <a:lnTo>
                  <a:pt x="17617" y="7373"/>
                </a:lnTo>
                <a:lnTo>
                  <a:pt x="17568" y="7300"/>
                </a:lnTo>
                <a:lnTo>
                  <a:pt x="17520" y="7276"/>
                </a:lnTo>
                <a:lnTo>
                  <a:pt x="17471" y="7251"/>
                </a:lnTo>
                <a:lnTo>
                  <a:pt x="17276" y="7178"/>
                </a:lnTo>
                <a:lnTo>
                  <a:pt x="17106" y="7081"/>
                </a:lnTo>
                <a:lnTo>
                  <a:pt x="16936" y="6959"/>
                </a:lnTo>
                <a:lnTo>
                  <a:pt x="16790" y="6838"/>
                </a:lnTo>
                <a:lnTo>
                  <a:pt x="16473" y="6570"/>
                </a:lnTo>
                <a:lnTo>
                  <a:pt x="16303" y="6473"/>
                </a:lnTo>
                <a:lnTo>
                  <a:pt x="16133" y="6375"/>
                </a:lnTo>
                <a:lnTo>
                  <a:pt x="15865" y="6229"/>
                </a:lnTo>
                <a:lnTo>
                  <a:pt x="15598" y="6059"/>
                </a:lnTo>
                <a:lnTo>
                  <a:pt x="15306" y="5889"/>
                </a:lnTo>
                <a:lnTo>
                  <a:pt x="15160" y="5816"/>
                </a:lnTo>
                <a:lnTo>
                  <a:pt x="15038" y="5767"/>
                </a:lnTo>
                <a:lnTo>
                  <a:pt x="15014" y="5426"/>
                </a:lnTo>
                <a:lnTo>
                  <a:pt x="14989" y="5256"/>
                </a:lnTo>
                <a:lnTo>
                  <a:pt x="14916" y="5110"/>
                </a:lnTo>
                <a:lnTo>
                  <a:pt x="14916" y="5037"/>
                </a:lnTo>
                <a:lnTo>
                  <a:pt x="14892" y="4964"/>
                </a:lnTo>
                <a:lnTo>
                  <a:pt x="14868" y="4916"/>
                </a:lnTo>
                <a:lnTo>
                  <a:pt x="14795" y="4867"/>
                </a:lnTo>
                <a:lnTo>
                  <a:pt x="14624" y="4770"/>
                </a:lnTo>
                <a:lnTo>
                  <a:pt x="14430" y="4721"/>
                </a:lnTo>
                <a:lnTo>
                  <a:pt x="14235" y="4697"/>
                </a:lnTo>
                <a:lnTo>
                  <a:pt x="14040" y="4672"/>
                </a:lnTo>
                <a:lnTo>
                  <a:pt x="12751" y="3796"/>
                </a:lnTo>
                <a:lnTo>
                  <a:pt x="12118" y="3334"/>
                </a:lnTo>
                <a:lnTo>
                  <a:pt x="11485" y="2872"/>
                </a:lnTo>
                <a:lnTo>
                  <a:pt x="11242" y="2701"/>
                </a:lnTo>
                <a:lnTo>
                  <a:pt x="10974" y="2531"/>
                </a:lnTo>
                <a:lnTo>
                  <a:pt x="10463" y="2239"/>
                </a:lnTo>
                <a:lnTo>
                  <a:pt x="10269" y="2093"/>
                </a:lnTo>
                <a:lnTo>
                  <a:pt x="10098" y="1947"/>
                </a:lnTo>
                <a:lnTo>
                  <a:pt x="9928" y="1801"/>
                </a:lnTo>
                <a:lnTo>
                  <a:pt x="9758" y="1655"/>
                </a:lnTo>
                <a:lnTo>
                  <a:pt x="9733" y="1558"/>
                </a:lnTo>
                <a:lnTo>
                  <a:pt x="9685" y="1485"/>
                </a:lnTo>
                <a:lnTo>
                  <a:pt x="9587" y="1436"/>
                </a:lnTo>
                <a:lnTo>
                  <a:pt x="9539" y="1436"/>
                </a:lnTo>
                <a:lnTo>
                  <a:pt x="9466" y="1460"/>
                </a:lnTo>
                <a:lnTo>
                  <a:pt x="9271" y="1558"/>
                </a:lnTo>
                <a:lnTo>
                  <a:pt x="9101" y="1655"/>
                </a:lnTo>
                <a:lnTo>
                  <a:pt x="8784" y="1923"/>
                </a:lnTo>
                <a:lnTo>
                  <a:pt x="8444" y="2190"/>
                </a:lnTo>
                <a:lnTo>
                  <a:pt x="8127" y="2434"/>
                </a:lnTo>
                <a:lnTo>
                  <a:pt x="7738" y="2677"/>
                </a:lnTo>
                <a:lnTo>
                  <a:pt x="7373" y="2969"/>
                </a:lnTo>
                <a:lnTo>
                  <a:pt x="6668" y="3529"/>
                </a:lnTo>
                <a:lnTo>
                  <a:pt x="5913" y="4137"/>
                </a:lnTo>
                <a:lnTo>
                  <a:pt x="5524" y="4453"/>
                </a:lnTo>
                <a:lnTo>
                  <a:pt x="5183" y="4794"/>
                </a:lnTo>
                <a:lnTo>
                  <a:pt x="5183" y="4818"/>
                </a:lnTo>
                <a:lnTo>
                  <a:pt x="4624" y="4867"/>
                </a:lnTo>
                <a:lnTo>
                  <a:pt x="4234" y="4891"/>
                </a:lnTo>
                <a:lnTo>
                  <a:pt x="4015" y="4940"/>
                </a:lnTo>
                <a:lnTo>
                  <a:pt x="3942" y="4989"/>
                </a:lnTo>
                <a:lnTo>
                  <a:pt x="3869" y="5062"/>
                </a:lnTo>
                <a:lnTo>
                  <a:pt x="3796" y="5037"/>
                </a:lnTo>
                <a:lnTo>
                  <a:pt x="3723" y="5062"/>
                </a:lnTo>
                <a:lnTo>
                  <a:pt x="3675" y="5110"/>
                </a:lnTo>
                <a:lnTo>
                  <a:pt x="3650" y="5183"/>
                </a:lnTo>
                <a:lnTo>
                  <a:pt x="3602" y="5402"/>
                </a:lnTo>
                <a:lnTo>
                  <a:pt x="3602" y="5621"/>
                </a:lnTo>
                <a:lnTo>
                  <a:pt x="3480" y="5645"/>
                </a:lnTo>
                <a:lnTo>
                  <a:pt x="3358" y="5694"/>
                </a:lnTo>
                <a:lnTo>
                  <a:pt x="3237" y="5767"/>
                </a:lnTo>
                <a:lnTo>
                  <a:pt x="3115" y="5864"/>
                </a:lnTo>
                <a:lnTo>
                  <a:pt x="2920" y="6035"/>
                </a:lnTo>
                <a:lnTo>
                  <a:pt x="2726" y="6229"/>
                </a:lnTo>
                <a:lnTo>
                  <a:pt x="2166" y="6765"/>
                </a:lnTo>
                <a:lnTo>
                  <a:pt x="1874" y="7008"/>
                </a:lnTo>
                <a:lnTo>
                  <a:pt x="1582" y="7227"/>
                </a:lnTo>
                <a:lnTo>
                  <a:pt x="1509" y="7300"/>
                </a:lnTo>
                <a:lnTo>
                  <a:pt x="1241" y="7203"/>
                </a:lnTo>
                <a:lnTo>
                  <a:pt x="998" y="7130"/>
                </a:lnTo>
                <a:lnTo>
                  <a:pt x="779" y="7008"/>
                </a:lnTo>
                <a:lnTo>
                  <a:pt x="584" y="6838"/>
                </a:lnTo>
                <a:lnTo>
                  <a:pt x="901" y="6667"/>
                </a:lnTo>
                <a:lnTo>
                  <a:pt x="1217" y="6473"/>
                </a:lnTo>
                <a:lnTo>
                  <a:pt x="1825" y="6035"/>
                </a:lnTo>
                <a:lnTo>
                  <a:pt x="3018" y="5135"/>
                </a:lnTo>
                <a:lnTo>
                  <a:pt x="4307" y="4161"/>
                </a:lnTo>
                <a:lnTo>
                  <a:pt x="5646" y="3164"/>
                </a:lnTo>
                <a:lnTo>
                  <a:pt x="6814" y="2361"/>
                </a:lnTo>
                <a:lnTo>
                  <a:pt x="7981" y="1558"/>
                </a:lnTo>
                <a:lnTo>
                  <a:pt x="8395" y="1266"/>
                </a:lnTo>
                <a:lnTo>
                  <a:pt x="8833" y="949"/>
                </a:lnTo>
                <a:lnTo>
                  <a:pt x="9076" y="828"/>
                </a:lnTo>
                <a:lnTo>
                  <a:pt x="9295" y="706"/>
                </a:lnTo>
                <a:lnTo>
                  <a:pt x="9539" y="584"/>
                </a:lnTo>
                <a:lnTo>
                  <a:pt x="9782" y="511"/>
                </a:lnTo>
                <a:close/>
                <a:moveTo>
                  <a:pt x="3577" y="6132"/>
                </a:moveTo>
                <a:lnTo>
                  <a:pt x="3577" y="6497"/>
                </a:lnTo>
                <a:lnTo>
                  <a:pt x="3383" y="6643"/>
                </a:lnTo>
                <a:lnTo>
                  <a:pt x="3188" y="6813"/>
                </a:lnTo>
                <a:lnTo>
                  <a:pt x="2847" y="7130"/>
                </a:lnTo>
                <a:lnTo>
                  <a:pt x="2531" y="7397"/>
                </a:lnTo>
                <a:lnTo>
                  <a:pt x="2385" y="7543"/>
                </a:lnTo>
                <a:lnTo>
                  <a:pt x="2263" y="7714"/>
                </a:lnTo>
                <a:lnTo>
                  <a:pt x="1971" y="7519"/>
                </a:lnTo>
                <a:lnTo>
                  <a:pt x="2190" y="7373"/>
                </a:lnTo>
                <a:lnTo>
                  <a:pt x="2409" y="7178"/>
                </a:lnTo>
                <a:lnTo>
                  <a:pt x="2823" y="6813"/>
                </a:lnTo>
                <a:lnTo>
                  <a:pt x="3334" y="6327"/>
                </a:lnTo>
                <a:lnTo>
                  <a:pt x="3456" y="6229"/>
                </a:lnTo>
                <a:lnTo>
                  <a:pt x="3577" y="6132"/>
                </a:lnTo>
                <a:close/>
                <a:moveTo>
                  <a:pt x="7738" y="7008"/>
                </a:moveTo>
                <a:lnTo>
                  <a:pt x="7690" y="7032"/>
                </a:lnTo>
                <a:lnTo>
                  <a:pt x="7641" y="7057"/>
                </a:lnTo>
                <a:lnTo>
                  <a:pt x="7422" y="7251"/>
                </a:lnTo>
                <a:lnTo>
                  <a:pt x="7203" y="7397"/>
                </a:lnTo>
                <a:lnTo>
                  <a:pt x="7081" y="7446"/>
                </a:lnTo>
                <a:lnTo>
                  <a:pt x="6935" y="7495"/>
                </a:lnTo>
                <a:lnTo>
                  <a:pt x="6814" y="7519"/>
                </a:lnTo>
                <a:lnTo>
                  <a:pt x="6668" y="7519"/>
                </a:lnTo>
                <a:lnTo>
                  <a:pt x="6765" y="7130"/>
                </a:lnTo>
                <a:lnTo>
                  <a:pt x="6765" y="7105"/>
                </a:lnTo>
                <a:lnTo>
                  <a:pt x="6716" y="7105"/>
                </a:lnTo>
                <a:lnTo>
                  <a:pt x="6595" y="7178"/>
                </a:lnTo>
                <a:lnTo>
                  <a:pt x="6522" y="7300"/>
                </a:lnTo>
                <a:lnTo>
                  <a:pt x="6449" y="7422"/>
                </a:lnTo>
                <a:lnTo>
                  <a:pt x="6376" y="7543"/>
                </a:lnTo>
                <a:lnTo>
                  <a:pt x="6351" y="7616"/>
                </a:lnTo>
                <a:lnTo>
                  <a:pt x="6376" y="7665"/>
                </a:lnTo>
                <a:lnTo>
                  <a:pt x="6400" y="7714"/>
                </a:lnTo>
                <a:lnTo>
                  <a:pt x="6449" y="7738"/>
                </a:lnTo>
                <a:lnTo>
                  <a:pt x="6619" y="7787"/>
                </a:lnTo>
                <a:lnTo>
                  <a:pt x="6765" y="7811"/>
                </a:lnTo>
                <a:lnTo>
                  <a:pt x="6935" y="7811"/>
                </a:lnTo>
                <a:lnTo>
                  <a:pt x="7081" y="7762"/>
                </a:lnTo>
                <a:lnTo>
                  <a:pt x="7227" y="7714"/>
                </a:lnTo>
                <a:lnTo>
                  <a:pt x="7373" y="7641"/>
                </a:lnTo>
                <a:lnTo>
                  <a:pt x="7641" y="7495"/>
                </a:lnTo>
                <a:lnTo>
                  <a:pt x="7690" y="7568"/>
                </a:lnTo>
                <a:lnTo>
                  <a:pt x="7738" y="7641"/>
                </a:lnTo>
                <a:lnTo>
                  <a:pt x="7811" y="7714"/>
                </a:lnTo>
                <a:lnTo>
                  <a:pt x="7908" y="7738"/>
                </a:lnTo>
                <a:lnTo>
                  <a:pt x="8006" y="7787"/>
                </a:lnTo>
                <a:lnTo>
                  <a:pt x="8371" y="7787"/>
                </a:lnTo>
                <a:lnTo>
                  <a:pt x="8517" y="7762"/>
                </a:lnTo>
                <a:lnTo>
                  <a:pt x="8687" y="7714"/>
                </a:lnTo>
                <a:lnTo>
                  <a:pt x="8760" y="7689"/>
                </a:lnTo>
                <a:lnTo>
                  <a:pt x="8809" y="7689"/>
                </a:lnTo>
                <a:lnTo>
                  <a:pt x="8979" y="7714"/>
                </a:lnTo>
                <a:lnTo>
                  <a:pt x="9125" y="7714"/>
                </a:lnTo>
                <a:lnTo>
                  <a:pt x="9247" y="7665"/>
                </a:lnTo>
                <a:lnTo>
                  <a:pt x="9393" y="7592"/>
                </a:lnTo>
                <a:lnTo>
                  <a:pt x="9514" y="7495"/>
                </a:lnTo>
                <a:lnTo>
                  <a:pt x="9563" y="7568"/>
                </a:lnTo>
                <a:lnTo>
                  <a:pt x="9612" y="7616"/>
                </a:lnTo>
                <a:lnTo>
                  <a:pt x="9709" y="7665"/>
                </a:lnTo>
                <a:lnTo>
                  <a:pt x="9782" y="7689"/>
                </a:lnTo>
                <a:lnTo>
                  <a:pt x="9879" y="7689"/>
                </a:lnTo>
                <a:lnTo>
                  <a:pt x="9977" y="7665"/>
                </a:lnTo>
                <a:lnTo>
                  <a:pt x="10171" y="7592"/>
                </a:lnTo>
                <a:lnTo>
                  <a:pt x="10317" y="7592"/>
                </a:lnTo>
                <a:lnTo>
                  <a:pt x="10512" y="7665"/>
                </a:lnTo>
                <a:lnTo>
                  <a:pt x="10755" y="7714"/>
                </a:lnTo>
                <a:lnTo>
                  <a:pt x="11023" y="7738"/>
                </a:lnTo>
                <a:lnTo>
                  <a:pt x="11315" y="7762"/>
                </a:lnTo>
                <a:lnTo>
                  <a:pt x="11875" y="7762"/>
                </a:lnTo>
                <a:lnTo>
                  <a:pt x="12167" y="7714"/>
                </a:lnTo>
                <a:lnTo>
                  <a:pt x="12434" y="7665"/>
                </a:lnTo>
                <a:lnTo>
                  <a:pt x="12678" y="7592"/>
                </a:lnTo>
                <a:lnTo>
                  <a:pt x="12751" y="7543"/>
                </a:lnTo>
                <a:lnTo>
                  <a:pt x="12775" y="7495"/>
                </a:lnTo>
                <a:lnTo>
                  <a:pt x="12799" y="7446"/>
                </a:lnTo>
                <a:lnTo>
                  <a:pt x="12799" y="7373"/>
                </a:lnTo>
                <a:lnTo>
                  <a:pt x="12751" y="7324"/>
                </a:lnTo>
                <a:lnTo>
                  <a:pt x="12726" y="7276"/>
                </a:lnTo>
                <a:lnTo>
                  <a:pt x="12653" y="7251"/>
                </a:lnTo>
                <a:lnTo>
                  <a:pt x="12580" y="7251"/>
                </a:lnTo>
                <a:lnTo>
                  <a:pt x="12021" y="7373"/>
                </a:lnTo>
                <a:lnTo>
                  <a:pt x="11729" y="7397"/>
                </a:lnTo>
                <a:lnTo>
                  <a:pt x="11412" y="7446"/>
                </a:lnTo>
                <a:lnTo>
                  <a:pt x="11120" y="7446"/>
                </a:lnTo>
                <a:lnTo>
                  <a:pt x="10828" y="7422"/>
                </a:lnTo>
                <a:lnTo>
                  <a:pt x="10536" y="7349"/>
                </a:lnTo>
                <a:lnTo>
                  <a:pt x="10415" y="7300"/>
                </a:lnTo>
                <a:lnTo>
                  <a:pt x="10269" y="7227"/>
                </a:lnTo>
                <a:lnTo>
                  <a:pt x="10196" y="7203"/>
                </a:lnTo>
                <a:lnTo>
                  <a:pt x="10123" y="7227"/>
                </a:lnTo>
                <a:lnTo>
                  <a:pt x="10025" y="7300"/>
                </a:lnTo>
                <a:lnTo>
                  <a:pt x="9977" y="7324"/>
                </a:lnTo>
                <a:lnTo>
                  <a:pt x="9928" y="7300"/>
                </a:lnTo>
                <a:lnTo>
                  <a:pt x="9831" y="7251"/>
                </a:lnTo>
                <a:lnTo>
                  <a:pt x="9733" y="7130"/>
                </a:lnTo>
                <a:lnTo>
                  <a:pt x="9685" y="7057"/>
                </a:lnTo>
                <a:lnTo>
                  <a:pt x="9612" y="7008"/>
                </a:lnTo>
                <a:lnTo>
                  <a:pt x="9514" y="7008"/>
                </a:lnTo>
                <a:lnTo>
                  <a:pt x="9490" y="7032"/>
                </a:lnTo>
                <a:lnTo>
                  <a:pt x="9441" y="7057"/>
                </a:lnTo>
                <a:lnTo>
                  <a:pt x="9344" y="7203"/>
                </a:lnTo>
                <a:lnTo>
                  <a:pt x="9198" y="7324"/>
                </a:lnTo>
                <a:lnTo>
                  <a:pt x="9125" y="7349"/>
                </a:lnTo>
                <a:lnTo>
                  <a:pt x="9052" y="7373"/>
                </a:lnTo>
                <a:lnTo>
                  <a:pt x="8955" y="7373"/>
                </a:lnTo>
                <a:lnTo>
                  <a:pt x="8857" y="7324"/>
                </a:lnTo>
                <a:lnTo>
                  <a:pt x="8784" y="7300"/>
                </a:lnTo>
                <a:lnTo>
                  <a:pt x="8711" y="7324"/>
                </a:lnTo>
                <a:lnTo>
                  <a:pt x="8517" y="7422"/>
                </a:lnTo>
                <a:lnTo>
                  <a:pt x="8371" y="7446"/>
                </a:lnTo>
                <a:lnTo>
                  <a:pt x="8225" y="7470"/>
                </a:lnTo>
                <a:lnTo>
                  <a:pt x="8103" y="7470"/>
                </a:lnTo>
                <a:lnTo>
                  <a:pt x="8006" y="7446"/>
                </a:lnTo>
                <a:lnTo>
                  <a:pt x="7957" y="7397"/>
                </a:lnTo>
                <a:lnTo>
                  <a:pt x="7933" y="7349"/>
                </a:lnTo>
                <a:lnTo>
                  <a:pt x="7908" y="7300"/>
                </a:lnTo>
                <a:lnTo>
                  <a:pt x="7908" y="7227"/>
                </a:lnTo>
                <a:lnTo>
                  <a:pt x="7933" y="7154"/>
                </a:lnTo>
                <a:lnTo>
                  <a:pt x="7908" y="7105"/>
                </a:lnTo>
                <a:lnTo>
                  <a:pt x="7884" y="7081"/>
                </a:lnTo>
                <a:lnTo>
                  <a:pt x="7835" y="7032"/>
                </a:lnTo>
                <a:lnTo>
                  <a:pt x="7787" y="7032"/>
                </a:lnTo>
                <a:lnTo>
                  <a:pt x="7738" y="7008"/>
                </a:lnTo>
                <a:close/>
                <a:moveTo>
                  <a:pt x="15841" y="6667"/>
                </a:moveTo>
                <a:lnTo>
                  <a:pt x="16108" y="6765"/>
                </a:lnTo>
                <a:lnTo>
                  <a:pt x="16206" y="6813"/>
                </a:lnTo>
                <a:lnTo>
                  <a:pt x="16279" y="6886"/>
                </a:lnTo>
                <a:lnTo>
                  <a:pt x="15914" y="7178"/>
                </a:lnTo>
                <a:lnTo>
                  <a:pt x="15549" y="7495"/>
                </a:lnTo>
                <a:lnTo>
                  <a:pt x="15306" y="7714"/>
                </a:lnTo>
                <a:lnTo>
                  <a:pt x="15184" y="7860"/>
                </a:lnTo>
                <a:lnTo>
                  <a:pt x="15087" y="8006"/>
                </a:lnTo>
                <a:lnTo>
                  <a:pt x="15087" y="7227"/>
                </a:lnTo>
                <a:lnTo>
                  <a:pt x="15208" y="7154"/>
                </a:lnTo>
                <a:lnTo>
                  <a:pt x="15306" y="7057"/>
                </a:lnTo>
                <a:lnTo>
                  <a:pt x="15525" y="6862"/>
                </a:lnTo>
                <a:lnTo>
                  <a:pt x="15646" y="6789"/>
                </a:lnTo>
                <a:lnTo>
                  <a:pt x="15792" y="6716"/>
                </a:lnTo>
                <a:lnTo>
                  <a:pt x="15841" y="6667"/>
                </a:lnTo>
                <a:close/>
                <a:moveTo>
                  <a:pt x="3577" y="6959"/>
                </a:moveTo>
                <a:lnTo>
                  <a:pt x="3577" y="7349"/>
                </a:lnTo>
                <a:lnTo>
                  <a:pt x="3456" y="7397"/>
                </a:lnTo>
                <a:lnTo>
                  <a:pt x="3358" y="7495"/>
                </a:lnTo>
                <a:lnTo>
                  <a:pt x="3188" y="7689"/>
                </a:lnTo>
                <a:lnTo>
                  <a:pt x="2993" y="7908"/>
                </a:lnTo>
                <a:lnTo>
                  <a:pt x="2799" y="8127"/>
                </a:lnTo>
                <a:lnTo>
                  <a:pt x="2507" y="7884"/>
                </a:lnTo>
                <a:lnTo>
                  <a:pt x="2458" y="7860"/>
                </a:lnTo>
                <a:lnTo>
                  <a:pt x="2726" y="7641"/>
                </a:lnTo>
                <a:lnTo>
                  <a:pt x="2969" y="7446"/>
                </a:lnTo>
                <a:lnTo>
                  <a:pt x="3577" y="6959"/>
                </a:lnTo>
                <a:close/>
                <a:moveTo>
                  <a:pt x="3577" y="7762"/>
                </a:moveTo>
                <a:lnTo>
                  <a:pt x="3577" y="8176"/>
                </a:lnTo>
                <a:lnTo>
                  <a:pt x="3626" y="8590"/>
                </a:lnTo>
                <a:lnTo>
                  <a:pt x="3650" y="8930"/>
                </a:lnTo>
                <a:lnTo>
                  <a:pt x="2969" y="8273"/>
                </a:lnTo>
                <a:lnTo>
                  <a:pt x="3164" y="8127"/>
                </a:lnTo>
                <a:lnTo>
                  <a:pt x="3358" y="7957"/>
                </a:lnTo>
                <a:lnTo>
                  <a:pt x="3577" y="7762"/>
                </a:lnTo>
                <a:close/>
                <a:moveTo>
                  <a:pt x="16522" y="7154"/>
                </a:moveTo>
                <a:lnTo>
                  <a:pt x="16595" y="7203"/>
                </a:lnTo>
                <a:lnTo>
                  <a:pt x="16717" y="7324"/>
                </a:lnTo>
                <a:lnTo>
                  <a:pt x="16863" y="7446"/>
                </a:lnTo>
                <a:lnTo>
                  <a:pt x="17033" y="7543"/>
                </a:lnTo>
                <a:lnTo>
                  <a:pt x="17203" y="7616"/>
                </a:lnTo>
                <a:lnTo>
                  <a:pt x="17057" y="7689"/>
                </a:lnTo>
                <a:lnTo>
                  <a:pt x="16546" y="8030"/>
                </a:lnTo>
                <a:lnTo>
                  <a:pt x="16035" y="8395"/>
                </a:lnTo>
                <a:lnTo>
                  <a:pt x="15573" y="8784"/>
                </a:lnTo>
                <a:lnTo>
                  <a:pt x="15111" y="9198"/>
                </a:lnTo>
                <a:lnTo>
                  <a:pt x="15087" y="8127"/>
                </a:lnTo>
                <a:lnTo>
                  <a:pt x="15257" y="8079"/>
                </a:lnTo>
                <a:lnTo>
                  <a:pt x="15427" y="8006"/>
                </a:lnTo>
                <a:lnTo>
                  <a:pt x="15573" y="7908"/>
                </a:lnTo>
                <a:lnTo>
                  <a:pt x="15719" y="7787"/>
                </a:lnTo>
                <a:lnTo>
                  <a:pt x="16522" y="7154"/>
                </a:lnTo>
                <a:close/>
                <a:moveTo>
                  <a:pt x="6862" y="8395"/>
                </a:moveTo>
                <a:lnTo>
                  <a:pt x="6765" y="8492"/>
                </a:lnTo>
                <a:lnTo>
                  <a:pt x="6668" y="8590"/>
                </a:lnTo>
                <a:lnTo>
                  <a:pt x="6619" y="8736"/>
                </a:lnTo>
                <a:lnTo>
                  <a:pt x="6595" y="8857"/>
                </a:lnTo>
                <a:lnTo>
                  <a:pt x="6595" y="9003"/>
                </a:lnTo>
                <a:lnTo>
                  <a:pt x="6643" y="9125"/>
                </a:lnTo>
                <a:lnTo>
                  <a:pt x="6741" y="9222"/>
                </a:lnTo>
                <a:lnTo>
                  <a:pt x="6862" y="9295"/>
                </a:lnTo>
                <a:lnTo>
                  <a:pt x="7008" y="9320"/>
                </a:lnTo>
                <a:lnTo>
                  <a:pt x="7154" y="9344"/>
                </a:lnTo>
                <a:lnTo>
                  <a:pt x="7300" y="9295"/>
                </a:lnTo>
                <a:lnTo>
                  <a:pt x="7446" y="9247"/>
                </a:lnTo>
                <a:lnTo>
                  <a:pt x="7568" y="9174"/>
                </a:lnTo>
                <a:lnTo>
                  <a:pt x="7714" y="9101"/>
                </a:lnTo>
                <a:lnTo>
                  <a:pt x="7957" y="8906"/>
                </a:lnTo>
                <a:lnTo>
                  <a:pt x="8103" y="9028"/>
                </a:lnTo>
                <a:lnTo>
                  <a:pt x="8273" y="9101"/>
                </a:lnTo>
                <a:lnTo>
                  <a:pt x="8468" y="9149"/>
                </a:lnTo>
                <a:lnTo>
                  <a:pt x="8687" y="9174"/>
                </a:lnTo>
                <a:lnTo>
                  <a:pt x="8906" y="9174"/>
                </a:lnTo>
                <a:lnTo>
                  <a:pt x="9125" y="9125"/>
                </a:lnTo>
                <a:lnTo>
                  <a:pt x="9344" y="9076"/>
                </a:lnTo>
                <a:lnTo>
                  <a:pt x="9539" y="9003"/>
                </a:lnTo>
                <a:lnTo>
                  <a:pt x="9539" y="9076"/>
                </a:lnTo>
                <a:lnTo>
                  <a:pt x="9587" y="9149"/>
                </a:lnTo>
                <a:lnTo>
                  <a:pt x="9636" y="9198"/>
                </a:lnTo>
                <a:lnTo>
                  <a:pt x="9709" y="9198"/>
                </a:lnTo>
                <a:lnTo>
                  <a:pt x="9879" y="9174"/>
                </a:lnTo>
                <a:lnTo>
                  <a:pt x="10050" y="9125"/>
                </a:lnTo>
                <a:lnTo>
                  <a:pt x="10196" y="9052"/>
                </a:lnTo>
                <a:lnTo>
                  <a:pt x="10342" y="8979"/>
                </a:lnTo>
                <a:lnTo>
                  <a:pt x="10415" y="9052"/>
                </a:lnTo>
                <a:lnTo>
                  <a:pt x="10488" y="9125"/>
                </a:lnTo>
                <a:lnTo>
                  <a:pt x="10585" y="9174"/>
                </a:lnTo>
                <a:lnTo>
                  <a:pt x="10780" y="9174"/>
                </a:lnTo>
                <a:lnTo>
                  <a:pt x="10877" y="9149"/>
                </a:lnTo>
                <a:lnTo>
                  <a:pt x="10999" y="9125"/>
                </a:lnTo>
                <a:lnTo>
                  <a:pt x="11096" y="9052"/>
                </a:lnTo>
                <a:lnTo>
                  <a:pt x="11120" y="9125"/>
                </a:lnTo>
                <a:lnTo>
                  <a:pt x="11193" y="9174"/>
                </a:lnTo>
                <a:lnTo>
                  <a:pt x="11266" y="9198"/>
                </a:lnTo>
                <a:lnTo>
                  <a:pt x="11364" y="9174"/>
                </a:lnTo>
                <a:lnTo>
                  <a:pt x="11534" y="9101"/>
                </a:lnTo>
                <a:lnTo>
                  <a:pt x="11704" y="9076"/>
                </a:lnTo>
                <a:lnTo>
                  <a:pt x="11899" y="9076"/>
                </a:lnTo>
                <a:lnTo>
                  <a:pt x="12069" y="9101"/>
                </a:lnTo>
                <a:lnTo>
                  <a:pt x="12459" y="9101"/>
                </a:lnTo>
                <a:lnTo>
                  <a:pt x="12629" y="9052"/>
                </a:lnTo>
                <a:lnTo>
                  <a:pt x="12824" y="8979"/>
                </a:lnTo>
                <a:lnTo>
                  <a:pt x="12872" y="8930"/>
                </a:lnTo>
                <a:lnTo>
                  <a:pt x="12897" y="8882"/>
                </a:lnTo>
                <a:lnTo>
                  <a:pt x="12897" y="8809"/>
                </a:lnTo>
                <a:lnTo>
                  <a:pt x="12872" y="8760"/>
                </a:lnTo>
                <a:lnTo>
                  <a:pt x="12824" y="8711"/>
                </a:lnTo>
                <a:lnTo>
                  <a:pt x="12775" y="8687"/>
                </a:lnTo>
                <a:lnTo>
                  <a:pt x="12702" y="8663"/>
                </a:lnTo>
                <a:lnTo>
                  <a:pt x="12629" y="8687"/>
                </a:lnTo>
                <a:lnTo>
                  <a:pt x="12483" y="8736"/>
                </a:lnTo>
                <a:lnTo>
                  <a:pt x="12337" y="8760"/>
                </a:lnTo>
                <a:lnTo>
                  <a:pt x="11583" y="8760"/>
                </a:lnTo>
                <a:lnTo>
                  <a:pt x="11437" y="8784"/>
                </a:lnTo>
                <a:lnTo>
                  <a:pt x="11437" y="8687"/>
                </a:lnTo>
                <a:lnTo>
                  <a:pt x="11437" y="8638"/>
                </a:lnTo>
                <a:lnTo>
                  <a:pt x="11412" y="8590"/>
                </a:lnTo>
                <a:lnTo>
                  <a:pt x="11339" y="8517"/>
                </a:lnTo>
                <a:lnTo>
                  <a:pt x="11242" y="8517"/>
                </a:lnTo>
                <a:lnTo>
                  <a:pt x="11193" y="8541"/>
                </a:lnTo>
                <a:lnTo>
                  <a:pt x="11145" y="8565"/>
                </a:lnTo>
                <a:lnTo>
                  <a:pt x="11023" y="8711"/>
                </a:lnTo>
                <a:lnTo>
                  <a:pt x="10926" y="8784"/>
                </a:lnTo>
                <a:lnTo>
                  <a:pt x="10853" y="8833"/>
                </a:lnTo>
                <a:lnTo>
                  <a:pt x="10755" y="8857"/>
                </a:lnTo>
                <a:lnTo>
                  <a:pt x="10682" y="8857"/>
                </a:lnTo>
                <a:lnTo>
                  <a:pt x="10609" y="8784"/>
                </a:lnTo>
                <a:lnTo>
                  <a:pt x="10561" y="8638"/>
                </a:lnTo>
                <a:lnTo>
                  <a:pt x="10512" y="8565"/>
                </a:lnTo>
                <a:lnTo>
                  <a:pt x="10439" y="8517"/>
                </a:lnTo>
                <a:lnTo>
                  <a:pt x="10342" y="8517"/>
                </a:lnTo>
                <a:lnTo>
                  <a:pt x="10317" y="8541"/>
                </a:lnTo>
                <a:lnTo>
                  <a:pt x="10269" y="8565"/>
                </a:lnTo>
                <a:lnTo>
                  <a:pt x="10123" y="8711"/>
                </a:lnTo>
                <a:lnTo>
                  <a:pt x="10025" y="8760"/>
                </a:lnTo>
                <a:lnTo>
                  <a:pt x="9928" y="8809"/>
                </a:lnTo>
                <a:lnTo>
                  <a:pt x="9977" y="8638"/>
                </a:lnTo>
                <a:lnTo>
                  <a:pt x="9977" y="8565"/>
                </a:lnTo>
                <a:lnTo>
                  <a:pt x="9952" y="8517"/>
                </a:lnTo>
                <a:lnTo>
                  <a:pt x="9928" y="8468"/>
                </a:lnTo>
                <a:lnTo>
                  <a:pt x="9879" y="8444"/>
                </a:lnTo>
                <a:lnTo>
                  <a:pt x="9806" y="8419"/>
                </a:lnTo>
                <a:lnTo>
                  <a:pt x="9758" y="8419"/>
                </a:lnTo>
                <a:lnTo>
                  <a:pt x="9709" y="8444"/>
                </a:lnTo>
                <a:lnTo>
                  <a:pt x="9660" y="8492"/>
                </a:lnTo>
                <a:lnTo>
                  <a:pt x="9612" y="8565"/>
                </a:lnTo>
                <a:lnTo>
                  <a:pt x="9563" y="8614"/>
                </a:lnTo>
                <a:lnTo>
                  <a:pt x="9368" y="8687"/>
                </a:lnTo>
                <a:lnTo>
                  <a:pt x="9149" y="8760"/>
                </a:lnTo>
                <a:lnTo>
                  <a:pt x="8906" y="8809"/>
                </a:lnTo>
                <a:lnTo>
                  <a:pt x="8638" y="8809"/>
                </a:lnTo>
                <a:lnTo>
                  <a:pt x="8419" y="8784"/>
                </a:lnTo>
                <a:lnTo>
                  <a:pt x="8346" y="8760"/>
                </a:lnTo>
                <a:lnTo>
                  <a:pt x="8273" y="8711"/>
                </a:lnTo>
                <a:lnTo>
                  <a:pt x="8200" y="8663"/>
                </a:lnTo>
                <a:lnTo>
                  <a:pt x="8176" y="8590"/>
                </a:lnTo>
                <a:lnTo>
                  <a:pt x="8152" y="8541"/>
                </a:lnTo>
                <a:lnTo>
                  <a:pt x="8127" y="8517"/>
                </a:lnTo>
                <a:lnTo>
                  <a:pt x="8054" y="8468"/>
                </a:lnTo>
                <a:lnTo>
                  <a:pt x="7957" y="8468"/>
                </a:lnTo>
                <a:lnTo>
                  <a:pt x="7884" y="8517"/>
                </a:lnTo>
                <a:lnTo>
                  <a:pt x="7665" y="8687"/>
                </a:lnTo>
                <a:lnTo>
                  <a:pt x="7446" y="8833"/>
                </a:lnTo>
                <a:lnTo>
                  <a:pt x="7203" y="8955"/>
                </a:lnTo>
                <a:lnTo>
                  <a:pt x="7106" y="8979"/>
                </a:lnTo>
                <a:lnTo>
                  <a:pt x="7033" y="8955"/>
                </a:lnTo>
                <a:lnTo>
                  <a:pt x="6984" y="8906"/>
                </a:lnTo>
                <a:lnTo>
                  <a:pt x="6935" y="8833"/>
                </a:lnTo>
                <a:lnTo>
                  <a:pt x="6911" y="8736"/>
                </a:lnTo>
                <a:lnTo>
                  <a:pt x="6911" y="8638"/>
                </a:lnTo>
                <a:lnTo>
                  <a:pt x="6911" y="8541"/>
                </a:lnTo>
                <a:lnTo>
                  <a:pt x="6935" y="8444"/>
                </a:lnTo>
                <a:lnTo>
                  <a:pt x="6935" y="8419"/>
                </a:lnTo>
                <a:lnTo>
                  <a:pt x="6911" y="8419"/>
                </a:lnTo>
                <a:lnTo>
                  <a:pt x="6887" y="8395"/>
                </a:lnTo>
                <a:close/>
                <a:moveTo>
                  <a:pt x="7811" y="9709"/>
                </a:moveTo>
                <a:lnTo>
                  <a:pt x="7763" y="9733"/>
                </a:lnTo>
                <a:lnTo>
                  <a:pt x="7690" y="9758"/>
                </a:lnTo>
                <a:lnTo>
                  <a:pt x="7641" y="9806"/>
                </a:lnTo>
                <a:lnTo>
                  <a:pt x="7592" y="9904"/>
                </a:lnTo>
                <a:lnTo>
                  <a:pt x="7495" y="9977"/>
                </a:lnTo>
                <a:lnTo>
                  <a:pt x="7398" y="10074"/>
                </a:lnTo>
                <a:lnTo>
                  <a:pt x="7276" y="10171"/>
                </a:lnTo>
                <a:lnTo>
                  <a:pt x="7154" y="10220"/>
                </a:lnTo>
                <a:lnTo>
                  <a:pt x="7057" y="10220"/>
                </a:lnTo>
                <a:lnTo>
                  <a:pt x="7008" y="10196"/>
                </a:lnTo>
                <a:lnTo>
                  <a:pt x="6984" y="10171"/>
                </a:lnTo>
                <a:lnTo>
                  <a:pt x="6960" y="10098"/>
                </a:lnTo>
                <a:lnTo>
                  <a:pt x="6960" y="10025"/>
                </a:lnTo>
                <a:lnTo>
                  <a:pt x="6935" y="9952"/>
                </a:lnTo>
                <a:lnTo>
                  <a:pt x="6887" y="9928"/>
                </a:lnTo>
                <a:lnTo>
                  <a:pt x="6814" y="9904"/>
                </a:lnTo>
                <a:lnTo>
                  <a:pt x="6741" y="9952"/>
                </a:lnTo>
                <a:lnTo>
                  <a:pt x="6668" y="10025"/>
                </a:lnTo>
                <a:lnTo>
                  <a:pt x="6619" y="10098"/>
                </a:lnTo>
                <a:lnTo>
                  <a:pt x="6619" y="10196"/>
                </a:lnTo>
                <a:lnTo>
                  <a:pt x="6643" y="10269"/>
                </a:lnTo>
                <a:lnTo>
                  <a:pt x="6668" y="10366"/>
                </a:lnTo>
                <a:lnTo>
                  <a:pt x="6741" y="10439"/>
                </a:lnTo>
                <a:lnTo>
                  <a:pt x="6814" y="10488"/>
                </a:lnTo>
                <a:lnTo>
                  <a:pt x="6911" y="10536"/>
                </a:lnTo>
                <a:lnTo>
                  <a:pt x="7008" y="10561"/>
                </a:lnTo>
                <a:lnTo>
                  <a:pt x="7227" y="10561"/>
                </a:lnTo>
                <a:lnTo>
                  <a:pt x="7325" y="10536"/>
                </a:lnTo>
                <a:lnTo>
                  <a:pt x="7519" y="10439"/>
                </a:lnTo>
                <a:lnTo>
                  <a:pt x="7714" y="10317"/>
                </a:lnTo>
                <a:lnTo>
                  <a:pt x="7787" y="10390"/>
                </a:lnTo>
                <a:lnTo>
                  <a:pt x="7908" y="10439"/>
                </a:lnTo>
                <a:lnTo>
                  <a:pt x="8030" y="10463"/>
                </a:lnTo>
                <a:lnTo>
                  <a:pt x="8152" y="10463"/>
                </a:lnTo>
                <a:lnTo>
                  <a:pt x="8298" y="10439"/>
                </a:lnTo>
                <a:lnTo>
                  <a:pt x="8444" y="10390"/>
                </a:lnTo>
                <a:lnTo>
                  <a:pt x="8565" y="10342"/>
                </a:lnTo>
                <a:lnTo>
                  <a:pt x="8711" y="10269"/>
                </a:lnTo>
                <a:lnTo>
                  <a:pt x="8809" y="10390"/>
                </a:lnTo>
                <a:lnTo>
                  <a:pt x="8906" y="10463"/>
                </a:lnTo>
                <a:lnTo>
                  <a:pt x="9003" y="10512"/>
                </a:lnTo>
                <a:lnTo>
                  <a:pt x="9125" y="10536"/>
                </a:lnTo>
                <a:lnTo>
                  <a:pt x="9247" y="10536"/>
                </a:lnTo>
                <a:lnTo>
                  <a:pt x="9368" y="10488"/>
                </a:lnTo>
                <a:lnTo>
                  <a:pt x="9490" y="10439"/>
                </a:lnTo>
                <a:lnTo>
                  <a:pt x="9612" y="10366"/>
                </a:lnTo>
                <a:lnTo>
                  <a:pt x="9733" y="10439"/>
                </a:lnTo>
                <a:lnTo>
                  <a:pt x="9855" y="10488"/>
                </a:lnTo>
                <a:lnTo>
                  <a:pt x="9977" y="10512"/>
                </a:lnTo>
                <a:lnTo>
                  <a:pt x="10123" y="10536"/>
                </a:lnTo>
                <a:lnTo>
                  <a:pt x="10390" y="10512"/>
                </a:lnTo>
                <a:lnTo>
                  <a:pt x="10682" y="10463"/>
                </a:lnTo>
                <a:lnTo>
                  <a:pt x="10755" y="10439"/>
                </a:lnTo>
                <a:lnTo>
                  <a:pt x="10804" y="10390"/>
                </a:lnTo>
                <a:lnTo>
                  <a:pt x="10804" y="10317"/>
                </a:lnTo>
                <a:lnTo>
                  <a:pt x="10804" y="10244"/>
                </a:lnTo>
                <a:lnTo>
                  <a:pt x="10780" y="10196"/>
                </a:lnTo>
                <a:lnTo>
                  <a:pt x="10731" y="10147"/>
                </a:lnTo>
                <a:lnTo>
                  <a:pt x="10658" y="10123"/>
                </a:lnTo>
                <a:lnTo>
                  <a:pt x="10585" y="10123"/>
                </a:lnTo>
                <a:lnTo>
                  <a:pt x="10366" y="10171"/>
                </a:lnTo>
                <a:lnTo>
                  <a:pt x="10147" y="10196"/>
                </a:lnTo>
                <a:lnTo>
                  <a:pt x="10050" y="10171"/>
                </a:lnTo>
                <a:lnTo>
                  <a:pt x="9952" y="10147"/>
                </a:lnTo>
                <a:lnTo>
                  <a:pt x="9855" y="10098"/>
                </a:lnTo>
                <a:lnTo>
                  <a:pt x="9758" y="10001"/>
                </a:lnTo>
                <a:lnTo>
                  <a:pt x="9685" y="9952"/>
                </a:lnTo>
                <a:lnTo>
                  <a:pt x="9612" y="9928"/>
                </a:lnTo>
                <a:lnTo>
                  <a:pt x="9539" y="9952"/>
                </a:lnTo>
                <a:lnTo>
                  <a:pt x="9466" y="10001"/>
                </a:lnTo>
                <a:lnTo>
                  <a:pt x="9393" y="10098"/>
                </a:lnTo>
                <a:lnTo>
                  <a:pt x="9320" y="10147"/>
                </a:lnTo>
                <a:lnTo>
                  <a:pt x="9271" y="10171"/>
                </a:lnTo>
                <a:lnTo>
                  <a:pt x="9198" y="10196"/>
                </a:lnTo>
                <a:lnTo>
                  <a:pt x="9149" y="10171"/>
                </a:lnTo>
                <a:lnTo>
                  <a:pt x="9076" y="10123"/>
                </a:lnTo>
                <a:lnTo>
                  <a:pt x="9028" y="10050"/>
                </a:lnTo>
                <a:lnTo>
                  <a:pt x="8955" y="9952"/>
                </a:lnTo>
                <a:lnTo>
                  <a:pt x="8906" y="9879"/>
                </a:lnTo>
                <a:lnTo>
                  <a:pt x="8833" y="9831"/>
                </a:lnTo>
                <a:lnTo>
                  <a:pt x="8736" y="9831"/>
                </a:lnTo>
                <a:lnTo>
                  <a:pt x="8663" y="9879"/>
                </a:lnTo>
                <a:lnTo>
                  <a:pt x="8517" y="9977"/>
                </a:lnTo>
                <a:lnTo>
                  <a:pt x="8273" y="10074"/>
                </a:lnTo>
                <a:lnTo>
                  <a:pt x="8152" y="10098"/>
                </a:lnTo>
                <a:lnTo>
                  <a:pt x="8030" y="10098"/>
                </a:lnTo>
                <a:lnTo>
                  <a:pt x="8006" y="10050"/>
                </a:lnTo>
                <a:lnTo>
                  <a:pt x="7981" y="10025"/>
                </a:lnTo>
                <a:lnTo>
                  <a:pt x="7981" y="9952"/>
                </a:lnTo>
                <a:lnTo>
                  <a:pt x="7981" y="9879"/>
                </a:lnTo>
                <a:lnTo>
                  <a:pt x="7957" y="9831"/>
                </a:lnTo>
                <a:lnTo>
                  <a:pt x="7933" y="9782"/>
                </a:lnTo>
                <a:lnTo>
                  <a:pt x="7884" y="9733"/>
                </a:lnTo>
                <a:lnTo>
                  <a:pt x="7811" y="9709"/>
                </a:lnTo>
                <a:close/>
                <a:moveTo>
                  <a:pt x="13967" y="5135"/>
                </a:moveTo>
                <a:lnTo>
                  <a:pt x="14186" y="5159"/>
                </a:lnTo>
                <a:lnTo>
                  <a:pt x="14381" y="5207"/>
                </a:lnTo>
                <a:lnTo>
                  <a:pt x="14430" y="5256"/>
                </a:lnTo>
                <a:lnTo>
                  <a:pt x="14527" y="5305"/>
                </a:lnTo>
                <a:lnTo>
                  <a:pt x="14576" y="5305"/>
                </a:lnTo>
                <a:lnTo>
                  <a:pt x="14576" y="5548"/>
                </a:lnTo>
                <a:lnTo>
                  <a:pt x="14600" y="5791"/>
                </a:lnTo>
                <a:lnTo>
                  <a:pt x="14624" y="7081"/>
                </a:lnTo>
                <a:lnTo>
                  <a:pt x="14624" y="9587"/>
                </a:lnTo>
                <a:lnTo>
                  <a:pt x="13481" y="10561"/>
                </a:lnTo>
                <a:lnTo>
                  <a:pt x="12288" y="11510"/>
                </a:lnTo>
                <a:lnTo>
                  <a:pt x="10926" y="12507"/>
                </a:lnTo>
                <a:lnTo>
                  <a:pt x="10269" y="12945"/>
                </a:lnTo>
                <a:lnTo>
                  <a:pt x="9952" y="13164"/>
                </a:lnTo>
                <a:lnTo>
                  <a:pt x="9660" y="13432"/>
                </a:lnTo>
                <a:lnTo>
                  <a:pt x="9636" y="13407"/>
                </a:lnTo>
                <a:lnTo>
                  <a:pt x="9320" y="13261"/>
                </a:lnTo>
                <a:lnTo>
                  <a:pt x="9028" y="13091"/>
                </a:lnTo>
                <a:lnTo>
                  <a:pt x="8760" y="12897"/>
                </a:lnTo>
                <a:lnTo>
                  <a:pt x="8492" y="12702"/>
                </a:lnTo>
                <a:lnTo>
                  <a:pt x="7957" y="12264"/>
                </a:lnTo>
                <a:lnTo>
                  <a:pt x="7422" y="11826"/>
                </a:lnTo>
                <a:lnTo>
                  <a:pt x="6108" y="10853"/>
                </a:lnTo>
                <a:lnTo>
                  <a:pt x="4770" y="9879"/>
                </a:lnTo>
                <a:lnTo>
                  <a:pt x="4405" y="9587"/>
                </a:lnTo>
                <a:lnTo>
                  <a:pt x="4040" y="9295"/>
                </a:lnTo>
                <a:lnTo>
                  <a:pt x="4137" y="9222"/>
                </a:lnTo>
                <a:lnTo>
                  <a:pt x="4161" y="9198"/>
                </a:lnTo>
                <a:lnTo>
                  <a:pt x="4186" y="9125"/>
                </a:lnTo>
                <a:lnTo>
                  <a:pt x="4186" y="8979"/>
                </a:lnTo>
                <a:lnTo>
                  <a:pt x="4161" y="8784"/>
                </a:lnTo>
                <a:lnTo>
                  <a:pt x="4137" y="8614"/>
                </a:lnTo>
                <a:lnTo>
                  <a:pt x="4088" y="8444"/>
                </a:lnTo>
                <a:lnTo>
                  <a:pt x="4064" y="7835"/>
                </a:lnTo>
                <a:lnTo>
                  <a:pt x="4040" y="7251"/>
                </a:lnTo>
                <a:lnTo>
                  <a:pt x="4040" y="6010"/>
                </a:lnTo>
                <a:lnTo>
                  <a:pt x="4040" y="5524"/>
                </a:lnTo>
                <a:lnTo>
                  <a:pt x="4015" y="5329"/>
                </a:lnTo>
                <a:lnTo>
                  <a:pt x="4015" y="5280"/>
                </a:lnTo>
                <a:lnTo>
                  <a:pt x="4137" y="5305"/>
                </a:lnTo>
                <a:lnTo>
                  <a:pt x="4599" y="5305"/>
                </a:lnTo>
                <a:lnTo>
                  <a:pt x="5086" y="5256"/>
                </a:lnTo>
                <a:lnTo>
                  <a:pt x="6278" y="5207"/>
                </a:lnTo>
                <a:lnTo>
                  <a:pt x="7495" y="5135"/>
                </a:lnTo>
                <a:lnTo>
                  <a:pt x="8346" y="5135"/>
                </a:lnTo>
                <a:lnTo>
                  <a:pt x="9198" y="5183"/>
                </a:lnTo>
                <a:lnTo>
                  <a:pt x="10901" y="5305"/>
                </a:lnTo>
                <a:lnTo>
                  <a:pt x="11339" y="5329"/>
                </a:lnTo>
                <a:lnTo>
                  <a:pt x="11777" y="5305"/>
                </a:lnTo>
                <a:lnTo>
                  <a:pt x="12653" y="5232"/>
                </a:lnTo>
                <a:lnTo>
                  <a:pt x="13067" y="5183"/>
                </a:lnTo>
                <a:lnTo>
                  <a:pt x="13505" y="5135"/>
                </a:lnTo>
                <a:close/>
                <a:moveTo>
                  <a:pt x="365" y="7227"/>
                </a:moveTo>
                <a:lnTo>
                  <a:pt x="511" y="7373"/>
                </a:lnTo>
                <a:lnTo>
                  <a:pt x="682" y="7495"/>
                </a:lnTo>
                <a:lnTo>
                  <a:pt x="876" y="7592"/>
                </a:lnTo>
                <a:lnTo>
                  <a:pt x="1095" y="7689"/>
                </a:lnTo>
                <a:lnTo>
                  <a:pt x="1509" y="7835"/>
                </a:lnTo>
                <a:lnTo>
                  <a:pt x="1679" y="7933"/>
                </a:lnTo>
                <a:lnTo>
                  <a:pt x="1850" y="8006"/>
                </a:lnTo>
                <a:lnTo>
                  <a:pt x="2166" y="8225"/>
                </a:lnTo>
                <a:lnTo>
                  <a:pt x="2482" y="8492"/>
                </a:lnTo>
                <a:lnTo>
                  <a:pt x="2774" y="8760"/>
                </a:lnTo>
                <a:lnTo>
                  <a:pt x="3042" y="9052"/>
                </a:lnTo>
                <a:lnTo>
                  <a:pt x="3626" y="9612"/>
                </a:lnTo>
                <a:lnTo>
                  <a:pt x="3918" y="9879"/>
                </a:lnTo>
                <a:lnTo>
                  <a:pt x="4234" y="10123"/>
                </a:lnTo>
                <a:lnTo>
                  <a:pt x="4940" y="10634"/>
                </a:lnTo>
                <a:lnTo>
                  <a:pt x="5646" y="11169"/>
                </a:lnTo>
                <a:lnTo>
                  <a:pt x="6351" y="11680"/>
                </a:lnTo>
                <a:lnTo>
                  <a:pt x="7057" y="12191"/>
                </a:lnTo>
                <a:lnTo>
                  <a:pt x="7373" y="12410"/>
                </a:lnTo>
                <a:lnTo>
                  <a:pt x="7665" y="12629"/>
                </a:lnTo>
                <a:lnTo>
                  <a:pt x="8249" y="13116"/>
                </a:lnTo>
                <a:lnTo>
                  <a:pt x="8541" y="13334"/>
                </a:lnTo>
                <a:lnTo>
                  <a:pt x="8833" y="13553"/>
                </a:lnTo>
                <a:lnTo>
                  <a:pt x="9149" y="13724"/>
                </a:lnTo>
                <a:lnTo>
                  <a:pt x="9490" y="13894"/>
                </a:lnTo>
                <a:lnTo>
                  <a:pt x="9563" y="13918"/>
                </a:lnTo>
                <a:lnTo>
                  <a:pt x="9612" y="13918"/>
                </a:lnTo>
                <a:lnTo>
                  <a:pt x="9709" y="13870"/>
                </a:lnTo>
                <a:lnTo>
                  <a:pt x="9758" y="13797"/>
                </a:lnTo>
                <a:lnTo>
                  <a:pt x="9806" y="13675"/>
                </a:lnTo>
                <a:lnTo>
                  <a:pt x="9977" y="13626"/>
                </a:lnTo>
                <a:lnTo>
                  <a:pt x="10171" y="13529"/>
                </a:lnTo>
                <a:lnTo>
                  <a:pt x="10512" y="13334"/>
                </a:lnTo>
                <a:lnTo>
                  <a:pt x="11169" y="12897"/>
                </a:lnTo>
                <a:lnTo>
                  <a:pt x="11923" y="12361"/>
                </a:lnTo>
                <a:lnTo>
                  <a:pt x="12678" y="11802"/>
                </a:lnTo>
                <a:lnTo>
                  <a:pt x="13408" y="11218"/>
                </a:lnTo>
                <a:lnTo>
                  <a:pt x="14138" y="10634"/>
                </a:lnTo>
                <a:lnTo>
                  <a:pt x="14843" y="10050"/>
                </a:lnTo>
                <a:lnTo>
                  <a:pt x="15549" y="9441"/>
                </a:lnTo>
                <a:lnTo>
                  <a:pt x="16060" y="9003"/>
                </a:lnTo>
                <a:lnTo>
                  <a:pt x="16571" y="8614"/>
                </a:lnTo>
                <a:lnTo>
                  <a:pt x="17106" y="8249"/>
                </a:lnTo>
                <a:lnTo>
                  <a:pt x="17690" y="7908"/>
                </a:lnTo>
                <a:lnTo>
                  <a:pt x="18152" y="7665"/>
                </a:lnTo>
                <a:lnTo>
                  <a:pt x="18420" y="7495"/>
                </a:lnTo>
                <a:lnTo>
                  <a:pt x="18542" y="7397"/>
                </a:lnTo>
                <a:lnTo>
                  <a:pt x="18663" y="7300"/>
                </a:lnTo>
                <a:lnTo>
                  <a:pt x="18639" y="7592"/>
                </a:lnTo>
                <a:lnTo>
                  <a:pt x="18639" y="7860"/>
                </a:lnTo>
                <a:lnTo>
                  <a:pt x="18639" y="8371"/>
                </a:lnTo>
                <a:lnTo>
                  <a:pt x="18615" y="9222"/>
                </a:lnTo>
                <a:lnTo>
                  <a:pt x="18566" y="10074"/>
                </a:lnTo>
                <a:lnTo>
                  <a:pt x="18542" y="10926"/>
                </a:lnTo>
                <a:lnTo>
                  <a:pt x="18542" y="11339"/>
                </a:lnTo>
                <a:lnTo>
                  <a:pt x="18542" y="11777"/>
                </a:lnTo>
                <a:lnTo>
                  <a:pt x="18590" y="12629"/>
                </a:lnTo>
                <a:lnTo>
                  <a:pt x="18615" y="13505"/>
                </a:lnTo>
                <a:lnTo>
                  <a:pt x="18615" y="14356"/>
                </a:lnTo>
                <a:lnTo>
                  <a:pt x="18590" y="15232"/>
                </a:lnTo>
                <a:lnTo>
                  <a:pt x="18517" y="16157"/>
                </a:lnTo>
                <a:lnTo>
                  <a:pt x="18444" y="17082"/>
                </a:lnTo>
                <a:lnTo>
                  <a:pt x="18420" y="17276"/>
                </a:lnTo>
                <a:lnTo>
                  <a:pt x="18104" y="17082"/>
                </a:lnTo>
                <a:lnTo>
                  <a:pt x="17812" y="16887"/>
                </a:lnTo>
                <a:lnTo>
                  <a:pt x="17203" y="16376"/>
                </a:lnTo>
                <a:lnTo>
                  <a:pt x="16595" y="15816"/>
                </a:lnTo>
                <a:lnTo>
                  <a:pt x="16279" y="15524"/>
                </a:lnTo>
                <a:lnTo>
                  <a:pt x="15962" y="15232"/>
                </a:lnTo>
                <a:lnTo>
                  <a:pt x="15622" y="14965"/>
                </a:lnTo>
                <a:lnTo>
                  <a:pt x="15257" y="14721"/>
                </a:lnTo>
                <a:lnTo>
                  <a:pt x="14843" y="14502"/>
                </a:lnTo>
                <a:lnTo>
                  <a:pt x="14430" y="14308"/>
                </a:lnTo>
                <a:lnTo>
                  <a:pt x="14040" y="14113"/>
                </a:lnTo>
                <a:lnTo>
                  <a:pt x="13846" y="14040"/>
                </a:lnTo>
                <a:lnTo>
                  <a:pt x="13602" y="14040"/>
                </a:lnTo>
                <a:lnTo>
                  <a:pt x="13578" y="14064"/>
                </a:lnTo>
                <a:lnTo>
                  <a:pt x="13554" y="14113"/>
                </a:lnTo>
                <a:lnTo>
                  <a:pt x="13554" y="14162"/>
                </a:lnTo>
                <a:lnTo>
                  <a:pt x="13627" y="14332"/>
                </a:lnTo>
                <a:lnTo>
                  <a:pt x="13748" y="14454"/>
                </a:lnTo>
                <a:lnTo>
                  <a:pt x="13894" y="14575"/>
                </a:lnTo>
                <a:lnTo>
                  <a:pt x="14040" y="14673"/>
                </a:lnTo>
                <a:lnTo>
                  <a:pt x="14405" y="14867"/>
                </a:lnTo>
                <a:lnTo>
                  <a:pt x="14722" y="15038"/>
                </a:lnTo>
                <a:lnTo>
                  <a:pt x="15160" y="15305"/>
                </a:lnTo>
                <a:lnTo>
                  <a:pt x="15573" y="15622"/>
                </a:lnTo>
                <a:lnTo>
                  <a:pt x="15962" y="15962"/>
                </a:lnTo>
                <a:lnTo>
                  <a:pt x="16327" y="16303"/>
                </a:lnTo>
                <a:lnTo>
                  <a:pt x="16644" y="16595"/>
                </a:lnTo>
                <a:lnTo>
                  <a:pt x="16984" y="16887"/>
                </a:lnTo>
                <a:lnTo>
                  <a:pt x="17641" y="17422"/>
                </a:lnTo>
                <a:lnTo>
                  <a:pt x="17933" y="17666"/>
                </a:lnTo>
                <a:lnTo>
                  <a:pt x="17933" y="17666"/>
                </a:lnTo>
                <a:lnTo>
                  <a:pt x="17155" y="17641"/>
                </a:lnTo>
                <a:lnTo>
                  <a:pt x="16376" y="17690"/>
                </a:lnTo>
                <a:lnTo>
                  <a:pt x="14795" y="17787"/>
                </a:lnTo>
                <a:lnTo>
                  <a:pt x="14211" y="17812"/>
                </a:lnTo>
                <a:lnTo>
                  <a:pt x="13602" y="17836"/>
                </a:lnTo>
                <a:lnTo>
                  <a:pt x="12410" y="17836"/>
                </a:lnTo>
                <a:lnTo>
                  <a:pt x="10001" y="17787"/>
                </a:lnTo>
                <a:lnTo>
                  <a:pt x="9393" y="17787"/>
                </a:lnTo>
                <a:lnTo>
                  <a:pt x="8760" y="17812"/>
                </a:lnTo>
                <a:lnTo>
                  <a:pt x="7495" y="17885"/>
                </a:lnTo>
                <a:lnTo>
                  <a:pt x="6254" y="17933"/>
                </a:lnTo>
                <a:lnTo>
                  <a:pt x="5621" y="17958"/>
                </a:lnTo>
                <a:lnTo>
                  <a:pt x="3796" y="17958"/>
                </a:lnTo>
                <a:lnTo>
                  <a:pt x="2604" y="17933"/>
                </a:lnTo>
                <a:lnTo>
                  <a:pt x="1947" y="17958"/>
                </a:lnTo>
                <a:lnTo>
                  <a:pt x="1314" y="18006"/>
                </a:lnTo>
                <a:lnTo>
                  <a:pt x="779" y="18104"/>
                </a:lnTo>
                <a:lnTo>
                  <a:pt x="974" y="17982"/>
                </a:lnTo>
                <a:lnTo>
                  <a:pt x="1144" y="17860"/>
                </a:lnTo>
                <a:lnTo>
                  <a:pt x="1436" y="17593"/>
                </a:lnTo>
                <a:lnTo>
                  <a:pt x="2263" y="16960"/>
                </a:lnTo>
                <a:lnTo>
                  <a:pt x="3042" y="16327"/>
                </a:lnTo>
                <a:lnTo>
                  <a:pt x="4648" y="14989"/>
                </a:lnTo>
                <a:lnTo>
                  <a:pt x="5208" y="14551"/>
                </a:lnTo>
                <a:lnTo>
                  <a:pt x="5378" y="14429"/>
                </a:lnTo>
                <a:lnTo>
                  <a:pt x="5475" y="14332"/>
                </a:lnTo>
                <a:lnTo>
                  <a:pt x="5524" y="14259"/>
                </a:lnTo>
                <a:lnTo>
                  <a:pt x="5524" y="14186"/>
                </a:lnTo>
                <a:lnTo>
                  <a:pt x="5524" y="14113"/>
                </a:lnTo>
                <a:lnTo>
                  <a:pt x="5475" y="14040"/>
                </a:lnTo>
                <a:lnTo>
                  <a:pt x="5427" y="13991"/>
                </a:lnTo>
                <a:lnTo>
                  <a:pt x="5378" y="13967"/>
                </a:lnTo>
                <a:lnTo>
                  <a:pt x="5256" y="13967"/>
                </a:lnTo>
                <a:lnTo>
                  <a:pt x="5159" y="13991"/>
                </a:lnTo>
                <a:lnTo>
                  <a:pt x="5037" y="14064"/>
                </a:lnTo>
                <a:lnTo>
                  <a:pt x="4818" y="14235"/>
                </a:lnTo>
                <a:lnTo>
                  <a:pt x="4648" y="14381"/>
                </a:lnTo>
                <a:lnTo>
                  <a:pt x="3869" y="15013"/>
                </a:lnTo>
                <a:lnTo>
                  <a:pt x="3115" y="15646"/>
                </a:lnTo>
                <a:lnTo>
                  <a:pt x="1387" y="17106"/>
                </a:lnTo>
                <a:lnTo>
                  <a:pt x="1168" y="17276"/>
                </a:lnTo>
                <a:lnTo>
                  <a:pt x="925" y="17471"/>
                </a:lnTo>
                <a:lnTo>
                  <a:pt x="706" y="17641"/>
                </a:lnTo>
                <a:lnTo>
                  <a:pt x="487" y="17860"/>
                </a:lnTo>
                <a:lnTo>
                  <a:pt x="463" y="17252"/>
                </a:lnTo>
                <a:lnTo>
                  <a:pt x="438" y="16668"/>
                </a:lnTo>
                <a:lnTo>
                  <a:pt x="487" y="15476"/>
                </a:lnTo>
                <a:lnTo>
                  <a:pt x="487" y="14673"/>
                </a:lnTo>
                <a:lnTo>
                  <a:pt x="463" y="13894"/>
                </a:lnTo>
                <a:lnTo>
                  <a:pt x="463" y="13116"/>
                </a:lnTo>
                <a:lnTo>
                  <a:pt x="463" y="12337"/>
                </a:lnTo>
                <a:lnTo>
                  <a:pt x="487" y="10755"/>
                </a:lnTo>
                <a:lnTo>
                  <a:pt x="487" y="9977"/>
                </a:lnTo>
                <a:lnTo>
                  <a:pt x="463" y="9198"/>
                </a:lnTo>
                <a:lnTo>
                  <a:pt x="438" y="8711"/>
                </a:lnTo>
                <a:lnTo>
                  <a:pt x="390" y="8225"/>
                </a:lnTo>
                <a:lnTo>
                  <a:pt x="341" y="7714"/>
                </a:lnTo>
                <a:lnTo>
                  <a:pt x="341" y="7470"/>
                </a:lnTo>
                <a:lnTo>
                  <a:pt x="365" y="7227"/>
                </a:lnTo>
                <a:close/>
                <a:moveTo>
                  <a:pt x="9587" y="0"/>
                </a:moveTo>
                <a:lnTo>
                  <a:pt x="9490" y="25"/>
                </a:lnTo>
                <a:lnTo>
                  <a:pt x="9393" y="98"/>
                </a:lnTo>
                <a:lnTo>
                  <a:pt x="9393" y="146"/>
                </a:lnTo>
                <a:lnTo>
                  <a:pt x="9198" y="219"/>
                </a:lnTo>
                <a:lnTo>
                  <a:pt x="9028" y="292"/>
                </a:lnTo>
                <a:lnTo>
                  <a:pt x="8687" y="511"/>
                </a:lnTo>
                <a:lnTo>
                  <a:pt x="8054" y="974"/>
                </a:lnTo>
                <a:lnTo>
                  <a:pt x="6887" y="1777"/>
                </a:lnTo>
                <a:lnTo>
                  <a:pt x="5719" y="2580"/>
                </a:lnTo>
                <a:lnTo>
                  <a:pt x="5013" y="3091"/>
                </a:lnTo>
                <a:lnTo>
                  <a:pt x="4332" y="3626"/>
                </a:lnTo>
                <a:lnTo>
                  <a:pt x="2945" y="4697"/>
                </a:lnTo>
                <a:lnTo>
                  <a:pt x="2239" y="5207"/>
                </a:lnTo>
                <a:lnTo>
                  <a:pt x="1509" y="5718"/>
                </a:lnTo>
                <a:lnTo>
                  <a:pt x="803" y="6229"/>
                </a:lnTo>
                <a:lnTo>
                  <a:pt x="463" y="6521"/>
                </a:lnTo>
                <a:lnTo>
                  <a:pt x="122" y="6789"/>
                </a:lnTo>
                <a:lnTo>
                  <a:pt x="98" y="6838"/>
                </a:lnTo>
                <a:lnTo>
                  <a:pt x="98" y="6886"/>
                </a:lnTo>
                <a:lnTo>
                  <a:pt x="98" y="6935"/>
                </a:lnTo>
                <a:lnTo>
                  <a:pt x="122" y="6959"/>
                </a:lnTo>
                <a:lnTo>
                  <a:pt x="49" y="7178"/>
                </a:lnTo>
                <a:lnTo>
                  <a:pt x="25" y="7397"/>
                </a:lnTo>
                <a:lnTo>
                  <a:pt x="0" y="7641"/>
                </a:lnTo>
                <a:lnTo>
                  <a:pt x="25" y="7884"/>
                </a:lnTo>
                <a:lnTo>
                  <a:pt x="49" y="8371"/>
                </a:lnTo>
                <a:lnTo>
                  <a:pt x="98" y="8833"/>
                </a:lnTo>
                <a:lnTo>
                  <a:pt x="98" y="10488"/>
                </a:lnTo>
                <a:lnTo>
                  <a:pt x="73" y="11315"/>
                </a:lnTo>
                <a:lnTo>
                  <a:pt x="49" y="12142"/>
                </a:lnTo>
                <a:lnTo>
                  <a:pt x="25" y="12970"/>
                </a:lnTo>
                <a:lnTo>
                  <a:pt x="49" y="13797"/>
                </a:lnTo>
                <a:lnTo>
                  <a:pt x="49" y="14624"/>
                </a:lnTo>
                <a:lnTo>
                  <a:pt x="49" y="15476"/>
                </a:lnTo>
                <a:lnTo>
                  <a:pt x="0" y="16911"/>
                </a:lnTo>
                <a:lnTo>
                  <a:pt x="0" y="17617"/>
                </a:lnTo>
                <a:lnTo>
                  <a:pt x="49" y="17982"/>
                </a:lnTo>
                <a:lnTo>
                  <a:pt x="98" y="18347"/>
                </a:lnTo>
                <a:lnTo>
                  <a:pt x="98" y="18396"/>
                </a:lnTo>
                <a:lnTo>
                  <a:pt x="146" y="18444"/>
                </a:lnTo>
                <a:lnTo>
                  <a:pt x="219" y="18493"/>
                </a:lnTo>
                <a:lnTo>
                  <a:pt x="341" y="18517"/>
                </a:lnTo>
                <a:lnTo>
                  <a:pt x="438" y="18469"/>
                </a:lnTo>
                <a:lnTo>
                  <a:pt x="1022" y="18469"/>
                </a:lnTo>
                <a:lnTo>
                  <a:pt x="1606" y="18420"/>
                </a:lnTo>
                <a:lnTo>
                  <a:pt x="2190" y="18396"/>
                </a:lnTo>
                <a:lnTo>
                  <a:pt x="3967" y="18396"/>
                </a:lnTo>
                <a:lnTo>
                  <a:pt x="5183" y="18420"/>
                </a:lnTo>
                <a:lnTo>
                  <a:pt x="6376" y="18396"/>
                </a:lnTo>
                <a:lnTo>
                  <a:pt x="7592" y="18347"/>
                </a:lnTo>
                <a:lnTo>
                  <a:pt x="8809" y="18274"/>
                </a:lnTo>
                <a:lnTo>
                  <a:pt x="10001" y="18274"/>
                </a:lnTo>
                <a:lnTo>
                  <a:pt x="12337" y="18298"/>
                </a:lnTo>
                <a:lnTo>
                  <a:pt x="13481" y="18298"/>
                </a:lnTo>
                <a:lnTo>
                  <a:pt x="14649" y="18274"/>
                </a:lnTo>
                <a:lnTo>
                  <a:pt x="15646" y="18201"/>
                </a:lnTo>
                <a:lnTo>
                  <a:pt x="16668" y="18128"/>
                </a:lnTo>
                <a:lnTo>
                  <a:pt x="17690" y="18128"/>
                </a:lnTo>
                <a:lnTo>
                  <a:pt x="18201" y="18152"/>
                </a:lnTo>
                <a:lnTo>
                  <a:pt x="18688" y="18201"/>
                </a:lnTo>
                <a:lnTo>
                  <a:pt x="18785" y="18201"/>
                </a:lnTo>
                <a:lnTo>
                  <a:pt x="18882" y="18177"/>
                </a:lnTo>
                <a:lnTo>
                  <a:pt x="18931" y="18128"/>
                </a:lnTo>
                <a:lnTo>
                  <a:pt x="18980" y="18055"/>
                </a:lnTo>
                <a:lnTo>
                  <a:pt x="19004" y="17958"/>
                </a:lnTo>
                <a:lnTo>
                  <a:pt x="18980" y="17885"/>
                </a:lnTo>
                <a:lnTo>
                  <a:pt x="18955" y="17812"/>
                </a:lnTo>
                <a:lnTo>
                  <a:pt x="18882" y="17763"/>
                </a:lnTo>
                <a:lnTo>
                  <a:pt x="18907" y="17690"/>
                </a:lnTo>
                <a:lnTo>
                  <a:pt x="19028" y="16327"/>
                </a:lnTo>
                <a:lnTo>
                  <a:pt x="19077" y="15427"/>
                </a:lnTo>
                <a:lnTo>
                  <a:pt x="19101" y="14502"/>
                </a:lnTo>
                <a:lnTo>
                  <a:pt x="19101" y="13602"/>
                </a:lnTo>
                <a:lnTo>
                  <a:pt x="19077" y="12678"/>
                </a:lnTo>
                <a:lnTo>
                  <a:pt x="19028" y="10999"/>
                </a:lnTo>
                <a:lnTo>
                  <a:pt x="19028" y="10147"/>
                </a:lnTo>
                <a:lnTo>
                  <a:pt x="19053" y="9295"/>
                </a:lnTo>
                <a:lnTo>
                  <a:pt x="19077" y="8541"/>
                </a:lnTo>
                <a:lnTo>
                  <a:pt x="19077" y="7787"/>
                </a:lnTo>
                <a:lnTo>
                  <a:pt x="19053" y="7251"/>
                </a:lnTo>
                <a:lnTo>
                  <a:pt x="19077" y="6984"/>
                </a:lnTo>
                <a:lnTo>
                  <a:pt x="19126" y="6716"/>
                </a:lnTo>
                <a:lnTo>
                  <a:pt x="19126" y="6692"/>
                </a:lnTo>
                <a:lnTo>
                  <a:pt x="19126" y="6643"/>
                </a:lnTo>
                <a:lnTo>
                  <a:pt x="19077" y="6594"/>
                </a:lnTo>
                <a:lnTo>
                  <a:pt x="19004" y="6570"/>
                </a:lnTo>
                <a:lnTo>
                  <a:pt x="18955" y="6570"/>
                </a:lnTo>
                <a:lnTo>
                  <a:pt x="18931" y="6594"/>
                </a:lnTo>
                <a:lnTo>
                  <a:pt x="18882" y="6570"/>
                </a:lnTo>
                <a:lnTo>
                  <a:pt x="18250" y="6254"/>
                </a:lnTo>
                <a:lnTo>
                  <a:pt x="17617" y="5889"/>
                </a:lnTo>
                <a:lnTo>
                  <a:pt x="17033" y="5499"/>
                </a:lnTo>
                <a:lnTo>
                  <a:pt x="16473" y="5062"/>
                </a:lnTo>
                <a:lnTo>
                  <a:pt x="15816" y="4575"/>
                </a:lnTo>
                <a:lnTo>
                  <a:pt x="15160" y="4088"/>
                </a:lnTo>
                <a:lnTo>
                  <a:pt x="14503" y="3602"/>
                </a:lnTo>
                <a:lnTo>
                  <a:pt x="13870" y="3115"/>
                </a:lnTo>
                <a:lnTo>
                  <a:pt x="12605" y="2117"/>
                </a:lnTo>
                <a:lnTo>
                  <a:pt x="11972" y="1631"/>
                </a:lnTo>
                <a:lnTo>
                  <a:pt x="11339" y="1168"/>
                </a:lnTo>
                <a:lnTo>
                  <a:pt x="10682" y="706"/>
                </a:lnTo>
                <a:lnTo>
                  <a:pt x="10050" y="219"/>
                </a:lnTo>
                <a:lnTo>
                  <a:pt x="10001" y="171"/>
                </a:lnTo>
                <a:lnTo>
                  <a:pt x="9928" y="73"/>
                </a:lnTo>
                <a:lnTo>
                  <a:pt x="9879" y="49"/>
                </a:lnTo>
                <a:lnTo>
                  <a:pt x="9806" y="49"/>
                </a:lnTo>
                <a:lnTo>
                  <a:pt x="9709" y="25"/>
                </a:lnTo>
                <a:lnTo>
                  <a:pt x="958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48"/>
          <p:cNvSpPr/>
          <p:nvPr/>
        </p:nvSpPr>
        <p:spPr>
          <a:xfrm>
            <a:off x="1637260" y="1622976"/>
            <a:ext cx="332845" cy="336149"/>
          </a:xfrm>
          <a:custGeom>
            <a:rect b="b" l="l" r="r" t="t"/>
            <a:pathLst>
              <a:path extrusionOk="0" h="17399" w="17228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48"/>
          <p:cNvSpPr/>
          <p:nvPr/>
        </p:nvSpPr>
        <p:spPr>
          <a:xfrm>
            <a:off x="2153403" y="1612640"/>
            <a:ext cx="346949" cy="346002"/>
          </a:xfrm>
          <a:custGeom>
            <a:rect b="b" l="l" r="r" t="t"/>
            <a:pathLst>
              <a:path extrusionOk="0" h="17909" w="17958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48"/>
          <p:cNvSpPr/>
          <p:nvPr/>
        </p:nvSpPr>
        <p:spPr>
          <a:xfrm>
            <a:off x="2684111" y="1623459"/>
            <a:ext cx="322972" cy="324383"/>
          </a:xfrm>
          <a:custGeom>
            <a:rect b="b" l="l" r="r" t="t"/>
            <a:pathLst>
              <a:path extrusionOk="0" h="16790" w="16717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48"/>
          <p:cNvSpPr/>
          <p:nvPr/>
        </p:nvSpPr>
        <p:spPr>
          <a:xfrm>
            <a:off x="3218104" y="1585381"/>
            <a:ext cx="294302" cy="400059"/>
          </a:xfrm>
          <a:custGeom>
            <a:rect b="b" l="l" r="r" t="t"/>
            <a:pathLst>
              <a:path extrusionOk="0" h="20707" w="15233">
                <a:moveTo>
                  <a:pt x="5330" y="122"/>
                </a:moveTo>
                <a:lnTo>
                  <a:pt x="4916" y="170"/>
                </a:lnTo>
                <a:lnTo>
                  <a:pt x="4551" y="219"/>
                </a:lnTo>
                <a:lnTo>
                  <a:pt x="4162" y="292"/>
                </a:lnTo>
                <a:lnTo>
                  <a:pt x="3797" y="389"/>
                </a:lnTo>
                <a:lnTo>
                  <a:pt x="3432" y="511"/>
                </a:lnTo>
                <a:lnTo>
                  <a:pt x="3042" y="657"/>
                </a:lnTo>
                <a:lnTo>
                  <a:pt x="2872" y="754"/>
                </a:lnTo>
                <a:lnTo>
                  <a:pt x="2775" y="827"/>
                </a:lnTo>
                <a:lnTo>
                  <a:pt x="2726" y="900"/>
                </a:lnTo>
                <a:lnTo>
                  <a:pt x="2702" y="925"/>
                </a:lnTo>
                <a:lnTo>
                  <a:pt x="2702" y="973"/>
                </a:lnTo>
                <a:lnTo>
                  <a:pt x="2726" y="1022"/>
                </a:lnTo>
                <a:lnTo>
                  <a:pt x="2750" y="1046"/>
                </a:lnTo>
                <a:lnTo>
                  <a:pt x="2848" y="1071"/>
                </a:lnTo>
                <a:lnTo>
                  <a:pt x="3018" y="1071"/>
                </a:lnTo>
                <a:lnTo>
                  <a:pt x="3115" y="1046"/>
                </a:lnTo>
                <a:lnTo>
                  <a:pt x="3432" y="900"/>
                </a:lnTo>
                <a:lnTo>
                  <a:pt x="3845" y="754"/>
                </a:lnTo>
                <a:lnTo>
                  <a:pt x="4283" y="633"/>
                </a:lnTo>
                <a:lnTo>
                  <a:pt x="4721" y="584"/>
                </a:lnTo>
                <a:lnTo>
                  <a:pt x="5159" y="511"/>
                </a:lnTo>
                <a:lnTo>
                  <a:pt x="6084" y="511"/>
                </a:lnTo>
                <a:lnTo>
                  <a:pt x="6546" y="584"/>
                </a:lnTo>
                <a:lnTo>
                  <a:pt x="6984" y="681"/>
                </a:lnTo>
                <a:lnTo>
                  <a:pt x="7447" y="803"/>
                </a:lnTo>
                <a:lnTo>
                  <a:pt x="7885" y="949"/>
                </a:lnTo>
                <a:lnTo>
                  <a:pt x="8761" y="1265"/>
                </a:lnTo>
                <a:lnTo>
                  <a:pt x="9539" y="1533"/>
                </a:lnTo>
                <a:lnTo>
                  <a:pt x="10318" y="1776"/>
                </a:lnTo>
                <a:lnTo>
                  <a:pt x="10731" y="1874"/>
                </a:lnTo>
                <a:lnTo>
                  <a:pt x="11121" y="1947"/>
                </a:lnTo>
                <a:lnTo>
                  <a:pt x="11534" y="2020"/>
                </a:lnTo>
                <a:lnTo>
                  <a:pt x="11948" y="2044"/>
                </a:lnTo>
                <a:lnTo>
                  <a:pt x="12337" y="2044"/>
                </a:lnTo>
                <a:lnTo>
                  <a:pt x="12727" y="2020"/>
                </a:lnTo>
                <a:lnTo>
                  <a:pt x="13116" y="1971"/>
                </a:lnTo>
                <a:lnTo>
                  <a:pt x="13481" y="1898"/>
                </a:lnTo>
                <a:lnTo>
                  <a:pt x="13749" y="1825"/>
                </a:lnTo>
                <a:lnTo>
                  <a:pt x="13992" y="1703"/>
                </a:lnTo>
                <a:lnTo>
                  <a:pt x="14454" y="1460"/>
                </a:lnTo>
                <a:lnTo>
                  <a:pt x="14357" y="1703"/>
                </a:lnTo>
                <a:lnTo>
                  <a:pt x="14065" y="2214"/>
                </a:lnTo>
                <a:lnTo>
                  <a:pt x="13943" y="2458"/>
                </a:lnTo>
                <a:lnTo>
                  <a:pt x="13797" y="2725"/>
                </a:lnTo>
                <a:lnTo>
                  <a:pt x="13238" y="4112"/>
                </a:lnTo>
                <a:lnTo>
                  <a:pt x="12921" y="4794"/>
                </a:lnTo>
                <a:lnTo>
                  <a:pt x="12605" y="5451"/>
                </a:lnTo>
                <a:lnTo>
                  <a:pt x="12581" y="5548"/>
                </a:lnTo>
                <a:lnTo>
                  <a:pt x="12581" y="5621"/>
                </a:lnTo>
                <a:lnTo>
                  <a:pt x="12605" y="5670"/>
                </a:lnTo>
                <a:lnTo>
                  <a:pt x="12654" y="5718"/>
                </a:lnTo>
                <a:lnTo>
                  <a:pt x="12629" y="5816"/>
                </a:lnTo>
                <a:lnTo>
                  <a:pt x="12654" y="5913"/>
                </a:lnTo>
                <a:lnTo>
                  <a:pt x="12946" y="6326"/>
                </a:lnTo>
                <a:lnTo>
                  <a:pt x="13238" y="6764"/>
                </a:lnTo>
                <a:lnTo>
                  <a:pt x="13554" y="7178"/>
                </a:lnTo>
                <a:lnTo>
                  <a:pt x="13895" y="7543"/>
                </a:lnTo>
                <a:lnTo>
                  <a:pt x="14527" y="8176"/>
                </a:lnTo>
                <a:lnTo>
                  <a:pt x="14625" y="8297"/>
                </a:lnTo>
                <a:lnTo>
                  <a:pt x="14260" y="8516"/>
                </a:lnTo>
                <a:lnTo>
                  <a:pt x="13870" y="8687"/>
                </a:lnTo>
                <a:lnTo>
                  <a:pt x="13505" y="8833"/>
                </a:lnTo>
                <a:lnTo>
                  <a:pt x="13116" y="8930"/>
                </a:lnTo>
                <a:lnTo>
                  <a:pt x="12727" y="9003"/>
                </a:lnTo>
                <a:lnTo>
                  <a:pt x="12313" y="9027"/>
                </a:lnTo>
                <a:lnTo>
                  <a:pt x="11875" y="9052"/>
                </a:lnTo>
                <a:lnTo>
                  <a:pt x="11461" y="9027"/>
                </a:lnTo>
                <a:lnTo>
                  <a:pt x="11023" y="9003"/>
                </a:lnTo>
                <a:lnTo>
                  <a:pt x="10610" y="8954"/>
                </a:lnTo>
                <a:lnTo>
                  <a:pt x="10196" y="8881"/>
                </a:lnTo>
                <a:lnTo>
                  <a:pt x="9783" y="8784"/>
                </a:lnTo>
                <a:lnTo>
                  <a:pt x="8955" y="8565"/>
                </a:lnTo>
                <a:lnTo>
                  <a:pt x="8177" y="8297"/>
                </a:lnTo>
                <a:lnTo>
                  <a:pt x="7544" y="8103"/>
                </a:lnTo>
                <a:lnTo>
                  <a:pt x="6838" y="7884"/>
                </a:lnTo>
                <a:lnTo>
                  <a:pt x="6449" y="7786"/>
                </a:lnTo>
                <a:lnTo>
                  <a:pt x="6084" y="7713"/>
                </a:lnTo>
                <a:lnTo>
                  <a:pt x="5695" y="7640"/>
                </a:lnTo>
                <a:lnTo>
                  <a:pt x="5305" y="7592"/>
                </a:lnTo>
                <a:lnTo>
                  <a:pt x="4940" y="7567"/>
                </a:lnTo>
                <a:lnTo>
                  <a:pt x="4575" y="7567"/>
                </a:lnTo>
                <a:lnTo>
                  <a:pt x="4210" y="7616"/>
                </a:lnTo>
                <a:lnTo>
                  <a:pt x="3845" y="7689"/>
                </a:lnTo>
                <a:lnTo>
                  <a:pt x="3529" y="7811"/>
                </a:lnTo>
                <a:lnTo>
                  <a:pt x="3213" y="7957"/>
                </a:lnTo>
                <a:lnTo>
                  <a:pt x="2921" y="8176"/>
                </a:lnTo>
                <a:lnTo>
                  <a:pt x="2799" y="8297"/>
                </a:lnTo>
                <a:lnTo>
                  <a:pt x="2677" y="8443"/>
                </a:lnTo>
                <a:lnTo>
                  <a:pt x="2653" y="8492"/>
                </a:lnTo>
                <a:lnTo>
                  <a:pt x="2629" y="8541"/>
                </a:lnTo>
                <a:lnTo>
                  <a:pt x="2653" y="8589"/>
                </a:lnTo>
                <a:lnTo>
                  <a:pt x="2677" y="8638"/>
                </a:lnTo>
                <a:lnTo>
                  <a:pt x="2702" y="8662"/>
                </a:lnTo>
                <a:lnTo>
                  <a:pt x="2750" y="8687"/>
                </a:lnTo>
                <a:lnTo>
                  <a:pt x="2799" y="8687"/>
                </a:lnTo>
                <a:lnTo>
                  <a:pt x="2848" y="8662"/>
                </a:lnTo>
                <a:lnTo>
                  <a:pt x="3213" y="8443"/>
                </a:lnTo>
                <a:lnTo>
                  <a:pt x="3553" y="8273"/>
                </a:lnTo>
                <a:lnTo>
                  <a:pt x="3918" y="8176"/>
                </a:lnTo>
                <a:lnTo>
                  <a:pt x="4283" y="8078"/>
                </a:lnTo>
                <a:lnTo>
                  <a:pt x="4648" y="8054"/>
                </a:lnTo>
                <a:lnTo>
                  <a:pt x="5038" y="8054"/>
                </a:lnTo>
                <a:lnTo>
                  <a:pt x="5403" y="8078"/>
                </a:lnTo>
                <a:lnTo>
                  <a:pt x="5768" y="8127"/>
                </a:lnTo>
                <a:lnTo>
                  <a:pt x="6157" y="8200"/>
                </a:lnTo>
                <a:lnTo>
                  <a:pt x="6522" y="8297"/>
                </a:lnTo>
                <a:lnTo>
                  <a:pt x="7276" y="8516"/>
                </a:lnTo>
                <a:lnTo>
                  <a:pt x="8031" y="8760"/>
                </a:lnTo>
                <a:lnTo>
                  <a:pt x="8761" y="8979"/>
                </a:lnTo>
                <a:lnTo>
                  <a:pt x="9564" y="9198"/>
                </a:lnTo>
                <a:lnTo>
                  <a:pt x="10391" y="9368"/>
                </a:lnTo>
                <a:lnTo>
                  <a:pt x="10804" y="9441"/>
                </a:lnTo>
                <a:lnTo>
                  <a:pt x="11218" y="9490"/>
                </a:lnTo>
                <a:lnTo>
                  <a:pt x="11632" y="9514"/>
                </a:lnTo>
                <a:lnTo>
                  <a:pt x="12459" y="9514"/>
                </a:lnTo>
                <a:lnTo>
                  <a:pt x="12848" y="9465"/>
                </a:lnTo>
                <a:lnTo>
                  <a:pt x="13238" y="9392"/>
                </a:lnTo>
                <a:lnTo>
                  <a:pt x="13603" y="9295"/>
                </a:lnTo>
                <a:lnTo>
                  <a:pt x="13968" y="9173"/>
                </a:lnTo>
                <a:lnTo>
                  <a:pt x="14308" y="9003"/>
                </a:lnTo>
                <a:lnTo>
                  <a:pt x="14649" y="8833"/>
                </a:lnTo>
                <a:lnTo>
                  <a:pt x="14990" y="8614"/>
                </a:lnTo>
                <a:lnTo>
                  <a:pt x="15063" y="8614"/>
                </a:lnTo>
                <a:lnTo>
                  <a:pt x="15111" y="8589"/>
                </a:lnTo>
                <a:lnTo>
                  <a:pt x="15160" y="8565"/>
                </a:lnTo>
                <a:lnTo>
                  <a:pt x="15209" y="8516"/>
                </a:lnTo>
                <a:lnTo>
                  <a:pt x="15233" y="8443"/>
                </a:lnTo>
                <a:lnTo>
                  <a:pt x="15233" y="8370"/>
                </a:lnTo>
                <a:lnTo>
                  <a:pt x="15209" y="8273"/>
                </a:lnTo>
                <a:lnTo>
                  <a:pt x="15184" y="8200"/>
                </a:lnTo>
                <a:lnTo>
                  <a:pt x="15087" y="8054"/>
                </a:lnTo>
                <a:lnTo>
                  <a:pt x="14941" y="7884"/>
                </a:lnTo>
                <a:lnTo>
                  <a:pt x="14625" y="7592"/>
                </a:lnTo>
                <a:lnTo>
                  <a:pt x="14381" y="7373"/>
                </a:lnTo>
                <a:lnTo>
                  <a:pt x="14187" y="7178"/>
                </a:lnTo>
                <a:lnTo>
                  <a:pt x="14016" y="6959"/>
                </a:lnTo>
                <a:lnTo>
                  <a:pt x="13700" y="6545"/>
                </a:lnTo>
                <a:lnTo>
                  <a:pt x="13359" y="6108"/>
                </a:lnTo>
                <a:lnTo>
                  <a:pt x="13165" y="5913"/>
                </a:lnTo>
                <a:lnTo>
                  <a:pt x="12970" y="5743"/>
                </a:lnTo>
                <a:lnTo>
                  <a:pt x="12970" y="5718"/>
                </a:lnTo>
                <a:lnTo>
                  <a:pt x="12994" y="5694"/>
                </a:lnTo>
                <a:lnTo>
                  <a:pt x="13359" y="4940"/>
                </a:lnTo>
                <a:lnTo>
                  <a:pt x="13676" y="4161"/>
                </a:lnTo>
                <a:lnTo>
                  <a:pt x="14333" y="2628"/>
                </a:lnTo>
                <a:lnTo>
                  <a:pt x="14479" y="2336"/>
                </a:lnTo>
                <a:lnTo>
                  <a:pt x="14698" y="1971"/>
                </a:lnTo>
                <a:lnTo>
                  <a:pt x="14795" y="1776"/>
                </a:lnTo>
                <a:lnTo>
                  <a:pt x="14868" y="1557"/>
                </a:lnTo>
                <a:lnTo>
                  <a:pt x="14917" y="1363"/>
                </a:lnTo>
                <a:lnTo>
                  <a:pt x="14917" y="1192"/>
                </a:lnTo>
                <a:lnTo>
                  <a:pt x="14965" y="1144"/>
                </a:lnTo>
                <a:lnTo>
                  <a:pt x="14965" y="1071"/>
                </a:lnTo>
                <a:lnTo>
                  <a:pt x="14965" y="998"/>
                </a:lnTo>
                <a:lnTo>
                  <a:pt x="14917" y="925"/>
                </a:lnTo>
                <a:lnTo>
                  <a:pt x="14868" y="876"/>
                </a:lnTo>
                <a:lnTo>
                  <a:pt x="14795" y="827"/>
                </a:lnTo>
                <a:lnTo>
                  <a:pt x="14722" y="827"/>
                </a:lnTo>
                <a:lnTo>
                  <a:pt x="14625" y="852"/>
                </a:lnTo>
                <a:lnTo>
                  <a:pt x="14284" y="1022"/>
                </a:lnTo>
                <a:lnTo>
                  <a:pt x="13943" y="1217"/>
                </a:lnTo>
                <a:lnTo>
                  <a:pt x="13578" y="1387"/>
                </a:lnTo>
                <a:lnTo>
                  <a:pt x="13408" y="1460"/>
                </a:lnTo>
                <a:lnTo>
                  <a:pt x="13213" y="1509"/>
                </a:lnTo>
                <a:lnTo>
                  <a:pt x="12751" y="1582"/>
                </a:lnTo>
                <a:lnTo>
                  <a:pt x="12289" y="1606"/>
                </a:lnTo>
                <a:lnTo>
                  <a:pt x="11826" y="1582"/>
                </a:lnTo>
                <a:lnTo>
                  <a:pt x="11364" y="1557"/>
                </a:lnTo>
                <a:lnTo>
                  <a:pt x="10926" y="1484"/>
                </a:lnTo>
                <a:lnTo>
                  <a:pt x="10512" y="1387"/>
                </a:lnTo>
                <a:lnTo>
                  <a:pt x="10123" y="1265"/>
                </a:lnTo>
                <a:lnTo>
                  <a:pt x="9710" y="1144"/>
                </a:lnTo>
                <a:lnTo>
                  <a:pt x="8907" y="876"/>
                </a:lnTo>
                <a:lnTo>
                  <a:pt x="8104" y="584"/>
                </a:lnTo>
                <a:lnTo>
                  <a:pt x="7714" y="462"/>
                </a:lnTo>
                <a:lnTo>
                  <a:pt x="7325" y="341"/>
                </a:lnTo>
                <a:lnTo>
                  <a:pt x="6936" y="268"/>
                </a:lnTo>
                <a:lnTo>
                  <a:pt x="6522" y="195"/>
                </a:lnTo>
                <a:lnTo>
                  <a:pt x="6133" y="146"/>
                </a:lnTo>
                <a:lnTo>
                  <a:pt x="5743" y="122"/>
                </a:lnTo>
                <a:close/>
                <a:moveTo>
                  <a:pt x="1388" y="438"/>
                </a:moveTo>
                <a:lnTo>
                  <a:pt x="1461" y="487"/>
                </a:lnTo>
                <a:lnTo>
                  <a:pt x="1558" y="535"/>
                </a:lnTo>
                <a:lnTo>
                  <a:pt x="1704" y="657"/>
                </a:lnTo>
                <a:lnTo>
                  <a:pt x="1510" y="803"/>
                </a:lnTo>
                <a:lnTo>
                  <a:pt x="1218" y="1022"/>
                </a:lnTo>
                <a:lnTo>
                  <a:pt x="1120" y="1095"/>
                </a:lnTo>
                <a:lnTo>
                  <a:pt x="1072" y="1119"/>
                </a:lnTo>
                <a:lnTo>
                  <a:pt x="1047" y="1144"/>
                </a:lnTo>
                <a:lnTo>
                  <a:pt x="1023" y="1168"/>
                </a:lnTo>
                <a:lnTo>
                  <a:pt x="1047" y="1217"/>
                </a:lnTo>
                <a:lnTo>
                  <a:pt x="1072" y="1290"/>
                </a:lnTo>
                <a:lnTo>
                  <a:pt x="1120" y="1338"/>
                </a:lnTo>
                <a:lnTo>
                  <a:pt x="1266" y="1338"/>
                </a:lnTo>
                <a:lnTo>
                  <a:pt x="1364" y="1314"/>
                </a:lnTo>
                <a:lnTo>
                  <a:pt x="1437" y="1265"/>
                </a:lnTo>
                <a:lnTo>
                  <a:pt x="1656" y="1144"/>
                </a:lnTo>
                <a:lnTo>
                  <a:pt x="1826" y="998"/>
                </a:lnTo>
                <a:lnTo>
                  <a:pt x="1899" y="973"/>
                </a:lnTo>
                <a:lnTo>
                  <a:pt x="1923" y="1046"/>
                </a:lnTo>
                <a:lnTo>
                  <a:pt x="1972" y="1217"/>
                </a:lnTo>
                <a:lnTo>
                  <a:pt x="1826" y="1265"/>
                </a:lnTo>
                <a:lnTo>
                  <a:pt x="1680" y="1387"/>
                </a:lnTo>
                <a:lnTo>
                  <a:pt x="1388" y="1630"/>
                </a:lnTo>
                <a:lnTo>
                  <a:pt x="1145" y="1898"/>
                </a:lnTo>
                <a:lnTo>
                  <a:pt x="1023" y="2093"/>
                </a:lnTo>
                <a:lnTo>
                  <a:pt x="1023" y="2117"/>
                </a:lnTo>
                <a:lnTo>
                  <a:pt x="1023" y="2141"/>
                </a:lnTo>
                <a:lnTo>
                  <a:pt x="1047" y="2166"/>
                </a:lnTo>
                <a:lnTo>
                  <a:pt x="1096" y="2166"/>
                </a:lnTo>
                <a:lnTo>
                  <a:pt x="1193" y="2141"/>
                </a:lnTo>
                <a:lnTo>
                  <a:pt x="1291" y="2093"/>
                </a:lnTo>
                <a:lnTo>
                  <a:pt x="1461" y="1995"/>
                </a:lnTo>
                <a:lnTo>
                  <a:pt x="1826" y="1728"/>
                </a:lnTo>
                <a:lnTo>
                  <a:pt x="1996" y="1630"/>
                </a:lnTo>
                <a:lnTo>
                  <a:pt x="1996" y="1655"/>
                </a:lnTo>
                <a:lnTo>
                  <a:pt x="1923" y="2044"/>
                </a:lnTo>
                <a:lnTo>
                  <a:pt x="1777" y="2117"/>
                </a:lnTo>
                <a:lnTo>
                  <a:pt x="1656" y="2214"/>
                </a:lnTo>
                <a:lnTo>
                  <a:pt x="1315" y="2458"/>
                </a:lnTo>
                <a:lnTo>
                  <a:pt x="1193" y="2579"/>
                </a:lnTo>
                <a:lnTo>
                  <a:pt x="1120" y="2652"/>
                </a:lnTo>
                <a:lnTo>
                  <a:pt x="1096" y="2725"/>
                </a:lnTo>
                <a:lnTo>
                  <a:pt x="1096" y="2774"/>
                </a:lnTo>
                <a:lnTo>
                  <a:pt x="1120" y="2823"/>
                </a:lnTo>
                <a:lnTo>
                  <a:pt x="1193" y="2847"/>
                </a:lnTo>
                <a:lnTo>
                  <a:pt x="1291" y="2847"/>
                </a:lnTo>
                <a:lnTo>
                  <a:pt x="1461" y="2774"/>
                </a:lnTo>
                <a:lnTo>
                  <a:pt x="1631" y="2677"/>
                </a:lnTo>
                <a:lnTo>
                  <a:pt x="1777" y="2604"/>
                </a:lnTo>
                <a:lnTo>
                  <a:pt x="1874" y="2531"/>
                </a:lnTo>
                <a:lnTo>
                  <a:pt x="1874" y="2823"/>
                </a:lnTo>
                <a:lnTo>
                  <a:pt x="1874" y="2920"/>
                </a:lnTo>
                <a:lnTo>
                  <a:pt x="1364" y="3285"/>
                </a:lnTo>
                <a:lnTo>
                  <a:pt x="1169" y="3455"/>
                </a:lnTo>
                <a:lnTo>
                  <a:pt x="1072" y="3553"/>
                </a:lnTo>
                <a:lnTo>
                  <a:pt x="1023" y="3650"/>
                </a:lnTo>
                <a:lnTo>
                  <a:pt x="999" y="3699"/>
                </a:lnTo>
                <a:lnTo>
                  <a:pt x="1023" y="3723"/>
                </a:lnTo>
                <a:lnTo>
                  <a:pt x="1072" y="3747"/>
                </a:lnTo>
                <a:lnTo>
                  <a:pt x="1193" y="3723"/>
                </a:lnTo>
                <a:lnTo>
                  <a:pt x="1339" y="3674"/>
                </a:lnTo>
                <a:lnTo>
                  <a:pt x="1583" y="3528"/>
                </a:lnTo>
                <a:lnTo>
                  <a:pt x="1874" y="3334"/>
                </a:lnTo>
                <a:lnTo>
                  <a:pt x="1874" y="3772"/>
                </a:lnTo>
                <a:lnTo>
                  <a:pt x="1704" y="3869"/>
                </a:lnTo>
                <a:lnTo>
                  <a:pt x="1534" y="3966"/>
                </a:lnTo>
                <a:lnTo>
                  <a:pt x="1266" y="4137"/>
                </a:lnTo>
                <a:lnTo>
                  <a:pt x="1145" y="4258"/>
                </a:lnTo>
                <a:lnTo>
                  <a:pt x="1096" y="4307"/>
                </a:lnTo>
                <a:lnTo>
                  <a:pt x="1047" y="4380"/>
                </a:lnTo>
                <a:lnTo>
                  <a:pt x="1047" y="4429"/>
                </a:lnTo>
                <a:lnTo>
                  <a:pt x="1096" y="4477"/>
                </a:lnTo>
                <a:lnTo>
                  <a:pt x="1242" y="4477"/>
                </a:lnTo>
                <a:lnTo>
                  <a:pt x="1388" y="4453"/>
                </a:lnTo>
                <a:lnTo>
                  <a:pt x="1680" y="4331"/>
                </a:lnTo>
                <a:lnTo>
                  <a:pt x="1874" y="4258"/>
                </a:lnTo>
                <a:lnTo>
                  <a:pt x="1874" y="4623"/>
                </a:lnTo>
                <a:lnTo>
                  <a:pt x="1680" y="4721"/>
                </a:lnTo>
                <a:lnTo>
                  <a:pt x="1485" y="4818"/>
                </a:lnTo>
                <a:lnTo>
                  <a:pt x="1218" y="4988"/>
                </a:lnTo>
                <a:lnTo>
                  <a:pt x="1096" y="5086"/>
                </a:lnTo>
                <a:lnTo>
                  <a:pt x="999" y="5183"/>
                </a:lnTo>
                <a:lnTo>
                  <a:pt x="999" y="5232"/>
                </a:lnTo>
                <a:lnTo>
                  <a:pt x="974" y="5256"/>
                </a:lnTo>
                <a:lnTo>
                  <a:pt x="1023" y="5329"/>
                </a:lnTo>
                <a:lnTo>
                  <a:pt x="1072" y="5378"/>
                </a:lnTo>
                <a:lnTo>
                  <a:pt x="1145" y="5378"/>
                </a:lnTo>
                <a:lnTo>
                  <a:pt x="1388" y="5280"/>
                </a:lnTo>
                <a:lnTo>
                  <a:pt x="1607" y="5159"/>
                </a:lnTo>
                <a:lnTo>
                  <a:pt x="1874" y="5037"/>
                </a:lnTo>
                <a:lnTo>
                  <a:pt x="1874" y="5451"/>
                </a:lnTo>
                <a:lnTo>
                  <a:pt x="1656" y="5524"/>
                </a:lnTo>
                <a:lnTo>
                  <a:pt x="1510" y="5597"/>
                </a:lnTo>
                <a:lnTo>
                  <a:pt x="1339" y="5694"/>
                </a:lnTo>
                <a:lnTo>
                  <a:pt x="1193" y="5791"/>
                </a:lnTo>
                <a:lnTo>
                  <a:pt x="1145" y="5864"/>
                </a:lnTo>
                <a:lnTo>
                  <a:pt x="1120" y="5937"/>
                </a:lnTo>
                <a:lnTo>
                  <a:pt x="1120" y="5986"/>
                </a:lnTo>
                <a:lnTo>
                  <a:pt x="1145" y="6035"/>
                </a:lnTo>
                <a:lnTo>
                  <a:pt x="1169" y="6059"/>
                </a:lnTo>
                <a:lnTo>
                  <a:pt x="1218" y="6059"/>
                </a:lnTo>
                <a:lnTo>
                  <a:pt x="1388" y="6035"/>
                </a:lnTo>
                <a:lnTo>
                  <a:pt x="1558" y="5962"/>
                </a:lnTo>
                <a:lnTo>
                  <a:pt x="1704" y="5889"/>
                </a:lnTo>
                <a:lnTo>
                  <a:pt x="1874" y="5816"/>
                </a:lnTo>
                <a:lnTo>
                  <a:pt x="1874" y="6059"/>
                </a:lnTo>
                <a:lnTo>
                  <a:pt x="1680" y="6156"/>
                </a:lnTo>
                <a:lnTo>
                  <a:pt x="1485" y="6254"/>
                </a:lnTo>
                <a:lnTo>
                  <a:pt x="1291" y="6375"/>
                </a:lnTo>
                <a:lnTo>
                  <a:pt x="1096" y="6521"/>
                </a:lnTo>
                <a:lnTo>
                  <a:pt x="1072" y="6545"/>
                </a:lnTo>
                <a:lnTo>
                  <a:pt x="1072" y="6570"/>
                </a:lnTo>
                <a:lnTo>
                  <a:pt x="1096" y="6594"/>
                </a:lnTo>
                <a:lnTo>
                  <a:pt x="1242" y="6594"/>
                </a:lnTo>
                <a:lnTo>
                  <a:pt x="1364" y="6570"/>
                </a:lnTo>
                <a:lnTo>
                  <a:pt x="1583" y="6497"/>
                </a:lnTo>
                <a:lnTo>
                  <a:pt x="1874" y="6375"/>
                </a:lnTo>
                <a:lnTo>
                  <a:pt x="1874" y="6764"/>
                </a:lnTo>
                <a:lnTo>
                  <a:pt x="1704" y="6886"/>
                </a:lnTo>
                <a:lnTo>
                  <a:pt x="1534" y="7008"/>
                </a:lnTo>
                <a:lnTo>
                  <a:pt x="1364" y="7129"/>
                </a:lnTo>
                <a:lnTo>
                  <a:pt x="1218" y="7275"/>
                </a:lnTo>
                <a:lnTo>
                  <a:pt x="1096" y="7470"/>
                </a:lnTo>
                <a:lnTo>
                  <a:pt x="1096" y="7494"/>
                </a:lnTo>
                <a:lnTo>
                  <a:pt x="1120" y="7494"/>
                </a:lnTo>
                <a:lnTo>
                  <a:pt x="1315" y="7446"/>
                </a:lnTo>
                <a:lnTo>
                  <a:pt x="1461" y="7373"/>
                </a:lnTo>
                <a:lnTo>
                  <a:pt x="1802" y="7202"/>
                </a:lnTo>
                <a:lnTo>
                  <a:pt x="1899" y="7154"/>
                </a:lnTo>
                <a:lnTo>
                  <a:pt x="1899" y="7446"/>
                </a:lnTo>
                <a:lnTo>
                  <a:pt x="1656" y="7567"/>
                </a:lnTo>
                <a:lnTo>
                  <a:pt x="1437" y="7738"/>
                </a:lnTo>
                <a:lnTo>
                  <a:pt x="1339" y="7811"/>
                </a:lnTo>
                <a:lnTo>
                  <a:pt x="1266" y="7908"/>
                </a:lnTo>
                <a:lnTo>
                  <a:pt x="1145" y="8078"/>
                </a:lnTo>
                <a:lnTo>
                  <a:pt x="1145" y="8127"/>
                </a:lnTo>
                <a:lnTo>
                  <a:pt x="1169" y="8127"/>
                </a:lnTo>
                <a:lnTo>
                  <a:pt x="1291" y="8103"/>
                </a:lnTo>
                <a:lnTo>
                  <a:pt x="1388" y="8078"/>
                </a:lnTo>
                <a:lnTo>
                  <a:pt x="1485" y="8054"/>
                </a:lnTo>
                <a:lnTo>
                  <a:pt x="1583" y="8005"/>
                </a:lnTo>
                <a:lnTo>
                  <a:pt x="1899" y="7835"/>
                </a:lnTo>
                <a:lnTo>
                  <a:pt x="1923" y="8346"/>
                </a:lnTo>
                <a:lnTo>
                  <a:pt x="1899" y="8370"/>
                </a:lnTo>
                <a:lnTo>
                  <a:pt x="1461" y="8638"/>
                </a:lnTo>
                <a:lnTo>
                  <a:pt x="1242" y="8760"/>
                </a:lnTo>
                <a:lnTo>
                  <a:pt x="1145" y="8857"/>
                </a:lnTo>
                <a:lnTo>
                  <a:pt x="1047" y="8930"/>
                </a:lnTo>
                <a:lnTo>
                  <a:pt x="1047" y="9003"/>
                </a:lnTo>
                <a:lnTo>
                  <a:pt x="1072" y="9052"/>
                </a:lnTo>
                <a:lnTo>
                  <a:pt x="1169" y="9076"/>
                </a:lnTo>
                <a:lnTo>
                  <a:pt x="1388" y="9076"/>
                </a:lnTo>
                <a:lnTo>
                  <a:pt x="1510" y="9027"/>
                </a:lnTo>
                <a:lnTo>
                  <a:pt x="1729" y="8930"/>
                </a:lnTo>
                <a:lnTo>
                  <a:pt x="1923" y="8784"/>
                </a:lnTo>
                <a:lnTo>
                  <a:pt x="1947" y="9149"/>
                </a:lnTo>
                <a:lnTo>
                  <a:pt x="1874" y="9173"/>
                </a:lnTo>
                <a:lnTo>
                  <a:pt x="1656" y="9344"/>
                </a:lnTo>
                <a:lnTo>
                  <a:pt x="1461" y="9514"/>
                </a:lnTo>
                <a:lnTo>
                  <a:pt x="1096" y="9879"/>
                </a:lnTo>
                <a:lnTo>
                  <a:pt x="1096" y="9928"/>
                </a:lnTo>
                <a:lnTo>
                  <a:pt x="1120" y="9928"/>
                </a:lnTo>
                <a:lnTo>
                  <a:pt x="1339" y="9830"/>
                </a:lnTo>
                <a:lnTo>
                  <a:pt x="1558" y="9733"/>
                </a:lnTo>
                <a:lnTo>
                  <a:pt x="1947" y="9465"/>
                </a:lnTo>
                <a:lnTo>
                  <a:pt x="1972" y="10049"/>
                </a:lnTo>
                <a:lnTo>
                  <a:pt x="1874" y="10098"/>
                </a:lnTo>
                <a:lnTo>
                  <a:pt x="1680" y="10171"/>
                </a:lnTo>
                <a:lnTo>
                  <a:pt x="1510" y="10293"/>
                </a:lnTo>
                <a:lnTo>
                  <a:pt x="1364" y="10366"/>
                </a:lnTo>
                <a:lnTo>
                  <a:pt x="1242" y="10512"/>
                </a:lnTo>
                <a:lnTo>
                  <a:pt x="1193" y="10560"/>
                </a:lnTo>
                <a:lnTo>
                  <a:pt x="1169" y="10658"/>
                </a:lnTo>
                <a:lnTo>
                  <a:pt x="1169" y="10731"/>
                </a:lnTo>
                <a:lnTo>
                  <a:pt x="1169" y="10804"/>
                </a:lnTo>
                <a:lnTo>
                  <a:pt x="1218" y="10852"/>
                </a:lnTo>
                <a:lnTo>
                  <a:pt x="1242" y="10877"/>
                </a:lnTo>
                <a:lnTo>
                  <a:pt x="1291" y="10877"/>
                </a:lnTo>
                <a:lnTo>
                  <a:pt x="1412" y="10804"/>
                </a:lnTo>
                <a:lnTo>
                  <a:pt x="1510" y="10731"/>
                </a:lnTo>
                <a:lnTo>
                  <a:pt x="1607" y="10633"/>
                </a:lnTo>
                <a:lnTo>
                  <a:pt x="1729" y="10560"/>
                </a:lnTo>
                <a:lnTo>
                  <a:pt x="1850" y="10487"/>
                </a:lnTo>
                <a:lnTo>
                  <a:pt x="1996" y="10439"/>
                </a:lnTo>
                <a:lnTo>
                  <a:pt x="1996" y="10682"/>
                </a:lnTo>
                <a:lnTo>
                  <a:pt x="1850" y="10755"/>
                </a:lnTo>
                <a:lnTo>
                  <a:pt x="1729" y="10828"/>
                </a:lnTo>
                <a:lnTo>
                  <a:pt x="1485" y="11023"/>
                </a:lnTo>
                <a:lnTo>
                  <a:pt x="1266" y="11217"/>
                </a:lnTo>
                <a:lnTo>
                  <a:pt x="1072" y="11436"/>
                </a:lnTo>
                <a:lnTo>
                  <a:pt x="1072" y="11461"/>
                </a:lnTo>
                <a:lnTo>
                  <a:pt x="1096" y="11485"/>
                </a:lnTo>
                <a:lnTo>
                  <a:pt x="1120" y="11509"/>
                </a:lnTo>
                <a:lnTo>
                  <a:pt x="1388" y="11436"/>
                </a:lnTo>
                <a:lnTo>
                  <a:pt x="1656" y="11315"/>
                </a:lnTo>
                <a:lnTo>
                  <a:pt x="2020" y="11096"/>
                </a:lnTo>
                <a:lnTo>
                  <a:pt x="2020" y="11680"/>
                </a:lnTo>
                <a:lnTo>
                  <a:pt x="1802" y="11801"/>
                </a:lnTo>
                <a:lnTo>
                  <a:pt x="1607" y="11947"/>
                </a:lnTo>
                <a:lnTo>
                  <a:pt x="1364" y="12166"/>
                </a:lnTo>
                <a:lnTo>
                  <a:pt x="1242" y="12264"/>
                </a:lnTo>
                <a:lnTo>
                  <a:pt x="1096" y="12361"/>
                </a:lnTo>
                <a:lnTo>
                  <a:pt x="1096" y="12385"/>
                </a:lnTo>
                <a:lnTo>
                  <a:pt x="1096" y="12410"/>
                </a:lnTo>
                <a:lnTo>
                  <a:pt x="1120" y="12410"/>
                </a:lnTo>
                <a:lnTo>
                  <a:pt x="1388" y="12385"/>
                </a:lnTo>
                <a:lnTo>
                  <a:pt x="1534" y="12337"/>
                </a:lnTo>
                <a:lnTo>
                  <a:pt x="1656" y="12288"/>
                </a:lnTo>
                <a:lnTo>
                  <a:pt x="2045" y="12069"/>
                </a:lnTo>
                <a:lnTo>
                  <a:pt x="2045" y="12483"/>
                </a:lnTo>
                <a:lnTo>
                  <a:pt x="1874" y="12556"/>
                </a:lnTo>
                <a:lnTo>
                  <a:pt x="1729" y="12629"/>
                </a:lnTo>
                <a:lnTo>
                  <a:pt x="1558" y="12702"/>
                </a:lnTo>
                <a:lnTo>
                  <a:pt x="1388" y="12799"/>
                </a:lnTo>
                <a:lnTo>
                  <a:pt x="1242" y="12921"/>
                </a:lnTo>
                <a:lnTo>
                  <a:pt x="1169" y="12994"/>
                </a:lnTo>
                <a:lnTo>
                  <a:pt x="1120" y="13067"/>
                </a:lnTo>
                <a:lnTo>
                  <a:pt x="1120" y="13115"/>
                </a:lnTo>
                <a:lnTo>
                  <a:pt x="1120" y="13164"/>
                </a:lnTo>
                <a:lnTo>
                  <a:pt x="1169" y="13213"/>
                </a:lnTo>
                <a:lnTo>
                  <a:pt x="1218" y="13213"/>
                </a:lnTo>
                <a:lnTo>
                  <a:pt x="1388" y="13188"/>
                </a:lnTo>
                <a:lnTo>
                  <a:pt x="1558" y="13140"/>
                </a:lnTo>
                <a:lnTo>
                  <a:pt x="1874" y="12994"/>
                </a:lnTo>
                <a:lnTo>
                  <a:pt x="2069" y="12921"/>
                </a:lnTo>
                <a:lnTo>
                  <a:pt x="2069" y="13067"/>
                </a:lnTo>
                <a:lnTo>
                  <a:pt x="1923" y="13091"/>
                </a:lnTo>
                <a:lnTo>
                  <a:pt x="1777" y="13140"/>
                </a:lnTo>
                <a:lnTo>
                  <a:pt x="1631" y="13213"/>
                </a:lnTo>
                <a:lnTo>
                  <a:pt x="1485" y="13286"/>
                </a:lnTo>
                <a:lnTo>
                  <a:pt x="1339" y="13407"/>
                </a:lnTo>
                <a:lnTo>
                  <a:pt x="1242" y="13505"/>
                </a:lnTo>
                <a:lnTo>
                  <a:pt x="1145" y="13626"/>
                </a:lnTo>
                <a:lnTo>
                  <a:pt x="1072" y="13772"/>
                </a:lnTo>
                <a:lnTo>
                  <a:pt x="1047" y="13797"/>
                </a:lnTo>
                <a:lnTo>
                  <a:pt x="1072" y="13821"/>
                </a:lnTo>
                <a:lnTo>
                  <a:pt x="1096" y="13845"/>
                </a:lnTo>
                <a:lnTo>
                  <a:pt x="1120" y="13870"/>
                </a:lnTo>
                <a:lnTo>
                  <a:pt x="1242" y="13845"/>
                </a:lnTo>
                <a:lnTo>
                  <a:pt x="1364" y="13821"/>
                </a:lnTo>
                <a:lnTo>
                  <a:pt x="1583" y="13699"/>
                </a:lnTo>
                <a:lnTo>
                  <a:pt x="1826" y="13578"/>
                </a:lnTo>
                <a:lnTo>
                  <a:pt x="2069" y="13432"/>
                </a:lnTo>
                <a:lnTo>
                  <a:pt x="2069" y="13772"/>
                </a:lnTo>
                <a:lnTo>
                  <a:pt x="1972" y="13797"/>
                </a:lnTo>
                <a:lnTo>
                  <a:pt x="1850" y="13870"/>
                </a:lnTo>
                <a:lnTo>
                  <a:pt x="1680" y="13967"/>
                </a:lnTo>
                <a:lnTo>
                  <a:pt x="1461" y="14113"/>
                </a:lnTo>
                <a:lnTo>
                  <a:pt x="1242" y="14283"/>
                </a:lnTo>
                <a:lnTo>
                  <a:pt x="1145" y="14380"/>
                </a:lnTo>
                <a:lnTo>
                  <a:pt x="1072" y="14478"/>
                </a:lnTo>
                <a:lnTo>
                  <a:pt x="1047" y="14551"/>
                </a:lnTo>
                <a:lnTo>
                  <a:pt x="1023" y="14648"/>
                </a:lnTo>
                <a:lnTo>
                  <a:pt x="999" y="14672"/>
                </a:lnTo>
                <a:lnTo>
                  <a:pt x="1023" y="14721"/>
                </a:lnTo>
                <a:lnTo>
                  <a:pt x="1047" y="14745"/>
                </a:lnTo>
                <a:lnTo>
                  <a:pt x="1096" y="14745"/>
                </a:lnTo>
                <a:lnTo>
                  <a:pt x="1218" y="14721"/>
                </a:lnTo>
                <a:lnTo>
                  <a:pt x="1266" y="14697"/>
                </a:lnTo>
                <a:lnTo>
                  <a:pt x="1339" y="14672"/>
                </a:lnTo>
                <a:lnTo>
                  <a:pt x="1753" y="14429"/>
                </a:lnTo>
                <a:lnTo>
                  <a:pt x="2069" y="14259"/>
                </a:lnTo>
                <a:lnTo>
                  <a:pt x="2069" y="14770"/>
                </a:lnTo>
                <a:lnTo>
                  <a:pt x="1947" y="14794"/>
                </a:lnTo>
                <a:lnTo>
                  <a:pt x="1826" y="14867"/>
                </a:lnTo>
                <a:lnTo>
                  <a:pt x="1607" y="14989"/>
                </a:lnTo>
                <a:lnTo>
                  <a:pt x="1461" y="15110"/>
                </a:lnTo>
                <a:lnTo>
                  <a:pt x="1315" y="15232"/>
                </a:lnTo>
                <a:lnTo>
                  <a:pt x="1193" y="15378"/>
                </a:lnTo>
                <a:lnTo>
                  <a:pt x="1145" y="15475"/>
                </a:lnTo>
                <a:lnTo>
                  <a:pt x="1145" y="15548"/>
                </a:lnTo>
                <a:lnTo>
                  <a:pt x="1169" y="15597"/>
                </a:lnTo>
                <a:lnTo>
                  <a:pt x="1218" y="15621"/>
                </a:lnTo>
                <a:lnTo>
                  <a:pt x="1291" y="15621"/>
                </a:lnTo>
                <a:lnTo>
                  <a:pt x="1388" y="15597"/>
                </a:lnTo>
                <a:lnTo>
                  <a:pt x="1510" y="15500"/>
                </a:lnTo>
                <a:lnTo>
                  <a:pt x="1899" y="15256"/>
                </a:lnTo>
                <a:lnTo>
                  <a:pt x="2069" y="15159"/>
                </a:lnTo>
                <a:lnTo>
                  <a:pt x="2069" y="15402"/>
                </a:lnTo>
                <a:lnTo>
                  <a:pt x="1947" y="15451"/>
                </a:lnTo>
                <a:lnTo>
                  <a:pt x="1802" y="15524"/>
                </a:lnTo>
                <a:lnTo>
                  <a:pt x="1583" y="15743"/>
                </a:lnTo>
                <a:lnTo>
                  <a:pt x="1339" y="15913"/>
                </a:lnTo>
                <a:lnTo>
                  <a:pt x="1218" y="16035"/>
                </a:lnTo>
                <a:lnTo>
                  <a:pt x="1145" y="16157"/>
                </a:lnTo>
                <a:lnTo>
                  <a:pt x="1145" y="16230"/>
                </a:lnTo>
                <a:lnTo>
                  <a:pt x="1193" y="16254"/>
                </a:lnTo>
                <a:lnTo>
                  <a:pt x="1339" y="16254"/>
                </a:lnTo>
                <a:lnTo>
                  <a:pt x="1485" y="16205"/>
                </a:lnTo>
                <a:lnTo>
                  <a:pt x="1631" y="16132"/>
                </a:lnTo>
                <a:lnTo>
                  <a:pt x="1753" y="16035"/>
                </a:lnTo>
                <a:lnTo>
                  <a:pt x="2069" y="15840"/>
                </a:lnTo>
                <a:lnTo>
                  <a:pt x="2069" y="16205"/>
                </a:lnTo>
                <a:lnTo>
                  <a:pt x="1826" y="16278"/>
                </a:lnTo>
                <a:lnTo>
                  <a:pt x="1534" y="16400"/>
                </a:lnTo>
                <a:lnTo>
                  <a:pt x="1412" y="16473"/>
                </a:lnTo>
                <a:lnTo>
                  <a:pt x="1315" y="16570"/>
                </a:lnTo>
                <a:lnTo>
                  <a:pt x="1242" y="16668"/>
                </a:lnTo>
                <a:lnTo>
                  <a:pt x="1193" y="16789"/>
                </a:lnTo>
                <a:lnTo>
                  <a:pt x="1193" y="16838"/>
                </a:lnTo>
                <a:lnTo>
                  <a:pt x="1193" y="16862"/>
                </a:lnTo>
                <a:lnTo>
                  <a:pt x="1218" y="16887"/>
                </a:lnTo>
                <a:lnTo>
                  <a:pt x="1412" y="16887"/>
                </a:lnTo>
                <a:lnTo>
                  <a:pt x="1558" y="16814"/>
                </a:lnTo>
                <a:lnTo>
                  <a:pt x="1996" y="16643"/>
                </a:lnTo>
                <a:lnTo>
                  <a:pt x="2045" y="16643"/>
                </a:lnTo>
                <a:lnTo>
                  <a:pt x="2020" y="17154"/>
                </a:lnTo>
                <a:lnTo>
                  <a:pt x="1826" y="17276"/>
                </a:lnTo>
                <a:lnTo>
                  <a:pt x="1631" y="17398"/>
                </a:lnTo>
                <a:lnTo>
                  <a:pt x="1534" y="17471"/>
                </a:lnTo>
                <a:lnTo>
                  <a:pt x="1437" y="17544"/>
                </a:lnTo>
                <a:lnTo>
                  <a:pt x="1364" y="17665"/>
                </a:lnTo>
                <a:lnTo>
                  <a:pt x="1339" y="17787"/>
                </a:lnTo>
                <a:lnTo>
                  <a:pt x="1339" y="17811"/>
                </a:lnTo>
                <a:lnTo>
                  <a:pt x="1485" y="17811"/>
                </a:lnTo>
                <a:lnTo>
                  <a:pt x="1607" y="17787"/>
                </a:lnTo>
                <a:lnTo>
                  <a:pt x="1826" y="17714"/>
                </a:lnTo>
                <a:lnTo>
                  <a:pt x="1996" y="17617"/>
                </a:lnTo>
                <a:lnTo>
                  <a:pt x="1996" y="17811"/>
                </a:lnTo>
                <a:lnTo>
                  <a:pt x="1947" y="17811"/>
                </a:lnTo>
                <a:lnTo>
                  <a:pt x="1729" y="17909"/>
                </a:lnTo>
                <a:lnTo>
                  <a:pt x="1485" y="18030"/>
                </a:lnTo>
                <a:lnTo>
                  <a:pt x="1388" y="18103"/>
                </a:lnTo>
                <a:lnTo>
                  <a:pt x="1291" y="18176"/>
                </a:lnTo>
                <a:lnTo>
                  <a:pt x="1193" y="18274"/>
                </a:lnTo>
                <a:lnTo>
                  <a:pt x="1145" y="18371"/>
                </a:lnTo>
                <a:lnTo>
                  <a:pt x="1120" y="18420"/>
                </a:lnTo>
                <a:lnTo>
                  <a:pt x="1145" y="18468"/>
                </a:lnTo>
                <a:lnTo>
                  <a:pt x="1193" y="18493"/>
                </a:lnTo>
                <a:lnTo>
                  <a:pt x="1242" y="18517"/>
                </a:lnTo>
                <a:lnTo>
                  <a:pt x="1437" y="18468"/>
                </a:lnTo>
                <a:lnTo>
                  <a:pt x="1631" y="18395"/>
                </a:lnTo>
                <a:lnTo>
                  <a:pt x="1996" y="18225"/>
                </a:lnTo>
                <a:lnTo>
                  <a:pt x="1972" y="18687"/>
                </a:lnTo>
                <a:lnTo>
                  <a:pt x="1753" y="18809"/>
                </a:lnTo>
                <a:lnTo>
                  <a:pt x="1558" y="18931"/>
                </a:lnTo>
                <a:lnTo>
                  <a:pt x="1315" y="19101"/>
                </a:lnTo>
                <a:lnTo>
                  <a:pt x="1242" y="19198"/>
                </a:lnTo>
                <a:lnTo>
                  <a:pt x="1169" y="19296"/>
                </a:lnTo>
                <a:lnTo>
                  <a:pt x="1169" y="19344"/>
                </a:lnTo>
                <a:lnTo>
                  <a:pt x="1169" y="19369"/>
                </a:lnTo>
                <a:lnTo>
                  <a:pt x="1193" y="19393"/>
                </a:lnTo>
                <a:lnTo>
                  <a:pt x="1242" y="19393"/>
                </a:lnTo>
                <a:lnTo>
                  <a:pt x="1339" y="19369"/>
                </a:lnTo>
                <a:lnTo>
                  <a:pt x="1437" y="19344"/>
                </a:lnTo>
                <a:lnTo>
                  <a:pt x="1729" y="19223"/>
                </a:lnTo>
                <a:lnTo>
                  <a:pt x="1996" y="19101"/>
                </a:lnTo>
                <a:lnTo>
                  <a:pt x="1996" y="19393"/>
                </a:lnTo>
                <a:lnTo>
                  <a:pt x="1899" y="19417"/>
                </a:lnTo>
                <a:lnTo>
                  <a:pt x="1802" y="19466"/>
                </a:lnTo>
                <a:lnTo>
                  <a:pt x="1631" y="19588"/>
                </a:lnTo>
                <a:lnTo>
                  <a:pt x="1412" y="19758"/>
                </a:lnTo>
                <a:lnTo>
                  <a:pt x="1193" y="19928"/>
                </a:lnTo>
                <a:lnTo>
                  <a:pt x="1169" y="20001"/>
                </a:lnTo>
                <a:lnTo>
                  <a:pt x="1169" y="20050"/>
                </a:lnTo>
                <a:lnTo>
                  <a:pt x="1169" y="20123"/>
                </a:lnTo>
                <a:lnTo>
                  <a:pt x="1218" y="20172"/>
                </a:lnTo>
                <a:lnTo>
                  <a:pt x="901" y="20172"/>
                </a:lnTo>
                <a:lnTo>
                  <a:pt x="561" y="20196"/>
                </a:lnTo>
                <a:lnTo>
                  <a:pt x="512" y="19052"/>
                </a:lnTo>
                <a:lnTo>
                  <a:pt x="488" y="17909"/>
                </a:lnTo>
                <a:lnTo>
                  <a:pt x="488" y="16765"/>
                </a:lnTo>
                <a:lnTo>
                  <a:pt x="488" y="15646"/>
                </a:lnTo>
                <a:lnTo>
                  <a:pt x="536" y="13359"/>
                </a:lnTo>
                <a:lnTo>
                  <a:pt x="561" y="11096"/>
                </a:lnTo>
                <a:lnTo>
                  <a:pt x="585" y="8735"/>
                </a:lnTo>
                <a:lnTo>
                  <a:pt x="609" y="6375"/>
                </a:lnTo>
                <a:lnTo>
                  <a:pt x="634" y="4039"/>
                </a:lnTo>
                <a:lnTo>
                  <a:pt x="609" y="1679"/>
                </a:lnTo>
                <a:lnTo>
                  <a:pt x="658" y="1606"/>
                </a:lnTo>
                <a:lnTo>
                  <a:pt x="682" y="1533"/>
                </a:lnTo>
                <a:lnTo>
                  <a:pt x="707" y="1265"/>
                </a:lnTo>
                <a:lnTo>
                  <a:pt x="780" y="1022"/>
                </a:lnTo>
                <a:lnTo>
                  <a:pt x="877" y="803"/>
                </a:lnTo>
                <a:lnTo>
                  <a:pt x="1023" y="584"/>
                </a:lnTo>
                <a:lnTo>
                  <a:pt x="1120" y="511"/>
                </a:lnTo>
                <a:lnTo>
                  <a:pt x="1193" y="462"/>
                </a:lnTo>
                <a:lnTo>
                  <a:pt x="1291" y="438"/>
                </a:lnTo>
                <a:close/>
                <a:moveTo>
                  <a:pt x="2045" y="19855"/>
                </a:moveTo>
                <a:lnTo>
                  <a:pt x="2069" y="20196"/>
                </a:lnTo>
                <a:lnTo>
                  <a:pt x="1461" y="20172"/>
                </a:lnTo>
                <a:lnTo>
                  <a:pt x="1631" y="20099"/>
                </a:lnTo>
                <a:lnTo>
                  <a:pt x="1802" y="20001"/>
                </a:lnTo>
                <a:lnTo>
                  <a:pt x="2045" y="19855"/>
                </a:lnTo>
                <a:close/>
                <a:moveTo>
                  <a:pt x="1291" y="0"/>
                </a:moveTo>
                <a:lnTo>
                  <a:pt x="1145" y="24"/>
                </a:lnTo>
                <a:lnTo>
                  <a:pt x="1023" y="73"/>
                </a:lnTo>
                <a:lnTo>
                  <a:pt x="901" y="122"/>
                </a:lnTo>
                <a:lnTo>
                  <a:pt x="780" y="219"/>
                </a:lnTo>
                <a:lnTo>
                  <a:pt x="682" y="316"/>
                </a:lnTo>
                <a:lnTo>
                  <a:pt x="585" y="438"/>
                </a:lnTo>
                <a:lnTo>
                  <a:pt x="488" y="560"/>
                </a:lnTo>
                <a:lnTo>
                  <a:pt x="415" y="706"/>
                </a:lnTo>
                <a:lnTo>
                  <a:pt x="366" y="852"/>
                </a:lnTo>
                <a:lnTo>
                  <a:pt x="317" y="1022"/>
                </a:lnTo>
                <a:lnTo>
                  <a:pt x="293" y="1168"/>
                </a:lnTo>
                <a:lnTo>
                  <a:pt x="293" y="1338"/>
                </a:lnTo>
                <a:lnTo>
                  <a:pt x="269" y="1387"/>
                </a:lnTo>
                <a:lnTo>
                  <a:pt x="171" y="6156"/>
                </a:lnTo>
                <a:lnTo>
                  <a:pt x="123" y="10901"/>
                </a:lnTo>
                <a:lnTo>
                  <a:pt x="74" y="13286"/>
                </a:lnTo>
                <a:lnTo>
                  <a:pt x="1" y="15694"/>
                </a:lnTo>
                <a:lnTo>
                  <a:pt x="1" y="16887"/>
                </a:lnTo>
                <a:lnTo>
                  <a:pt x="1" y="18079"/>
                </a:lnTo>
                <a:lnTo>
                  <a:pt x="25" y="19271"/>
                </a:lnTo>
                <a:lnTo>
                  <a:pt x="98" y="20464"/>
                </a:lnTo>
                <a:lnTo>
                  <a:pt x="123" y="20561"/>
                </a:lnTo>
                <a:lnTo>
                  <a:pt x="171" y="20634"/>
                </a:lnTo>
                <a:lnTo>
                  <a:pt x="244" y="20658"/>
                </a:lnTo>
                <a:lnTo>
                  <a:pt x="317" y="20683"/>
                </a:lnTo>
                <a:lnTo>
                  <a:pt x="390" y="20707"/>
                </a:lnTo>
                <a:lnTo>
                  <a:pt x="463" y="20683"/>
                </a:lnTo>
                <a:lnTo>
                  <a:pt x="536" y="20634"/>
                </a:lnTo>
                <a:lnTo>
                  <a:pt x="561" y="20585"/>
                </a:lnTo>
                <a:lnTo>
                  <a:pt x="926" y="20634"/>
                </a:lnTo>
                <a:lnTo>
                  <a:pt x="1315" y="20658"/>
                </a:lnTo>
                <a:lnTo>
                  <a:pt x="2069" y="20634"/>
                </a:lnTo>
                <a:lnTo>
                  <a:pt x="2118" y="20634"/>
                </a:lnTo>
                <a:lnTo>
                  <a:pt x="2166" y="20610"/>
                </a:lnTo>
                <a:lnTo>
                  <a:pt x="2215" y="20658"/>
                </a:lnTo>
                <a:lnTo>
                  <a:pt x="2288" y="20683"/>
                </a:lnTo>
                <a:lnTo>
                  <a:pt x="2361" y="20683"/>
                </a:lnTo>
                <a:lnTo>
                  <a:pt x="2410" y="20658"/>
                </a:lnTo>
                <a:lnTo>
                  <a:pt x="2483" y="20610"/>
                </a:lnTo>
                <a:lnTo>
                  <a:pt x="2507" y="20561"/>
                </a:lnTo>
                <a:lnTo>
                  <a:pt x="2556" y="20488"/>
                </a:lnTo>
                <a:lnTo>
                  <a:pt x="2556" y="20415"/>
                </a:lnTo>
                <a:lnTo>
                  <a:pt x="2458" y="19807"/>
                </a:lnTo>
                <a:lnTo>
                  <a:pt x="2434" y="19223"/>
                </a:lnTo>
                <a:lnTo>
                  <a:pt x="2410" y="18614"/>
                </a:lnTo>
                <a:lnTo>
                  <a:pt x="2410" y="18006"/>
                </a:lnTo>
                <a:lnTo>
                  <a:pt x="2483" y="16814"/>
                </a:lnTo>
                <a:lnTo>
                  <a:pt x="2531" y="15621"/>
                </a:lnTo>
                <a:lnTo>
                  <a:pt x="2531" y="14308"/>
                </a:lnTo>
                <a:lnTo>
                  <a:pt x="2507" y="13018"/>
                </a:lnTo>
                <a:lnTo>
                  <a:pt x="2434" y="10390"/>
                </a:lnTo>
                <a:lnTo>
                  <a:pt x="2361" y="8638"/>
                </a:lnTo>
                <a:lnTo>
                  <a:pt x="2312" y="6886"/>
                </a:lnTo>
                <a:lnTo>
                  <a:pt x="2361" y="6837"/>
                </a:lnTo>
                <a:lnTo>
                  <a:pt x="2385" y="6764"/>
                </a:lnTo>
                <a:lnTo>
                  <a:pt x="2385" y="6691"/>
                </a:lnTo>
                <a:lnTo>
                  <a:pt x="2361" y="6667"/>
                </a:lnTo>
                <a:lnTo>
                  <a:pt x="2337" y="6643"/>
                </a:lnTo>
                <a:lnTo>
                  <a:pt x="2312" y="6643"/>
                </a:lnTo>
                <a:lnTo>
                  <a:pt x="2312" y="5280"/>
                </a:lnTo>
                <a:lnTo>
                  <a:pt x="2312" y="4283"/>
                </a:lnTo>
                <a:lnTo>
                  <a:pt x="2288" y="3285"/>
                </a:lnTo>
                <a:lnTo>
                  <a:pt x="2312" y="2823"/>
                </a:lnTo>
                <a:lnTo>
                  <a:pt x="2361" y="2701"/>
                </a:lnTo>
                <a:lnTo>
                  <a:pt x="2385" y="2531"/>
                </a:lnTo>
                <a:lnTo>
                  <a:pt x="2434" y="2214"/>
                </a:lnTo>
                <a:lnTo>
                  <a:pt x="2458" y="1582"/>
                </a:lnTo>
                <a:lnTo>
                  <a:pt x="2458" y="1387"/>
                </a:lnTo>
                <a:lnTo>
                  <a:pt x="2434" y="1192"/>
                </a:lnTo>
                <a:lnTo>
                  <a:pt x="2410" y="998"/>
                </a:lnTo>
                <a:lnTo>
                  <a:pt x="2337" y="827"/>
                </a:lnTo>
                <a:lnTo>
                  <a:pt x="2264" y="657"/>
                </a:lnTo>
                <a:lnTo>
                  <a:pt x="2166" y="487"/>
                </a:lnTo>
                <a:lnTo>
                  <a:pt x="2045" y="341"/>
                </a:lnTo>
                <a:lnTo>
                  <a:pt x="1899" y="219"/>
                </a:lnTo>
                <a:lnTo>
                  <a:pt x="1753" y="122"/>
                </a:lnTo>
                <a:lnTo>
                  <a:pt x="1583" y="49"/>
                </a:lnTo>
                <a:lnTo>
                  <a:pt x="143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4" name="Google Shape;634;p48"/>
          <p:cNvSpPr/>
          <p:nvPr/>
        </p:nvSpPr>
        <p:spPr>
          <a:xfrm>
            <a:off x="3698526" y="1664821"/>
            <a:ext cx="369514" cy="238351"/>
          </a:xfrm>
          <a:custGeom>
            <a:rect b="b" l="l" r="r" t="t"/>
            <a:pathLst>
              <a:path extrusionOk="0" h="12337" w="19126">
                <a:moveTo>
                  <a:pt x="9733" y="463"/>
                </a:moveTo>
                <a:lnTo>
                  <a:pt x="9831" y="511"/>
                </a:lnTo>
                <a:lnTo>
                  <a:pt x="9904" y="560"/>
                </a:lnTo>
                <a:lnTo>
                  <a:pt x="9758" y="584"/>
                </a:lnTo>
                <a:lnTo>
                  <a:pt x="9709" y="633"/>
                </a:lnTo>
                <a:lnTo>
                  <a:pt x="9660" y="682"/>
                </a:lnTo>
                <a:lnTo>
                  <a:pt x="9612" y="755"/>
                </a:lnTo>
                <a:lnTo>
                  <a:pt x="9612" y="828"/>
                </a:lnTo>
                <a:lnTo>
                  <a:pt x="9636" y="852"/>
                </a:lnTo>
                <a:lnTo>
                  <a:pt x="9685" y="925"/>
                </a:lnTo>
                <a:lnTo>
                  <a:pt x="9782" y="974"/>
                </a:lnTo>
                <a:lnTo>
                  <a:pt x="9977" y="1022"/>
                </a:lnTo>
                <a:lnTo>
                  <a:pt x="10147" y="1071"/>
                </a:lnTo>
                <a:lnTo>
                  <a:pt x="10147" y="1193"/>
                </a:lnTo>
                <a:lnTo>
                  <a:pt x="9879" y="1120"/>
                </a:lnTo>
                <a:lnTo>
                  <a:pt x="9612" y="1095"/>
                </a:lnTo>
                <a:lnTo>
                  <a:pt x="9563" y="1095"/>
                </a:lnTo>
                <a:lnTo>
                  <a:pt x="9563" y="1144"/>
                </a:lnTo>
                <a:lnTo>
                  <a:pt x="9587" y="1266"/>
                </a:lnTo>
                <a:lnTo>
                  <a:pt x="9660" y="1363"/>
                </a:lnTo>
                <a:lnTo>
                  <a:pt x="9758" y="1436"/>
                </a:lnTo>
                <a:lnTo>
                  <a:pt x="9879" y="1485"/>
                </a:lnTo>
                <a:lnTo>
                  <a:pt x="10001" y="1509"/>
                </a:lnTo>
                <a:lnTo>
                  <a:pt x="10098" y="1558"/>
                </a:lnTo>
                <a:lnTo>
                  <a:pt x="10123" y="1558"/>
                </a:lnTo>
                <a:lnTo>
                  <a:pt x="10098" y="1655"/>
                </a:lnTo>
                <a:lnTo>
                  <a:pt x="10074" y="1704"/>
                </a:lnTo>
                <a:lnTo>
                  <a:pt x="9952" y="1631"/>
                </a:lnTo>
                <a:lnTo>
                  <a:pt x="9831" y="1606"/>
                </a:lnTo>
                <a:lnTo>
                  <a:pt x="9636" y="1533"/>
                </a:lnTo>
                <a:lnTo>
                  <a:pt x="9563" y="1460"/>
                </a:lnTo>
                <a:lnTo>
                  <a:pt x="9539" y="1436"/>
                </a:lnTo>
                <a:lnTo>
                  <a:pt x="9490" y="1412"/>
                </a:lnTo>
                <a:lnTo>
                  <a:pt x="9417" y="1412"/>
                </a:lnTo>
                <a:lnTo>
                  <a:pt x="9368" y="1460"/>
                </a:lnTo>
                <a:lnTo>
                  <a:pt x="9368" y="1509"/>
                </a:lnTo>
                <a:lnTo>
                  <a:pt x="9368" y="1582"/>
                </a:lnTo>
                <a:lnTo>
                  <a:pt x="9368" y="1631"/>
                </a:lnTo>
                <a:lnTo>
                  <a:pt x="9441" y="1728"/>
                </a:lnTo>
                <a:lnTo>
                  <a:pt x="9514" y="1801"/>
                </a:lnTo>
                <a:lnTo>
                  <a:pt x="9320" y="1704"/>
                </a:lnTo>
                <a:lnTo>
                  <a:pt x="9222" y="1631"/>
                </a:lnTo>
                <a:lnTo>
                  <a:pt x="9174" y="1558"/>
                </a:lnTo>
                <a:lnTo>
                  <a:pt x="9125" y="1460"/>
                </a:lnTo>
                <a:lnTo>
                  <a:pt x="9101" y="1363"/>
                </a:lnTo>
                <a:lnTo>
                  <a:pt x="9101" y="1120"/>
                </a:lnTo>
                <a:lnTo>
                  <a:pt x="9125" y="925"/>
                </a:lnTo>
                <a:lnTo>
                  <a:pt x="9174" y="755"/>
                </a:lnTo>
                <a:lnTo>
                  <a:pt x="9222" y="682"/>
                </a:lnTo>
                <a:lnTo>
                  <a:pt x="9295" y="609"/>
                </a:lnTo>
                <a:lnTo>
                  <a:pt x="9368" y="584"/>
                </a:lnTo>
                <a:lnTo>
                  <a:pt x="9393" y="560"/>
                </a:lnTo>
                <a:lnTo>
                  <a:pt x="9490" y="560"/>
                </a:lnTo>
                <a:lnTo>
                  <a:pt x="9587" y="511"/>
                </a:lnTo>
                <a:lnTo>
                  <a:pt x="9636" y="487"/>
                </a:lnTo>
                <a:lnTo>
                  <a:pt x="9733" y="463"/>
                </a:lnTo>
                <a:close/>
                <a:moveTo>
                  <a:pt x="1022" y="2823"/>
                </a:moveTo>
                <a:lnTo>
                  <a:pt x="1168" y="2871"/>
                </a:lnTo>
                <a:lnTo>
                  <a:pt x="1314" y="2944"/>
                </a:lnTo>
                <a:lnTo>
                  <a:pt x="1071" y="2969"/>
                </a:lnTo>
                <a:lnTo>
                  <a:pt x="998" y="3017"/>
                </a:lnTo>
                <a:lnTo>
                  <a:pt x="974" y="3066"/>
                </a:lnTo>
                <a:lnTo>
                  <a:pt x="998" y="3139"/>
                </a:lnTo>
                <a:lnTo>
                  <a:pt x="1022" y="3188"/>
                </a:lnTo>
                <a:lnTo>
                  <a:pt x="1193" y="3236"/>
                </a:lnTo>
                <a:lnTo>
                  <a:pt x="1363" y="3285"/>
                </a:lnTo>
                <a:lnTo>
                  <a:pt x="1631" y="3334"/>
                </a:lnTo>
                <a:lnTo>
                  <a:pt x="1655" y="3455"/>
                </a:lnTo>
                <a:lnTo>
                  <a:pt x="1655" y="3577"/>
                </a:lnTo>
                <a:lnTo>
                  <a:pt x="1339" y="3504"/>
                </a:lnTo>
                <a:lnTo>
                  <a:pt x="1120" y="3455"/>
                </a:lnTo>
                <a:lnTo>
                  <a:pt x="998" y="3431"/>
                </a:lnTo>
                <a:lnTo>
                  <a:pt x="876" y="3455"/>
                </a:lnTo>
                <a:lnTo>
                  <a:pt x="828" y="3480"/>
                </a:lnTo>
                <a:lnTo>
                  <a:pt x="828" y="3528"/>
                </a:lnTo>
                <a:lnTo>
                  <a:pt x="852" y="3601"/>
                </a:lnTo>
                <a:lnTo>
                  <a:pt x="876" y="3650"/>
                </a:lnTo>
                <a:lnTo>
                  <a:pt x="998" y="3747"/>
                </a:lnTo>
                <a:lnTo>
                  <a:pt x="1144" y="3820"/>
                </a:lnTo>
                <a:lnTo>
                  <a:pt x="1290" y="3869"/>
                </a:lnTo>
                <a:lnTo>
                  <a:pt x="1071" y="3869"/>
                </a:lnTo>
                <a:lnTo>
                  <a:pt x="974" y="3845"/>
                </a:lnTo>
                <a:lnTo>
                  <a:pt x="876" y="3820"/>
                </a:lnTo>
                <a:lnTo>
                  <a:pt x="779" y="3772"/>
                </a:lnTo>
                <a:lnTo>
                  <a:pt x="682" y="3699"/>
                </a:lnTo>
                <a:lnTo>
                  <a:pt x="609" y="3626"/>
                </a:lnTo>
                <a:lnTo>
                  <a:pt x="536" y="3553"/>
                </a:lnTo>
                <a:lnTo>
                  <a:pt x="487" y="3455"/>
                </a:lnTo>
                <a:lnTo>
                  <a:pt x="439" y="3334"/>
                </a:lnTo>
                <a:lnTo>
                  <a:pt x="414" y="3212"/>
                </a:lnTo>
                <a:lnTo>
                  <a:pt x="414" y="3090"/>
                </a:lnTo>
                <a:lnTo>
                  <a:pt x="414" y="3017"/>
                </a:lnTo>
                <a:lnTo>
                  <a:pt x="463" y="2969"/>
                </a:lnTo>
                <a:lnTo>
                  <a:pt x="560" y="2871"/>
                </a:lnTo>
                <a:lnTo>
                  <a:pt x="779" y="2871"/>
                </a:lnTo>
                <a:lnTo>
                  <a:pt x="901" y="2847"/>
                </a:lnTo>
                <a:lnTo>
                  <a:pt x="1022" y="2823"/>
                </a:lnTo>
                <a:close/>
                <a:moveTo>
                  <a:pt x="18250" y="2677"/>
                </a:moveTo>
                <a:lnTo>
                  <a:pt x="18323" y="2701"/>
                </a:lnTo>
                <a:lnTo>
                  <a:pt x="18371" y="2725"/>
                </a:lnTo>
                <a:lnTo>
                  <a:pt x="18225" y="2774"/>
                </a:lnTo>
                <a:lnTo>
                  <a:pt x="18201" y="2798"/>
                </a:lnTo>
                <a:lnTo>
                  <a:pt x="18201" y="2823"/>
                </a:lnTo>
                <a:lnTo>
                  <a:pt x="18201" y="2847"/>
                </a:lnTo>
                <a:lnTo>
                  <a:pt x="18225" y="2871"/>
                </a:lnTo>
                <a:lnTo>
                  <a:pt x="18323" y="2944"/>
                </a:lnTo>
                <a:lnTo>
                  <a:pt x="18396" y="2969"/>
                </a:lnTo>
                <a:lnTo>
                  <a:pt x="18493" y="2993"/>
                </a:lnTo>
                <a:lnTo>
                  <a:pt x="18590" y="3017"/>
                </a:lnTo>
                <a:lnTo>
                  <a:pt x="18639" y="3139"/>
                </a:lnTo>
                <a:lnTo>
                  <a:pt x="18663" y="3261"/>
                </a:lnTo>
                <a:lnTo>
                  <a:pt x="18444" y="3236"/>
                </a:lnTo>
                <a:lnTo>
                  <a:pt x="18250" y="3139"/>
                </a:lnTo>
                <a:lnTo>
                  <a:pt x="18152" y="3115"/>
                </a:lnTo>
                <a:lnTo>
                  <a:pt x="18031" y="3115"/>
                </a:lnTo>
                <a:lnTo>
                  <a:pt x="18006" y="3139"/>
                </a:lnTo>
                <a:lnTo>
                  <a:pt x="17982" y="3188"/>
                </a:lnTo>
                <a:lnTo>
                  <a:pt x="17982" y="3261"/>
                </a:lnTo>
                <a:lnTo>
                  <a:pt x="18006" y="3309"/>
                </a:lnTo>
                <a:lnTo>
                  <a:pt x="18104" y="3407"/>
                </a:lnTo>
                <a:lnTo>
                  <a:pt x="18201" y="3480"/>
                </a:lnTo>
                <a:lnTo>
                  <a:pt x="18323" y="3528"/>
                </a:lnTo>
                <a:lnTo>
                  <a:pt x="18493" y="3601"/>
                </a:lnTo>
                <a:lnTo>
                  <a:pt x="18663" y="3626"/>
                </a:lnTo>
                <a:lnTo>
                  <a:pt x="18615" y="3796"/>
                </a:lnTo>
                <a:lnTo>
                  <a:pt x="18590" y="3820"/>
                </a:lnTo>
                <a:lnTo>
                  <a:pt x="18420" y="3747"/>
                </a:lnTo>
                <a:lnTo>
                  <a:pt x="18250" y="3674"/>
                </a:lnTo>
                <a:lnTo>
                  <a:pt x="18055" y="3601"/>
                </a:lnTo>
                <a:lnTo>
                  <a:pt x="17860" y="3528"/>
                </a:lnTo>
                <a:lnTo>
                  <a:pt x="17812" y="3528"/>
                </a:lnTo>
                <a:lnTo>
                  <a:pt x="17763" y="3577"/>
                </a:lnTo>
                <a:lnTo>
                  <a:pt x="17739" y="3626"/>
                </a:lnTo>
                <a:lnTo>
                  <a:pt x="17763" y="3674"/>
                </a:lnTo>
                <a:lnTo>
                  <a:pt x="17860" y="3796"/>
                </a:lnTo>
                <a:lnTo>
                  <a:pt x="17982" y="3918"/>
                </a:lnTo>
                <a:lnTo>
                  <a:pt x="18128" y="3991"/>
                </a:lnTo>
                <a:lnTo>
                  <a:pt x="18274" y="4064"/>
                </a:lnTo>
                <a:lnTo>
                  <a:pt x="18055" y="4064"/>
                </a:lnTo>
                <a:lnTo>
                  <a:pt x="17836" y="3991"/>
                </a:lnTo>
                <a:lnTo>
                  <a:pt x="17739" y="3942"/>
                </a:lnTo>
                <a:lnTo>
                  <a:pt x="17666" y="3893"/>
                </a:lnTo>
                <a:lnTo>
                  <a:pt x="17593" y="3820"/>
                </a:lnTo>
                <a:lnTo>
                  <a:pt x="17520" y="3747"/>
                </a:lnTo>
                <a:lnTo>
                  <a:pt x="17495" y="3674"/>
                </a:lnTo>
                <a:lnTo>
                  <a:pt x="17471" y="3577"/>
                </a:lnTo>
                <a:lnTo>
                  <a:pt x="17447" y="3407"/>
                </a:lnTo>
                <a:lnTo>
                  <a:pt x="17471" y="3236"/>
                </a:lnTo>
                <a:lnTo>
                  <a:pt x="17544" y="3066"/>
                </a:lnTo>
                <a:lnTo>
                  <a:pt x="17666" y="2896"/>
                </a:lnTo>
                <a:lnTo>
                  <a:pt x="17812" y="2774"/>
                </a:lnTo>
                <a:lnTo>
                  <a:pt x="17958" y="2701"/>
                </a:lnTo>
                <a:lnTo>
                  <a:pt x="18104" y="2677"/>
                </a:lnTo>
                <a:close/>
                <a:moveTo>
                  <a:pt x="9660" y="2604"/>
                </a:moveTo>
                <a:lnTo>
                  <a:pt x="9928" y="2847"/>
                </a:lnTo>
                <a:lnTo>
                  <a:pt x="10196" y="3090"/>
                </a:lnTo>
                <a:lnTo>
                  <a:pt x="10390" y="3334"/>
                </a:lnTo>
                <a:lnTo>
                  <a:pt x="10561" y="3601"/>
                </a:lnTo>
                <a:lnTo>
                  <a:pt x="10926" y="4112"/>
                </a:lnTo>
                <a:lnTo>
                  <a:pt x="11291" y="4623"/>
                </a:lnTo>
                <a:lnTo>
                  <a:pt x="11680" y="5110"/>
                </a:lnTo>
                <a:lnTo>
                  <a:pt x="12094" y="5694"/>
                </a:lnTo>
                <a:lnTo>
                  <a:pt x="12313" y="5962"/>
                </a:lnTo>
                <a:lnTo>
                  <a:pt x="12556" y="6229"/>
                </a:lnTo>
                <a:lnTo>
                  <a:pt x="12605" y="6254"/>
                </a:lnTo>
                <a:lnTo>
                  <a:pt x="12678" y="6278"/>
                </a:lnTo>
                <a:lnTo>
                  <a:pt x="12726" y="6278"/>
                </a:lnTo>
                <a:lnTo>
                  <a:pt x="12775" y="6254"/>
                </a:lnTo>
                <a:lnTo>
                  <a:pt x="12824" y="6229"/>
                </a:lnTo>
                <a:lnTo>
                  <a:pt x="12872" y="6181"/>
                </a:lnTo>
                <a:lnTo>
                  <a:pt x="12897" y="6132"/>
                </a:lnTo>
                <a:lnTo>
                  <a:pt x="12897" y="6083"/>
                </a:lnTo>
                <a:lnTo>
                  <a:pt x="13091" y="6059"/>
                </a:lnTo>
                <a:lnTo>
                  <a:pt x="13286" y="6035"/>
                </a:lnTo>
                <a:lnTo>
                  <a:pt x="13651" y="5889"/>
                </a:lnTo>
                <a:lnTo>
                  <a:pt x="14016" y="5718"/>
                </a:lnTo>
                <a:lnTo>
                  <a:pt x="14381" y="5572"/>
                </a:lnTo>
                <a:lnTo>
                  <a:pt x="15087" y="5353"/>
                </a:lnTo>
                <a:lnTo>
                  <a:pt x="15817" y="5134"/>
                </a:lnTo>
                <a:lnTo>
                  <a:pt x="16547" y="4915"/>
                </a:lnTo>
                <a:lnTo>
                  <a:pt x="16911" y="4794"/>
                </a:lnTo>
                <a:lnTo>
                  <a:pt x="17276" y="4648"/>
                </a:lnTo>
                <a:lnTo>
                  <a:pt x="17106" y="5037"/>
                </a:lnTo>
                <a:lnTo>
                  <a:pt x="16814" y="5207"/>
                </a:lnTo>
                <a:lnTo>
                  <a:pt x="16474" y="5329"/>
                </a:lnTo>
                <a:lnTo>
                  <a:pt x="15817" y="5597"/>
                </a:lnTo>
                <a:lnTo>
                  <a:pt x="15476" y="5743"/>
                </a:lnTo>
                <a:lnTo>
                  <a:pt x="15184" y="5889"/>
                </a:lnTo>
                <a:lnTo>
                  <a:pt x="14892" y="6083"/>
                </a:lnTo>
                <a:lnTo>
                  <a:pt x="14770" y="6205"/>
                </a:lnTo>
                <a:lnTo>
                  <a:pt x="14649" y="6327"/>
                </a:lnTo>
                <a:lnTo>
                  <a:pt x="14624" y="6327"/>
                </a:lnTo>
                <a:lnTo>
                  <a:pt x="14649" y="6351"/>
                </a:lnTo>
                <a:lnTo>
                  <a:pt x="15135" y="6205"/>
                </a:lnTo>
                <a:lnTo>
                  <a:pt x="15598" y="6059"/>
                </a:lnTo>
                <a:lnTo>
                  <a:pt x="16036" y="5864"/>
                </a:lnTo>
                <a:lnTo>
                  <a:pt x="16498" y="5694"/>
                </a:lnTo>
                <a:lnTo>
                  <a:pt x="16960" y="5524"/>
                </a:lnTo>
                <a:lnTo>
                  <a:pt x="16936" y="5645"/>
                </a:lnTo>
                <a:lnTo>
                  <a:pt x="16863" y="5962"/>
                </a:lnTo>
                <a:lnTo>
                  <a:pt x="16790" y="5962"/>
                </a:lnTo>
                <a:lnTo>
                  <a:pt x="16279" y="6108"/>
                </a:lnTo>
                <a:lnTo>
                  <a:pt x="15744" y="6302"/>
                </a:lnTo>
                <a:lnTo>
                  <a:pt x="15500" y="6424"/>
                </a:lnTo>
                <a:lnTo>
                  <a:pt x="15257" y="6546"/>
                </a:lnTo>
                <a:lnTo>
                  <a:pt x="15038" y="6692"/>
                </a:lnTo>
                <a:lnTo>
                  <a:pt x="14843" y="6862"/>
                </a:lnTo>
                <a:lnTo>
                  <a:pt x="14843" y="6911"/>
                </a:lnTo>
                <a:lnTo>
                  <a:pt x="14843" y="6935"/>
                </a:lnTo>
                <a:lnTo>
                  <a:pt x="14868" y="6959"/>
                </a:lnTo>
                <a:lnTo>
                  <a:pt x="14892" y="6959"/>
                </a:lnTo>
                <a:lnTo>
                  <a:pt x="15160" y="6935"/>
                </a:lnTo>
                <a:lnTo>
                  <a:pt x="15403" y="6886"/>
                </a:lnTo>
                <a:lnTo>
                  <a:pt x="15890" y="6692"/>
                </a:lnTo>
                <a:lnTo>
                  <a:pt x="16303" y="6546"/>
                </a:lnTo>
                <a:lnTo>
                  <a:pt x="16741" y="6400"/>
                </a:lnTo>
                <a:lnTo>
                  <a:pt x="16741" y="6400"/>
                </a:lnTo>
                <a:lnTo>
                  <a:pt x="16620" y="7032"/>
                </a:lnTo>
                <a:lnTo>
                  <a:pt x="16376" y="7081"/>
                </a:lnTo>
                <a:lnTo>
                  <a:pt x="16133" y="7178"/>
                </a:lnTo>
                <a:lnTo>
                  <a:pt x="15646" y="7349"/>
                </a:lnTo>
                <a:lnTo>
                  <a:pt x="15160" y="7495"/>
                </a:lnTo>
                <a:lnTo>
                  <a:pt x="14916" y="7616"/>
                </a:lnTo>
                <a:lnTo>
                  <a:pt x="14819" y="7665"/>
                </a:lnTo>
                <a:lnTo>
                  <a:pt x="14722" y="7762"/>
                </a:lnTo>
                <a:lnTo>
                  <a:pt x="14697" y="7787"/>
                </a:lnTo>
                <a:lnTo>
                  <a:pt x="14746" y="7835"/>
                </a:lnTo>
                <a:lnTo>
                  <a:pt x="14868" y="7860"/>
                </a:lnTo>
                <a:lnTo>
                  <a:pt x="14989" y="7860"/>
                </a:lnTo>
                <a:lnTo>
                  <a:pt x="15233" y="7835"/>
                </a:lnTo>
                <a:lnTo>
                  <a:pt x="15500" y="7787"/>
                </a:lnTo>
                <a:lnTo>
                  <a:pt x="15744" y="7714"/>
                </a:lnTo>
                <a:lnTo>
                  <a:pt x="16133" y="7592"/>
                </a:lnTo>
                <a:lnTo>
                  <a:pt x="16522" y="7470"/>
                </a:lnTo>
                <a:lnTo>
                  <a:pt x="16449" y="7738"/>
                </a:lnTo>
                <a:lnTo>
                  <a:pt x="16401" y="7860"/>
                </a:lnTo>
                <a:lnTo>
                  <a:pt x="15963" y="8030"/>
                </a:lnTo>
                <a:lnTo>
                  <a:pt x="15525" y="8176"/>
                </a:lnTo>
                <a:lnTo>
                  <a:pt x="15257" y="8249"/>
                </a:lnTo>
                <a:lnTo>
                  <a:pt x="15014" y="8346"/>
                </a:lnTo>
                <a:lnTo>
                  <a:pt x="14770" y="8444"/>
                </a:lnTo>
                <a:lnTo>
                  <a:pt x="14649" y="8517"/>
                </a:lnTo>
                <a:lnTo>
                  <a:pt x="14551" y="8614"/>
                </a:lnTo>
                <a:lnTo>
                  <a:pt x="14551" y="8663"/>
                </a:lnTo>
                <a:lnTo>
                  <a:pt x="14551" y="8687"/>
                </a:lnTo>
                <a:lnTo>
                  <a:pt x="14576" y="8711"/>
                </a:lnTo>
                <a:lnTo>
                  <a:pt x="14600" y="8736"/>
                </a:lnTo>
                <a:lnTo>
                  <a:pt x="14868" y="8736"/>
                </a:lnTo>
                <a:lnTo>
                  <a:pt x="15111" y="8687"/>
                </a:lnTo>
                <a:lnTo>
                  <a:pt x="15622" y="8565"/>
                </a:lnTo>
                <a:lnTo>
                  <a:pt x="15938" y="8492"/>
                </a:lnTo>
                <a:lnTo>
                  <a:pt x="16255" y="8395"/>
                </a:lnTo>
                <a:lnTo>
                  <a:pt x="16157" y="8711"/>
                </a:lnTo>
                <a:lnTo>
                  <a:pt x="15987" y="8736"/>
                </a:lnTo>
                <a:lnTo>
                  <a:pt x="15841" y="8784"/>
                </a:lnTo>
                <a:lnTo>
                  <a:pt x="15549" y="8882"/>
                </a:lnTo>
                <a:lnTo>
                  <a:pt x="15257" y="9003"/>
                </a:lnTo>
                <a:lnTo>
                  <a:pt x="14989" y="9125"/>
                </a:lnTo>
                <a:lnTo>
                  <a:pt x="14722" y="9271"/>
                </a:lnTo>
                <a:lnTo>
                  <a:pt x="14478" y="9441"/>
                </a:lnTo>
                <a:lnTo>
                  <a:pt x="14454" y="9466"/>
                </a:lnTo>
                <a:lnTo>
                  <a:pt x="14454" y="9514"/>
                </a:lnTo>
                <a:lnTo>
                  <a:pt x="14454" y="9539"/>
                </a:lnTo>
                <a:lnTo>
                  <a:pt x="14503" y="9539"/>
                </a:lnTo>
                <a:lnTo>
                  <a:pt x="14770" y="9514"/>
                </a:lnTo>
                <a:lnTo>
                  <a:pt x="15014" y="9466"/>
                </a:lnTo>
                <a:lnTo>
                  <a:pt x="15281" y="9417"/>
                </a:lnTo>
                <a:lnTo>
                  <a:pt x="15525" y="9320"/>
                </a:lnTo>
                <a:lnTo>
                  <a:pt x="16011" y="9198"/>
                </a:lnTo>
                <a:lnTo>
                  <a:pt x="15890" y="9563"/>
                </a:lnTo>
                <a:lnTo>
                  <a:pt x="15671" y="9685"/>
                </a:lnTo>
                <a:lnTo>
                  <a:pt x="15452" y="9806"/>
                </a:lnTo>
                <a:lnTo>
                  <a:pt x="12483" y="9904"/>
                </a:lnTo>
                <a:lnTo>
                  <a:pt x="9539" y="9952"/>
                </a:lnTo>
                <a:lnTo>
                  <a:pt x="7884" y="9977"/>
                </a:lnTo>
                <a:lnTo>
                  <a:pt x="6254" y="9952"/>
                </a:lnTo>
                <a:lnTo>
                  <a:pt x="4697" y="9952"/>
                </a:lnTo>
                <a:lnTo>
                  <a:pt x="3991" y="9904"/>
                </a:lnTo>
                <a:lnTo>
                  <a:pt x="3626" y="9904"/>
                </a:lnTo>
                <a:lnTo>
                  <a:pt x="3431" y="9928"/>
                </a:lnTo>
                <a:lnTo>
                  <a:pt x="3261" y="9977"/>
                </a:lnTo>
                <a:lnTo>
                  <a:pt x="2847" y="8468"/>
                </a:lnTo>
                <a:lnTo>
                  <a:pt x="2701" y="7981"/>
                </a:lnTo>
                <a:lnTo>
                  <a:pt x="2580" y="7470"/>
                </a:lnTo>
                <a:lnTo>
                  <a:pt x="2361" y="6473"/>
                </a:lnTo>
                <a:lnTo>
                  <a:pt x="2263" y="6010"/>
                </a:lnTo>
                <a:lnTo>
                  <a:pt x="2142" y="5524"/>
                </a:lnTo>
                <a:lnTo>
                  <a:pt x="1996" y="5061"/>
                </a:lnTo>
                <a:lnTo>
                  <a:pt x="1898" y="4842"/>
                </a:lnTo>
                <a:lnTo>
                  <a:pt x="1801" y="4623"/>
                </a:lnTo>
                <a:lnTo>
                  <a:pt x="1971" y="4696"/>
                </a:lnTo>
                <a:lnTo>
                  <a:pt x="2142" y="4769"/>
                </a:lnTo>
                <a:lnTo>
                  <a:pt x="2507" y="4867"/>
                </a:lnTo>
                <a:lnTo>
                  <a:pt x="3821" y="5353"/>
                </a:lnTo>
                <a:lnTo>
                  <a:pt x="4429" y="5621"/>
                </a:lnTo>
                <a:lnTo>
                  <a:pt x="5037" y="5864"/>
                </a:lnTo>
                <a:lnTo>
                  <a:pt x="5354" y="5986"/>
                </a:lnTo>
                <a:lnTo>
                  <a:pt x="5670" y="6083"/>
                </a:lnTo>
                <a:lnTo>
                  <a:pt x="6011" y="6132"/>
                </a:lnTo>
                <a:lnTo>
                  <a:pt x="6327" y="6156"/>
                </a:lnTo>
                <a:lnTo>
                  <a:pt x="6400" y="6156"/>
                </a:lnTo>
                <a:lnTo>
                  <a:pt x="6449" y="6132"/>
                </a:lnTo>
                <a:lnTo>
                  <a:pt x="6497" y="6132"/>
                </a:lnTo>
                <a:lnTo>
                  <a:pt x="6619" y="6059"/>
                </a:lnTo>
                <a:lnTo>
                  <a:pt x="6716" y="5986"/>
                </a:lnTo>
                <a:lnTo>
                  <a:pt x="6911" y="5791"/>
                </a:lnTo>
                <a:lnTo>
                  <a:pt x="7081" y="5572"/>
                </a:lnTo>
                <a:lnTo>
                  <a:pt x="7276" y="5378"/>
                </a:lnTo>
                <a:lnTo>
                  <a:pt x="7690" y="4940"/>
                </a:lnTo>
                <a:lnTo>
                  <a:pt x="8055" y="4477"/>
                </a:lnTo>
                <a:lnTo>
                  <a:pt x="8468" y="3918"/>
                </a:lnTo>
                <a:lnTo>
                  <a:pt x="8906" y="3358"/>
                </a:lnTo>
                <a:lnTo>
                  <a:pt x="9101" y="3163"/>
                </a:lnTo>
                <a:lnTo>
                  <a:pt x="9295" y="2993"/>
                </a:lnTo>
                <a:lnTo>
                  <a:pt x="9490" y="2798"/>
                </a:lnTo>
                <a:lnTo>
                  <a:pt x="9660" y="2604"/>
                </a:lnTo>
                <a:close/>
                <a:moveTo>
                  <a:pt x="15695" y="10268"/>
                </a:moveTo>
                <a:lnTo>
                  <a:pt x="15598" y="10658"/>
                </a:lnTo>
                <a:lnTo>
                  <a:pt x="15038" y="10950"/>
                </a:lnTo>
                <a:lnTo>
                  <a:pt x="14795" y="11071"/>
                </a:lnTo>
                <a:lnTo>
                  <a:pt x="14600" y="11193"/>
                </a:lnTo>
                <a:lnTo>
                  <a:pt x="14430" y="11339"/>
                </a:lnTo>
                <a:lnTo>
                  <a:pt x="14235" y="11509"/>
                </a:lnTo>
                <a:lnTo>
                  <a:pt x="14235" y="11534"/>
                </a:lnTo>
                <a:lnTo>
                  <a:pt x="14259" y="11558"/>
                </a:lnTo>
                <a:lnTo>
                  <a:pt x="14697" y="11461"/>
                </a:lnTo>
                <a:lnTo>
                  <a:pt x="14892" y="11388"/>
                </a:lnTo>
                <a:lnTo>
                  <a:pt x="15111" y="11315"/>
                </a:lnTo>
                <a:lnTo>
                  <a:pt x="15427" y="11193"/>
                </a:lnTo>
                <a:lnTo>
                  <a:pt x="15427" y="11193"/>
                </a:lnTo>
                <a:lnTo>
                  <a:pt x="15233" y="11826"/>
                </a:lnTo>
                <a:lnTo>
                  <a:pt x="14965" y="11728"/>
                </a:lnTo>
                <a:lnTo>
                  <a:pt x="14697" y="11655"/>
                </a:lnTo>
                <a:lnTo>
                  <a:pt x="14162" y="11558"/>
                </a:lnTo>
                <a:lnTo>
                  <a:pt x="13043" y="11436"/>
                </a:lnTo>
                <a:lnTo>
                  <a:pt x="12215" y="11339"/>
                </a:lnTo>
                <a:lnTo>
                  <a:pt x="11388" y="11242"/>
                </a:lnTo>
                <a:lnTo>
                  <a:pt x="10561" y="11193"/>
                </a:lnTo>
                <a:lnTo>
                  <a:pt x="9709" y="11169"/>
                </a:lnTo>
                <a:lnTo>
                  <a:pt x="8955" y="11144"/>
                </a:lnTo>
                <a:lnTo>
                  <a:pt x="8176" y="11169"/>
                </a:lnTo>
                <a:lnTo>
                  <a:pt x="7398" y="11193"/>
                </a:lnTo>
                <a:lnTo>
                  <a:pt x="6619" y="11242"/>
                </a:lnTo>
                <a:lnTo>
                  <a:pt x="5865" y="11339"/>
                </a:lnTo>
                <a:lnTo>
                  <a:pt x="5086" y="11461"/>
                </a:lnTo>
                <a:lnTo>
                  <a:pt x="4332" y="11607"/>
                </a:lnTo>
                <a:lnTo>
                  <a:pt x="3602" y="11777"/>
                </a:lnTo>
                <a:lnTo>
                  <a:pt x="3602" y="11607"/>
                </a:lnTo>
                <a:lnTo>
                  <a:pt x="3602" y="11436"/>
                </a:lnTo>
                <a:lnTo>
                  <a:pt x="3553" y="11071"/>
                </a:lnTo>
                <a:lnTo>
                  <a:pt x="3383" y="10390"/>
                </a:lnTo>
                <a:lnTo>
                  <a:pt x="3358" y="10317"/>
                </a:lnTo>
                <a:lnTo>
                  <a:pt x="3602" y="10366"/>
                </a:lnTo>
                <a:lnTo>
                  <a:pt x="4332" y="10366"/>
                </a:lnTo>
                <a:lnTo>
                  <a:pt x="5183" y="10414"/>
                </a:lnTo>
                <a:lnTo>
                  <a:pt x="9344" y="10414"/>
                </a:lnTo>
                <a:lnTo>
                  <a:pt x="11972" y="10366"/>
                </a:lnTo>
                <a:lnTo>
                  <a:pt x="14624" y="10293"/>
                </a:lnTo>
                <a:lnTo>
                  <a:pt x="14332" y="10463"/>
                </a:lnTo>
                <a:lnTo>
                  <a:pt x="14065" y="10658"/>
                </a:lnTo>
                <a:lnTo>
                  <a:pt x="14040" y="10682"/>
                </a:lnTo>
                <a:lnTo>
                  <a:pt x="14040" y="10731"/>
                </a:lnTo>
                <a:lnTo>
                  <a:pt x="14065" y="10755"/>
                </a:lnTo>
                <a:lnTo>
                  <a:pt x="14089" y="10779"/>
                </a:lnTo>
                <a:lnTo>
                  <a:pt x="14284" y="10779"/>
                </a:lnTo>
                <a:lnTo>
                  <a:pt x="14454" y="10755"/>
                </a:lnTo>
                <a:lnTo>
                  <a:pt x="14649" y="10706"/>
                </a:lnTo>
                <a:lnTo>
                  <a:pt x="14819" y="10658"/>
                </a:lnTo>
                <a:lnTo>
                  <a:pt x="15160" y="10487"/>
                </a:lnTo>
                <a:lnTo>
                  <a:pt x="15525" y="10268"/>
                </a:lnTo>
                <a:close/>
                <a:moveTo>
                  <a:pt x="9539" y="0"/>
                </a:moveTo>
                <a:lnTo>
                  <a:pt x="9417" y="49"/>
                </a:lnTo>
                <a:lnTo>
                  <a:pt x="9295" y="73"/>
                </a:lnTo>
                <a:lnTo>
                  <a:pt x="9198" y="146"/>
                </a:lnTo>
                <a:lnTo>
                  <a:pt x="9125" y="219"/>
                </a:lnTo>
                <a:lnTo>
                  <a:pt x="9076" y="317"/>
                </a:lnTo>
                <a:lnTo>
                  <a:pt x="8955" y="390"/>
                </a:lnTo>
                <a:lnTo>
                  <a:pt x="8882" y="487"/>
                </a:lnTo>
                <a:lnTo>
                  <a:pt x="8809" y="609"/>
                </a:lnTo>
                <a:lnTo>
                  <a:pt x="8736" y="755"/>
                </a:lnTo>
                <a:lnTo>
                  <a:pt x="8687" y="901"/>
                </a:lnTo>
                <a:lnTo>
                  <a:pt x="8663" y="1047"/>
                </a:lnTo>
                <a:lnTo>
                  <a:pt x="8663" y="1193"/>
                </a:lnTo>
                <a:lnTo>
                  <a:pt x="8663" y="1339"/>
                </a:lnTo>
                <a:lnTo>
                  <a:pt x="8687" y="1485"/>
                </a:lnTo>
                <a:lnTo>
                  <a:pt x="8736" y="1631"/>
                </a:lnTo>
                <a:lnTo>
                  <a:pt x="8784" y="1728"/>
                </a:lnTo>
                <a:lnTo>
                  <a:pt x="8833" y="1825"/>
                </a:lnTo>
                <a:lnTo>
                  <a:pt x="8979" y="1996"/>
                </a:lnTo>
                <a:lnTo>
                  <a:pt x="9174" y="2142"/>
                </a:lnTo>
                <a:lnTo>
                  <a:pt x="9393" y="2263"/>
                </a:lnTo>
                <a:lnTo>
                  <a:pt x="9271" y="2287"/>
                </a:lnTo>
                <a:lnTo>
                  <a:pt x="9174" y="2360"/>
                </a:lnTo>
                <a:lnTo>
                  <a:pt x="8979" y="2506"/>
                </a:lnTo>
                <a:lnTo>
                  <a:pt x="8784" y="2701"/>
                </a:lnTo>
                <a:lnTo>
                  <a:pt x="8639" y="2871"/>
                </a:lnTo>
                <a:lnTo>
                  <a:pt x="8395" y="3139"/>
                </a:lnTo>
                <a:lnTo>
                  <a:pt x="8176" y="3407"/>
                </a:lnTo>
                <a:lnTo>
                  <a:pt x="7787" y="3966"/>
                </a:lnTo>
                <a:lnTo>
                  <a:pt x="7544" y="4283"/>
                </a:lnTo>
                <a:lnTo>
                  <a:pt x="7300" y="4575"/>
                </a:lnTo>
                <a:lnTo>
                  <a:pt x="6814" y="5134"/>
                </a:lnTo>
                <a:lnTo>
                  <a:pt x="6570" y="5402"/>
                </a:lnTo>
                <a:lnTo>
                  <a:pt x="6473" y="5548"/>
                </a:lnTo>
                <a:lnTo>
                  <a:pt x="6400" y="5718"/>
                </a:lnTo>
                <a:lnTo>
                  <a:pt x="6376" y="5718"/>
                </a:lnTo>
                <a:lnTo>
                  <a:pt x="5767" y="5548"/>
                </a:lnTo>
                <a:lnTo>
                  <a:pt x="5159" y="5329"/>
                </a:lnTo>
                <a:lnTo>
                  <a:pt x="3942" y="4867"/>
                </a:lnTo>
                <a:lnTo>
                  <a:pt x="3285" y="4623"/>
                </a:lnTo>
                <a:lnTo>
                  <a:pt x="2628" y="4404"/>
                </a:lnTo>
                <a:lnTo>
                  <a:pt x="2215" y="4234"/>
                </a:lnTo>
                <a:lnTo>
                  <a:pt x="1996" y="4185"/>
                </a:lnTo>
                <a:lnTo>
                  <a:pt x="1752" y="4137"/>
                </a:lnTo>
                <a:lnTo>
                  <a:pt x="1923" y="4015"/>
                </a:lnTo>
                <a:lnTo>
                  <a:pt x="2044" y="3869"/>
                </a:lnTo>
                <a:lnTo>
                  <a:pt x="2117" y="3699"/>
                </a:lnTo>
                <a:lnTo>
                  <a:pt x="2142" y="3528"/>
                </a:lnTo>
                <a:lnTo>
                  <a:pt x="2117" y="3334"/>
                </a:lnTo>
                <a:lnTo>
                  <a:pt x="2069" y="3139"/>
                </a:lnTo>
                <a:lnTo>
                  <a:pt x="1971" y="2969"/>
                </a:lnTo>
                <a:lnTo>
                  <a:pt x="1874" y="2798"/>
                </a:lnTo>
                <a:lnTo>
                  <a:pt x="1728" y="2652"/>
                </a:lnTo>
                <a:lnTo>
                  <a:pt x="1558" y="2531"/>
                </a:lnTo>
                <a:lnTo>
                  <a:pt x="1363" y="2433"/>
                </a:lnTo>
                <a:lnTo>
                  <a:pt x="1168" y="2385"/>
                </a:lnTo>
                <a:lnTo>
                  <a:pt x="974" y="2360"/>
                </a:lnTo>
                <a:lnTo>
                  <a:pt x="755" y="2360"/>
                </a:lnTo>
                <a:lnTo>
                  <a:pt x="658" y="2385"/>
                </a:lnTo>
                <a:lnTo>
                  <a:pt x="560" y="2433"/>
                </a:lnTo>
                <a:lnTo>
                  <a:pt x="463" y="2506"/>
                </a:lnTo>
                <a:lnTo>
                  <a:pt x="414" y="2579"/>
                </a:lnTo>
                <a:lnTo>
                  <a:pt x="317" y="2604"/>
                </a:lnTo>
                <a:lnTo>
                  <a:pt x="195" y="2677"/>
                </a:lnTo>
                <a:lnTo>
                  <a:pt x="122" y="2750"/>
                </a:lnTo>
                <a:lnTo>
                  <a:pt x="49" y="2871"/>
                </a:lnTo>
                <a:lnTo>
                  <a:pt x="25" y="2944"/>
                </a:lnTo>
                <a:lnTo>
                  <a:pt x="1" y="3042"/>
                </a:lnTo>
                <a:lnTo>
                  <a:pt x="1" y="3261"/>
                </a:lnTo>
                <a:lnTo>
                  <a:pt x="25" y="3455"/>
                </a:lnTo>
                <a:lnTo>
                  <a:pt x="98" y="3626"/>
                </a:lnTo>
                <a:lnTo>
                  <a:pt x="195" y="3820"/>
                </a:lnTo>
                <a:lnTo>
                  <a:pt x="341" y="3991"/>
                </a:lnTo>
                <a:lnTo>
                  <a:pt x="487" y="4112"/>
                </a:lnTo>
                <a:lnTo>
                  <a:pt x="658" y="4210"/>
                </a:lnTo>
                <a:lnTo>
                  <a:pt x="828" y="4283"/>
                </a:lnTo>
                <a:lnTo>
                  <a:pt x="1022" y="4307"/>
                </a:lnTo>
                <a:lnTo>
                  <a:pt x="1217" y="4307"/>
                </a:lnTo>
                <a:lnTo>
                  <a:pt x="1436" y="4258"/>
                </a:lnTo>
                <a:lnTo>
                  <a:pt x="1436" y="4331"/>
                </a:lnTo>
                <a:lnTo>
                  <a:pt x="1387" y="4356"/>
                </a:lnTo>
                <a:lnTo>
                  <a:pt x="1363" y="4404"/>
                </a:lnTo>
                <a:lnTo>
                  <a:pt x="1339" y="4453"/>
                </a:lnTo>
                <a:lnTo>
                  <a:pt x="1339" y="4526"/>
                </a:lnTo>
                <a:lnTo>
                  <a:pt x="1436" y="5013"/>
                </a:lnTo>
                <a:lnTo>
                  <a:pt x="1582" y="5475"/>
                </a:lnTo>
                <a:lnTo>
                  <a:pt x="1728" y="5962"/>
                </a:lnTo>
                <a:lnTo>
                  <a:pt x="1850" y="6448"/>
                </a:lnTo>
                <a:lnTo>
                  <a:pt x="2069" y="7446"/>
                </a:lnTo>
                <a:lnTo>
                  <a:pt x="2190" y="7957"/>
                </a:lnTo>
                <a:lnTo>
                  <a:pt x="2312" y="8468"/>
                </a:lnTo>
                <a:lnTo>
                  <a:pt x="2799" y="10244"/>
                </a:lnTo>
                <a:lnTo>
                  <a:pt x="2896" y="10633"/>
                </a:lnTo>
                <a:lnTo>
                  <a:pt x="2969" y="11071"/>
                </a:lnTo>
                <a:lnTo>
                  <a:pt x="3042" y="11485"/>
                </a:lnTo>
                <a:lnTo>
                  <a:pt x="3139" y="11899"/>
                </a:lnTo>
                <a:lnTo>
                  <a:pt x="3164" y="11947"/>
                </a:lnTo>
                <a:lnTo>
                  <a:pt x="3188" y="11972"/>
                </a:lnTo>
                <a:lnTo>
                  <a:pt x="3285" y="12045"/>
                </a:lnTo>
                <a:lnTo>
                  <a:pt x="3334" y="12069"/>
                </a:lnTo>
                <a:lnTo>
                  <a:pt x="3383" y="12093"/>
                </a:lnTo>
                <a:lnTo>
                  <a:pt x="3650" y="12118"/>
                </a:lnTo>
                <a:lnTo>
                  <a:pt x="3894" y="12118"/>
                </a:lnTo>
                <a:lnTo>
                  <a:pt x="4161" y="12069"/>
                </a:lnTo>
                <a:lnTo>
                  <a:pt x="4429" y="12020"/>
                </a:lnTo>
                <a:lnTo>
                  <a:pt x="4818" y="11923"/>
                </a:lnTo>
                <a:lnTo>
                  <a:pt x="5208" y="11874"/>
                </a:lnTo>
                <a:lnTo>
                  <a:pt x="5986" y="11777"/>
                </a:lnTo>
                <a:lnTo>
                  <a:pt x="6765" y="11704"/>
                </a:lnTo>
                <a:lnTo>
                  <a:pt x="7568" y="11655"/>
                </a:lnTo>
                <a:lnTo>
                  <a:pt x="8347" y="11631"/>
                </a:lnTo>
                <a:lnTo>
                  <a:pt x="9149" y="11607"/>
                </a:lnTo>
                <a:lnTo>
                  <a:pt x="9952" y="11631"/>
                </a:lnTo>
                <a:lnTo>
                  <a:pt x="10731" y="11655"/>
                </a:lnTo>
                <a:lnTo>
                  <a:pt x="11534" y="11728"/>
                </a:lnTo>
                <a:lnTo>
                  <a:pt x="12313" y="11801"/>
                </a:lnTo>
                <a:lnTo>
                  <a:pt x="13116" y="11899"/>
                </a:lnTo>
                <a:lnTo>
                  <a:pt x="13919" y="12020"/>
                </a:lnTo>
                <a:lnTo>
                  <a:pt x="14600" y="12118"/>
                </a:lnTo>
                <a:lnTo>
                  <a:pt x="14941" y="12215"/>
                </a:lnTo>
                <a:lnTo>
                  <a:pt x="15257" y="12312"/>
                </a:lnTo>
                <a:lnTo>
                  <a:pt x="15354" y="12337"/>
                </a:lnTo>
                <a:lnTo>
                  <a:pt x="15452" y="12312"/>
                </a:lnTo>
                <a:lnTo>
                  <a:pt x="15525" y="12264"/>
                </a:lnTo>
                <a:lnTo>
                  <a:pt x="15598" y="12191"/>
                </a:lnTo>
                <a:lnTo>
                  <a:pt x="15622" y="12142"/>
                </a:lnTo>
                <a:lnTo>
                  <a:pt x="15671" y="12093"/>
                </a:lnTo>
                <a:lnTo>
                  <a:pt x="16011" y="10950"/>
                </a:lnTo>
                <a:lnTo>
                  <a:pt x="16352" y="9806"/>
                </a:lnTo>
                <a:lnTo>
                  <a:pt x="16401" y="9758"/>
                </a:lnTo>
                <a:lnTo>
                  <a:pt x="16425" y="9685"/>
                </a:lnTo>
                <a:lnTo>
                  <a:pt x="16449" y="9612"/>
                </a:lnTo>
                <a:lnTo>
                  <a:pt x="16425" y="9539"/>
                </a:lnTo>
                <a:lnTo>
                  <a:pt x="16863" y="8006"/>
                </a:lnTo>
                <a:lnTo>
                  <a:pt x="17009" y="7519"/>
                </a:lnTo>
                <a:lnTo>
                  <a:pt x="17106" y="7032"/>
                </a:lnTo>
                <a:lnTo>
                  <a:pt x="17325" y="6059"/>
                </a:lnTo>
                <a:lnTo>
                  <a:pt x="17422" y="5645"/>
                </a:lnTo>
                <a:lnTo>
                  <a:pt x="17544" y="5256"/>
                </a:lnTo>
                <a:lnTo>
                  <a:pt x="17836" y="4477"/>
                </a:lnTo>
                <a:lnTo>
                  <a:pt x="17982" y="4526"/>
                </a:lnTo>
                <a:lnTo>
                  <a:pt x="18274" y="4526"/>
                </a:lnTo>
                <a:lnTo>
                  <a:pt x="18420" y="4502"/>
                </a:lnTo>
                <a:lnTo>
                  <a:pt x="18566" y="4453"/>
                </a:lnTo>
                <a:lnTo>
                  <a:pt x="18688" y="4380"/>
                </a:lnTo>
                <a:lnTo>
                  <a:pt x="18809" y="4307"/>
                </a:lnTo>
                <a:lnTo>
                  <a:pt x="18907" y="4185"/>
                </a:lnTo>
                <a:lnTo>
                  <a:pt x="19004" y="4015"/>
                </a:lnTo>
                <a:lnTo>
                  <a:pt x="19077" y="3845"/>
                </a:lnTo>
                <a:lnTo>
                  <a:pt x="19101" y="3650"/>
                </a:lnTo>
                <a:lnTo>
                  <a:pt x="19126" y="3455"/>
                </a:lnTo>
                <a:lnTo>
                  <a:pt x="19101" y="3261"/>
                </a:lnTo>
                <a:lnTo>
                  <a:pt x="19077" y="3066"/>
                </a:lnTo>
                <a:lnTo>
                  <a:pt x="19004" y="2871"/>
                </a:lnTo>
                <a:lnTo>
                  <a:pt x="18931" y="2701"/>
                </a:lnTo>
                <a:lnTo>
                  <a:pt x="18809" y="2531"/>
                </a:lnTo>
                <a:lnTo>
                  <a:pt x="18639" y="2385"/>
                </a:lnTo>
                <a:lnTo>
                  <a:pt x="18444" y="2287"/>
                </a:lnTo>
                <a:lnTo>
                  <a:pt x="18250" y="2239"/>
                </a:lnTo>
                <a:lnTo>
                  <a:pt x="18055" y="2214"/>
                </a:lnTo>
                <a:lnTo>
                  <a:pt x="17836" y="2263"/>
                </a:lnTo>
                <a:lnTo>
                  <a:pt x="17739" y="2287"/>
                </a:lnTo>
                <a:lnTo>
                  <a:pt x="17641" y="2360"/>
                </a:lnTo>
                <a:lnTo>
                  <a:pt x="17568" y="2409"/>
                </a:lnTo>
                <a:lnTo>
                  <a:pt x="17495" y="2506"/>
                </a:lnTo>
                <a:lnTo>
                  <a:pt x="17447" y="2579"/>
                </a:lnTo>
                <a:lnTo>
                  <a:pt x="17447" y="2652"/>
                </a:lnTo>
                <a:lnTo>
                  <a:pt x="17301" y="2774"/>
                </a:lnTo>
                <a:lnTo>
                  <a:pt x="17179" y="2944"/>
                </a:lnTo>
                <a:lnTo>
                  <a:pt x="17106" y="3115"/>
                </a:lnTo>
                <a:lnTo>
                  <a:pt x="17057" y="3309"/>
                </a:lnTo>
                <a:lnTo>
                  <a:pt x="17033" y="3528"/>
                </a:lnTo>
                <a:lnTo>
                  <a:pt x="17057" y="3723"/>
                </a:lnTo>
                <a:lnTo>
                  <a:pt x="17106" y="3918"/>
                </a:lnTo>
                <a:lnTo>
                  <a:pt x="17203" y="4088"/>
                </a:lnTo>
                <a:lnTo>
                  <a:pt x="17252" y="4137"/>
                </a:lnTo>
                <a:lnTo>
                  <a:pt x="16522" y="4404"/>
                </a:lnTo>
                <a:lnTo>
                  <a:pt x="15768" y="4672"/>
                </a:lnTo>
                <a:lnTo>
                  <a:pt x="14235" y="5134"/>
                </a:lnTo>
                <a:lnTo>
                  <a:pt x="13870" y="5256"/>
                </a:lnTo>
                <a:lnTo>
                  <a:pt x="13481" y="5426"/>
                </a:lnTo>
                <a:lnTo>
                  <a:pt x="13116" y="5572"/>
                </a:lnTo>
                <a:lnTo>
                  <a:pt x="12726" y="5718"/>
                </a:lnTo>
                <a:lnTo>
                  <a:pt x="12532" y="5426"/>
                </a:lnTo>
                <a:lnTo>
                  <a:pt x="12337" y="5159"/>
                </a:lnTo>
                <a:lnTo>
                  <a:pt x="11923" y="4648"/>
                </a:lnTo>
                <a:lnTo>
                  <a:pt x="11485" y="4112"/>
                </a:lnTo>
                <a:lnTo>
                  <a:pt x="11072" y="3601"/>
                </a:lnTo>
                <a:lnTo>
                  <a:pt x="10853" y="3261"/>
                </a:lnTo>
                <a:lnTo>
                  <a:pt x="10585" y="2896"/>
                </a:lnTo>
                <a:lnTo>
                  <a:pt x="10415" y="2725"/>
                </a:lnTo>
                <a:lnTo>
                  <a:pt x="10269" y="2555"/>
                </a:lnTo>
                <a:lnTo>
                  <a:pt x="10098" y="2409"/>
                </a:lnTo>
                <a:lnTo>
                  <a:pt x="9904" y="2312"/>
                </a:lnTo>
                <a:lnTo>
                  <a:pt x="10025" y="2287"/>
                </a:lnTo>
                <a:lnTo>
                  <a:pt x="10147" y="2239"/>
                </a:lnTo>
                <a:lnTo>
                  <a:pt x="10269" y="2166"/>
                </a:lnTo>
                <a:lnTo>
                  <a:pt x="10366" y="2069"/>
                </a:lnTo>
                <a:lnTo>
                  <a:pt x="10488" y="1898"/>
                </a:lnTo>
                <a:lnTo>
                  <a:pt x="10561" y="1704"/>
                </a:lnTo>
                <a:lnTo>
                  <a:pt x="10609" y="1509"/>
                </a:lnTo>
                <a:lnTo>
                  <a:pt x="10634" y="1290"/>
                </a:lnTo>
                <a:lnTo>
                  <a:pt x="10609" y="1095"/>
                </a:lnTo>
                <a:lnTo>
                  <a:pt x="10585" y="876"/>
                </a:lnTo>
                <a:lnTo>
                  <a:pt x="10512" y="682"/>
                </a:lnTo>
                <a:lnTo>
                  <a:pt x="10439" y="511"/>
                </a:lnTo>
                <a:lnTo>
                  <a:pt x="10342" y="341"/>
                </a:lnTo>
                <a:lnTo>
                  <a:pt x="10196" y="195"/>
                </a:lnTo>
                <a:lnTo>
                  <a:pt x="10050" y="98"/>
                </a:lnTo>
                <a:lnTo>
                  <a:pt x="9855" y="25"/>
                </a:lnTo>
                <a:lnTo>
                  <a:pt x="975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p48"/>
          <p:cNvSpPr/>
          <p:nvPr/>
        </p:nvSpPr>
        <p:spPr>
          <a:xfrm>
            <a:off x="4233466" y="1614051"/>
            <a:ext cx="340380" cy="344128"/>
          </a:xfrm>
          <a:custGeom>
            <a:rect b="b" l="l" r="r" t="t"/>
            <a:pathLst>
              <a:path extrusionOk="0" h="17812" w="17618">
                <a:moveTo>
                  <a:pt x="8785" y="3553"/>
                </a:moveTo>
                <a:lnTo>
                  <a:pt x="8931" y="3845"/>
                </a:lnTo>
                <a:lnTo>
                  <a:pt x="9052" y="4137"/>
                </a:lnTo>
                <a:lnTo>
                  <a:pt x="9223" y="4453"/>
                </a:lnTo>
                <a:lnTo>
                  <a:pt x="9198" y="4502"/>
                </a:lnTo>
                <a:lnTo>
                  <a:pt x="9198" y="4551"/>
                </a:lnTo>
                <a:lnTo>
                  <a:pt x="9223" y="4599"/>
                </a:lnTo>
                <a:lnTo>
                  <a:pt x="9247" y="4624"/>
                </a:lnTo>
                <a:lnTo>
                  <a:pt x="9393" y="4721"/>
                </a:lnTo>
                <a:lnTo>
                  <a:pt x="9539" y="4794"/>
                </a:lnTo>
                <a:lnTo>
                  <a:pt x="9685" y="4842"/>
                </a:lnTo>
                <a:lnTo>
                  <a:pt x="9855" y="4891"/>
                </a:lnTo>
                <a:lnTo>
                  <a:pt x="10220" y="4940"/>
                </a:lnTo>
                <a:lnTo>
                  <a:pt x="10561" y="4988"/>
                </a:lnTo>
                <a:lnTo>
                  <a:pt x="10366" y="5110"/>
                </a:lnTo>
                <a:lnTo>
                  <a:pt x="10172" y="5256"/>
                </a:lnTo>
                <a:lnTo>
                  <a:pt x="10001" y="5378"/>
                </a:lnTo>
                <a:lnTo>
                  <a:pt x="9831" y="5524"/>
                </a:lnTo>
                <a:lnTo>
                  <a:pt x="9734" y="5548"/>
                </a:lnTo>
                <a:lnTo>
                  <a:pt x="9661" y="5572"/>
                </a:lnTo>
                <a:lnTo>
                  <a:pt x="9612" y="5645"/>
                </a:lnTo>
                <a:lnTo>
                  <a:pt x="9588" y="5743"/>
                </a:lnTo>
                <a:lnTo>
                  <a:pt x="9588" y="5962"/>
                </a:lnTo>
                <a:lnTo>
                  <a:pt x="9636" y="6156"/>
                </a:lnTo>
                <a:lnTo>
                  <a:pt x="9758" y="6570"/>
                </a:lnTo>
                <a:lnTo>
                  <a:pt x="9831" y="6911"/>
                </a:lnTo>
                <a:lnTo>
                  <a:pt x="9831" y="6911"/>
                </a:lnTo>
                <a:lnTo>
                  <a:pt x="9466" y="6740"/>
                </a:lnTo>
                <a:lnTo>
                  <a:pt x="9125" y="6546"/>
                </a:lnTo>
                <a:lnTo>
                  <a:pt x="8979" y="6473"/>
                </a:lnTo>
                <a:lnTo>
                  <a:pt x="8785" y="6400"/>
                </a:lnTo>
                <a:lnTo>
                  <a:pt x="8687" y="6400"/>
                </a:lnTo>
                <a:lnTo>
                  <a:pt x="8614" y="6473"/>
                </a:lnTo>
                <a:lnTo>
                  <a:pt x="8444" y="6497"/>
                </a:lnTo>
                <a:lnTo>
                  <a:pt x="8274" y="6570"/>
                </a:lnTo>
                <a:lnTo>
                  <a:pt x="7957" y="6765"/>
                </a:lnTo>
                <a:lnTo>
                  <a:pt x="7592" y="6984"/>
                </a:lnTo>
                <a:lnTo>
                  <a:pt x="7714" y="6351"/>
                </a:lnTo>
                <a:lnTo>
                  <a:pt x="7787" y="6083"/>
                </a:lnTo>
                <a:lnTo>
                  <a:pt x="7836" y="6083"/>
                </a:lnTo>
                <a:lnTo>
                  <a:pt x="7909" y="6059"/>
                </a:lnTo>
                <a:lnTo>
                  <a:pt x="7957" y="6035"/>
                </a:lnTo>
                <a:lnTo>
                  <a:pt x="8006" y="5986"/>
                </a:lnTo>
                <a:lnTo>
                  <a:pt x="8030" y="5937"/>
                </a:lnTo>
                <a:lnTo>
                  <a:pt x="8030" y="5889"/>
                </a:lnTo>
                <a:lnTo>
                  <a:pt x="8030" y="5816"/>
                </a:lnTo>
                <a:lnTo>
                  <a:pt x="8006" y="5767"/>
                </a:lnTo>
                <a:lnTo>
                  <a:pt x="7860" y="5572"/>
                </a:lnTo>
                <a:lnTo>
                  <a:pt x="7690" y="5426"/>
                </a:lnTo>
                <a:lnTo>
                  <a:pt x="7300" y="5159"/>
                </a:lnTo>
                <a:lnTo>
                  <a:pt x="6960" y="4915"/>
                </a:lnTo>
                <a:lnTo>
                  <a:pt x="7057" y="4915"/>
                </a:lnTo>
                <a:lnTo>
                  <a:pt x="7325" y="4867"/>
                </a:lnTo>
                <a:lnTo>
                  <a:pt x="7592" y="4818"/>
                </a:lnTo>
                <a:lnTo>
                  <a:pt x="7884" y="4745"/>
                </a:lnTo>
                <a:lnTo>
                  <a:pt x="8006" y="4721"/>
                </a:lnTo>
                <a:lnTo>
                  <a:pt x="8128" y="4648"/>
                </a:lnTo>
                <a:lnTo>
                  <a:pt x="8201" y="4599"/>
                </a:lnTo>
                <a:lnTo>
                  <a:pt x="8225" y="4526"/>
                </a:lnTo>
                <a:lnTo>
                  <a:pt x="8298" y="4453"/>
                </a:lnTo>
                <a:lnTo>
                  <a:pt x="8371" y="4380"/>
                </a:lnTo>
                <a:lnTo>
                  <a:pt x="8493" y="4186"/>
                </a:lnTo>
                <a:lnTo>
                  <a:pt x="8663" y="3821"/>
                </a:lnTo>
                <a:lnTo>
                  <a:pt x="8785" y="3553"/>
                </a:lnTo>
                <a:close/>
                <a:moveTo>
                  <a:pt x="8712" y="3042"/>
                </a:moveTo>
                <a:lnTo>
                  <a:pt x="8614" y="3091"/>
                </a:lnTo>
                <a:lnTo>
                  <a:pt x="8541" y="3139"/>
                </a:lnTo>
                <a:lnTo>
                  <a:pt x="8468" y="3237"/>
                </a:lnTo>
                <a:lnTo>
                  <a:pt x="8347" y="3431"/>
                </a:lnTo>
                <a:lnTo>
                  <a:pt x="8274" y="3602"/>
                </a:lnTo>
                <a:lnTo>
                  <a:pt x="8152" y="3821"/>
                </a:lnTo>
                <a:lnTo>
                  <a:pt x="8006" y="4040"/>
                </a:lnTo>
                <a:lnTo>
                  <a:pt x="7909" y="4161"/>
                </a:lnTo>
                <a:lnTo>
                  <a:pt x="7860" y="4234"/>
                </a:lnTo>
                <a:lnTo>
                  <a:pt x="7811" y="4307"/>
                </a:lnTo>
                <a:lnTo>
                  <a:pt x="7617" y="4356"/>
                </a:lnTo>
                <a:lnTo>
                  <a:pt x="7398" y="4405"/>
                </a:lnTo>
                <a:lnTo>
                  <a:pt x="7008" y="4526"/>
                </a:lnTo>
                <a:lnTo>
                  <a:pt x="6643" y="4575"/>
                </a:lnTo>
                <a:lnTo>
                  <a:pt x="6546" y="4599"/>
                </a:lnTo>
                <a:lnTo>
                  <a:pt x="6449" y="4648"/>
                </a:lnTo>
                <a:lnTo>
                  <a:pt x="6400" y="4697"/>
                </a:lnTo>
                <a:lnTo>
                  <a:pt x="6376" y="4745"/>
                </a:lnTo>
                <a:lnTo>
                  <a:pt x="6400" y="4818"/>
                </a:lnTo>
                <a:lnTo>
                  <a:pt x="6449" y="4867"/>
                </a:lnTo>
                <a:lnTo>
                  <a:pt x="6449" y="4940"/>
                </a:lnTo>
                <a:lnTo>
                  <a:pt x="6497" y="5013"/>
                </a:lnTo>
                <a:lnTo>
                  <a:pt x="6619" y="5159"/>
                </a:lnTo>
                <a:lnTo>
                  <a:pt x="6741" y="5280"/>
                </a:lnTo>
                <a:lnTo>
                  <a:pt x="6887" y="5378"/>
                </a:lnTo>
                <a:lnTo>
                  <a:pt x="7495" y="5889"/>
                </a:lnTo>
                <a:lnTo>
                  <a:pt x="7446" y="5962"/>
                </a:lnTo>
                <a:lnTo>
                  <a:pt x="7398" y="6059"/>
                </a:lnTo>
                <a:lnTo>
                  <a:pt x="7325" y="6229"/>
                </a:lnTo>
                <a:lnTo>
                  <a:pt x="7179" y="6765"/>
                </a:lnTo>
                <a:lnTo>
                  <a:pt x="7057" y="7300"/>
                </a:lnTo>
                <a:lnTo>
                  <a:pt x="7057" y="7397"/>
                </a:lnTo>
                <a:lnTo>
                  <a:pt x="7106" y="7470"/>
                </a:lnTo>
                <a:lnTo>
                  <a:pt x="7154" y="7519"/>
                </a:lnTo>
                <a:lnTo>
                  <a:pt x="7203" y="7543"/>
                </a:lnTo>
                <a:lnTo>
                  <a:pt x="7276" y="7568"/>
                </a:lnTo>
                <a:lnTo>
                  <a:pt x="7349" y="7543"/>
                </a:lnTo>
                <a:lnTo>
                  <a:pt x="7422" y="7519"/>
                </a:lnTo>
                <a:lnTo>
                  <a:pt x="7471" y="7446"/>
                </a:lnTo>
                <a:lnTo>
                  <a:pt x="7617" y="7397"/>
                </a:lnTo>
                <a:lnTo>
                  <a:pt x="7763" y="7324"/>
                </a:lnTo>
                <a:lnTo>
                  <a:pt x="8030" y="7178"/>
                </a:lnTo>
                <a:lnTo>
                  <a:pt x="8371" y="7032"/>
                </a:lnTo>
                <a:lnTo>
                  <a:pt x="8541" y="6935"/>
                </a:lnTo>
                <a:lnTo>
                  <a:pt x="8712" y="6838"/>
                </a:lnTo>
                <a:lnTo>
                  <a:pt x="8736" y="6838"/>
                </a:lnTo>
                <a:lnTo>
                  <a:pt x="8833" y="6935"/>
                </a:lnTo>
                <a:lnTo>
                  <a:pt x="8955" y="7008"/>
                </a:lnTo>
                <a:lnTo>
                  <a:pt x="9174" y="7130"/>
                </a:lnTo>
                <a:lnTo>
                  <a:pt x="9369" y="7251"/>
                </a:lnTo>
                <a:lnTo>
                  <a:pt x="9612" y="7373"/>
                </a:lnTo>
                <a:lnTo>
                  <a:pt x="9855" y="7446"/>
                </a:lnTo>
                <a:lnTo>
                  <a:pt x="10074" y="7519"/>
                </a:lnTo>
                <a:lnTo>
                  <a:pt x="10147" y="7495"/>
                </a:lnTo>
                <a:lnTo>
                  <a:pt x="10220" y="7470"/>
                </a:lnTo>
                <a:lnTo>
                  <a:pt x="10269" y="7446"/>
                </a:lnTo>
                <a:lnTo>
                  <a:pt x="10293" y="7373"/>
                </a:lnTo>
                <a:lnTo>
                  <a:pt x="10293" y="7324"/>
                </a:lnTo>
                <a:lnTo>
                  <a:pt x="10293" y="7251"/>
                </a:lnTo>
                <a:lnTo>
                  <a:pt x="10293" y="7178"/>
                </a:lnTo>
                <a:lnTo>
                  <a:pt x="10245" y="7130"/>
                </a:lnTo>
                <a:lnTo>
                  <a:pt x="10269" y="7032"/>
                </a:lnTo>
                <a:lnTo>
                  <a:pt x="10269" y="6935"/>
                </a:lnTo>
                <a:lnTo>
                  <a:pt x="10245" y="6716"/>
                </a:lnTo>
                <a:lnTo>
                  <a:pt x="10196" y="6497"/>
                </a:lnTo>
                <a:lnTo>
                  <a:pt x="10123" y="6278"/>
                </a:lnTo>
                <a:lnTo>
                  <a:pt x="10074" y="6059"/>
                </a:lnTo>
                <a:lnTo>
                  <a:pt x="10050" y="5840"/>
                </a:lnTo>
                <a:lnTo>
                  <a:pt x="10293" y="5694"/>
                </a:lnTo>
                <a:lnTo>
                  <a:pt x="10537" y="5524"/>
                </a:lnTo>
                <a:lnTo>
                  <a:pt x="10683" y="5426"/>
                </a:lnTo>
                <a:lnTo>
                  <a:pt x="10829" y="5305"/>
                </a:lnTo>
                <a:lnTo>
                  <a:pt x="10975" y="5183"/>
                </a:lnTo>
                <a:lnTo>
                  <a:pt x="11096" y="5037"/>
                </a:lnTo>
                <a:lnTo>
                  <a:pt x="11121" y="4940"/>
                </a:lnTo>
                <a:lnTo>
                  <a:pt x="11096" y="4842"/>
                </a:lnTo>
                <a:lnTo>
                  <a:pt x="11121" y="4745"/>
                </a:lnTo>
                <a:lnTo>
                  <a:pt x="11072" y="4648"/>
                </a:lnTo>
                <a:lnTo>
                  <a:pt x="10999" y="4551"/>
                </a:lnTo>
                <a:lnTo>
                  <a:pt x="10950" y="4526"/>
                </a:lnTo>
                <a:lnTo>
                  <a:pt x="10877" y="4526"/>
                </a:lnTo>
                <a:lnTo>
                  <a:pt x="10610" y="4502"/>
                </a:lnTo>
                <a:lnTo>
                  <a:pt x="10318" y="4453"/>
                </a:lnTo>
                <a:lnTo>
                  <a:pt x="10026" y="4429"/>
                </a:lnTo>
                <a:lnTo>
                  <a:pt x="9734" y="4380"/>
                </a:lnTo>
                <a:lnTo>
                  <a:pt x="9709" y="4283"/>
                </a:lnTo>
                <a:lnTo>
                  <a:pt x="9490" y="3942"/>
                </a:lnTo>
                <a:lnTo>
                  <a:pt x="9296" y="3602"/>
                </a:lnTo>
                <a:lnTo>
                  <a:pt x="9150" y="3334"/>
                </a:lnTo>
                <a:lnTo>
                  <a:pt x="9052" y="3212"/>
                </a:lnTo>
                <a:lnTo>
                  <a:pt x="8979" y="3164"/>
                </a:lnTo>
                <a:lnTo>
                  <a:pt x="8906" y="3139"/>
                </a:lnTo>
                <a:lnTo>
                  <a:pt x="8882" y="3139"/>
                </a:lnTo>
                <a:lnTo>
                  <a:pt x="8858" y="3091"/>
                </a:lnTo>
                <a:lnTo>
                  <a:pt x="8785" y="3066"/>
                </a:lnTo>
                <a:lnTo>
                  <a:pt x="8712" y="3042"/>
                </a:lnTo>
                <a:close/>
                <a:moveTo>
                  <a:pt x="14430" y="2507"/>
                </a:moveTo>
                <a:lnTo>
                  <a:pt x="14576" y="2531"/>
                </a:lnTo>
                <a:lnTo>
                  <a:pt x="14868" y="2531"/>
                </a:lnTo>
                <a:lnTo>
                  <a:pt x="15403" y="2580"/>
                </a:lnTo>
                <a:lnTo>
                  <a:pt x="15695" y="2604"/>
                </a:lnTo>
                <a:lnTo>
                  <a:pt x="15987" y="2604"/>
                </a:lnTo>
                <a:lnTo>
                  <a:pt x="15890" y="2945"/>
                </a:lnTo>
                <a:lnTo>
                  <a:pt x="15865" y="3310"/>
                </a:lnTo>
                <a:lnTo>
                  <a:pt x="15817" y="3675"/>
                </a:lnTo>
                <a:lnTo>
                  <a:pt x="15768" y="4015"/>
                </a:lnTo>
                <a:lnTo>
                  <a:pt x="15671" y="4599"/>
                </a:lnTo>
                <a:lnTo>
                  <a:pt x="15500" y="5159"/>
                </a:lnTo>
                <a:lnTo>
                  <a:pt x="15306" y="5718"/>
                </a:lnTo>
                <a:lnTo>
                  <a:pt x="15184" y="5986"/>
                </a:lnTo>
                <a:lnTo>
                  <a:pt x="15062" y="6254"/>
                </a:lnTo>
                <a:lnTo>
                  <a:pt x="14843" y="6594"/>
                </a:lnTo>
                <a:lnTo>
                  <a:pt x="14576" y="6935"/>
                </a:lnTo>
                <a:lnTo>
                  <a:pt x="14308" y="7227"/>
                </a:lnTo>
                <a:lnTo>
                  <a:pt x="14040" y="7543"/>
                </a:lnTo>
                <a:lnTo>
                  <a:pt x="13700" y="7860"/>
                </a:lnTo>
                <a:lnTo>
                  <a:pt x="13335" y="8127"/>
                </a:lnTo>
                <a:lnTo>
                  <a:pt x="13286" y="8152"/>
                </a:lnTo>
                <a:lnTo>
                  <a:pt x="13408" y="7641"/>
                </a:lnTo>
                <a:lnTo>
                  <a:pt x="13529" y="7251"/>
                </a:lnTo>
                <a:lnTo>
                  <a:pt x="13602" y="6862"/>
                </a:lnTo>
                <a:lnTo>
                  <a:pt x="13724" y="6059"/>
                </a:lnTo>
                <a:lnTo>
                  <a:pt x="13748" y="5937"/>
                </a:lnTo>
                <a:lnTo>
                  <a:pt x="13992" y="4624"/>
                </a:lnTo>
                <a:lnTo>
                  <a:pt x="14089" y="4088"/>
                </a:lnTo>
                <a:lnTo>
                  <a:pt x="14186" y="3553"/>
                </a:lnTo>
                <a:lnTo>
                  <a:pt x="14259" y="3018"/>
                </a:lnTo>
                <a:lnTo>
                  <a:pt x="14284" y="2507"/>
                </a:lnTo>
                <a:close/>
                <a:moveTo>
                  <a:pt x="2118" y="2482"/>
                </a:moveTo>
                <a:lnTo>
                  <a:pt x="2677" y="2507"/>
                </a:lnTo>
                <a:lnTo>
                  <a:pt x="3261" y="2555"/>
                </a:lnTo>
                <a:lnTo>
                  <a:pt x="3213" y="2750"/>
                </a:lnTo>
                <a:lnTo>
                  <a:pt x="3213" y="2945"/>
                </a:lnTo>
                <a:lnTo>
                  <a:pt x="3237" y="3310"/>
                </a:lnTo>
                <a:lnTo>
                  <a:pt x="3286" y="3699"/>
                </a:lnTo>
                <a:lnTo>
                  <a:pt x="3334" y="4064"/>
                </a:lnTo>
                <a:lnTo>
                  <a:pt x="3456" y="4842"/>
                </a:lnTo>
                <a:lnTo>
                  <a:pt x="3529" y="5305"/>
                </a:lnTo>
                <a:lnTo>
                  <a:pt x="3602" y="5791"/>
                </a:lnTo>
                <a:lnTo>
                  <a:pt x="3699" y="6254"/>
                </a:lnTo>
                <a:lnTo>
                  <a:pt x="3845" y="6716"/>
                </a:lnTo>
                <a:lnTo>
                  <a:pt x="3991" y="7154"/>
                </a:lnTo>
                <a:lnTo>
                  <a:pt x="4162" y="7592"/>
                </a:lnTo>
                <a:lnTo>
                  <a:pt x="4381" y="8030"/>
                </a:lnTo>
                <a:lnTo>
                  <a:pt x="4600" y="8444"/>
                </a:lnTo>
                <a:lnTo>
                  <a:pt x="4381" y="8346"/>
                </a:lnTo>
                <a:lnTo>
                  <a:pt x="4162" y="8225"/>
                </a:lnTo>
                <a:lnTo>
                  <a:pt x="3967" y="8103"/>
                </a:lnTo>
                <a:lnTo>
                  <a:pt x="3772" y="7933"/>
                </a:lnTo>
                <a:lnTo>
                  <a:pt x="3602" y="7762"/>
                </a:lnTo>
                <a:lnTo>
                  <a:pt x="3407" y="7568"/>
                </a:lnTo>
                <a:lnTo>
                  <a:pt x="3091" y="7130"/>
                </a:lnTo>
                <a:lnTo>
                  <a:pt x="2823" y="6692"/>
                </a:lnTo>
                <a:lnTo>
                  <a:pt x="2580" y="6229"/>
                </a:lnTo>
                <a:lnTo>
                  <a:pt x="2385" y="5767"/>
                </a:lnTo>
                <a:lnTo>
                  <a:pt x="2191" y="5305"/>
                </a:lnTo>
                <a:lnTo>
                  <a:pt x="1947" y="4624"/>
                </a:lnTo>
                <a:lnTo>
                  <a:pt x="1728" y="3918"/>
                </a:lnTo>
                <a:lnTo>
                  <a:pt x="1607" y="3480"/>
                </a:lnTo>
                <a:lnTo>
                  <a:pt x="1534" y="3042"/>
                </a:lnTo>
                <a:lnTo>
                  <a:pt x="1534" y="2920"/>
                </a:lnTo>
                <a:lnTo>
                  <a:pt x="1534" y="2799"/>
                </a:lnTo>
                <a:lnTo>
                  <a:pt x="1558" y="2677"/>
                </a:lnTo>
                <a:lnTo>
                  <a:pt x="1534" y="2555"/>
                </a:lnTo>
                <a:lnTo>
                  <a:pt x="1850" y="2507"/>
                </a:lnTo>
                <a:lnTo>
                  <a:pt x="2118" y="2482"/>
                </a:lnTo>
                <a:close/>
                <a:moveTo>
                  <a:pt x="1850" y="1996"/>
                </a:moveTo>
                <a:lnTo>
                  <a:pt x="1558" y="2044"/>
                </a:lnTo>
                <a:lnTo>
                  <a:pt x="1412" y="2069"/>
                </a:lnTo>
                <a:lnTo>
                  <a:pt x="1290" y="2142"/>
                </a:lnTo>
                <a:lnTo>
                  <a:pt x="1193" y="2215"/>
                </a:lnTo>
                <a:lnTo>
                  <a:pt x="1120" y="2336"/>
                </a:lnTo>
                <a:lnTo>
                  <a:pt x="1120" y="2409"/>
                </a:lnTo>
                <a:lnTo>
                  <a:pt x="1169" y="2482"/>
                </a:lnTo>
                <a:lnTo>
                  <a:pt x="1096" y="2604"/>
                </a:lnTo>
                <a:lnTo>
                  <a:pt x="1047" y="2750"/>
                </a:lnTo>
                <a:lnTo>
                  <a:pt x="1023" y="2945"/>
                </a:lnTo>
                <a:lnTo>
                  <a:pt x="1023" y="3139"/>
                </a:lnTo>
                <a:lnTo>
                  <a:pt x="1047" y="3358"/>
                </a:lnTo>
                <a:lnTo>
                  <a:pt x="1071" y="3577"/>
                </a:lnTo>
                <a:lnTo>
                  <a:pt x="1193" y="4064"/>
                </a:lnTo>
                <a:lnTo>
                  <a:pt x="1363" y="4551"/>
                </a:lnTo>
                <a:lnTo>
                  <a:pt x="1509" y="4988"/>
                </a:lnTo>
                <a:lnTo>
                  <a:pt x="1753" y="5597"/>
                </a:lnTo>
                <a:lnTo>
                  <a:pt x="1972" y="6132"/>
                </a:lnTo>
                <a:lnTo>
                  <a:pt x="2215" y="6692"/>
                </a:lnTo>
                <a:lnTo>
                  <a:pt x="2531" y="7227"/>
                </a:lnTo>
                <a:lnTo>
                  <a:pt x="2726" y="7495"/>
                </a:lnTo>
                <a:lnTo>
                  <a:pt x="2896" y="7762"/>
                </a:lnTo>
                <a:lnTo>
                  <a:pt x="3115" y="7981"/>
                </a:lnTo>
                <a:lnTo>
                  <a:pt x="3334" y="8200"/>
                </a:lnTo>
                <a:lnTo>
                  <a:pt x="3553" y="8395"/>
                </a:lnTo>
                <a:lnTo>
                  <a:pt x="3797" y="8565"/>
                </a:lnTo>
                <a:lnTo>
                  <a:pt x="4064" y="8711"/>
                </a:lnTo>
                <a:lnTo>
                  <a:pt x="4332" y="8833"/>
                </a:lnTo>
                <a:lnTo>
                  <a:pt x="4624" y="8882"/>
                </a:lnTo>
                <a:lnTo>
                  <a:pt x="4916" y="8930"/>
                </a:lnTo>
                <a:lnTo>
                  <a:pt x="4964" y="8906"/>
                </a:lnTo>
                <a:lnTo>
                  <a:pt x="5013" y="8906"/>
                </a:lnTo>
                <a:lnTo>
                  <a:pt x="5062" y="8833"/>
                </a:lnTo>
                <a:lnTo>
                  <a:pt x="5110" y="8736"/>
                </a:lnTo>
                <a:lnTo>
                  <a:pt x="5086" y="8663"/>
                </a:lnTo>
                <a:lnTo>
                  <a:pt x="5110" y="8590"/>
                </a:lnTo>
                <a:lnTo>
                  <a:pt x="5135" y="8492"/>
                </a:lnTo>
                <a:lnTo>
                  <a:pt x="5110" y="8322"/>
                </a:lnTo>
                <a:lnTo>
                  <a:pt x="5037" y="8152"/>
                </a:lnTo>
                <a:lnTo>
                  <a:pt x="4940" y="7957"/>
                </a:lnTo>
                <a:lnTo>
                  <a:pt x="4721" y="7568"/>
                </a:lnTo>
                <a:lnTo>
                  <a:pt x="4527" y="7276"/>
                </a:lnTo>
                <a:lnTo>
                  <a:pt x="4405" y="7032"/>
                </a:lnTo>
                <a:lnTo>
                  <a:pt x="4283" y="6740"/>
                </a:lnTo>
                <a:lnTo>
                  <a:pt x="4186" y="6448"/>
                </a:lnTo>
                <a:lnTo>
                  <a:pt x="4113" y="6156"/>
                </a:lnTo>
                <a:lnTo>
                  <a:pt x="4040" y="5864"/>
                </a:lnTo>
                <a:lnTo>
                  <a:pt x="3991" y="5572"/>
                </a:lnTo>
                <a:lnTo>
                  <a:pt x="3918" y="4964"/>
                </a:lnTo>
                <a:lnTo>
                  <a:pt x="3894" y="4672"/>
                </a:lnTo>
                <a:lnTo>
                  <a:pt x="3845" y="4380"/>
                </a:lnTo>
                <a:lnTo>
                  <a:pt x="3724" y="3796"/>
                </a:lnTo>
                <a:lnTo>
                  <a:pt x="3651" y="3480"/>
                </a:lnTo>
                <a:lnTo>
                  <a:pt x="3626" y="3188"/>
                </a:lnTo>
                <a:lnTo>
                  <a:pt x="3602" y="2896"/>
                </a:lnTo>
                <a:lnTo>
                  <a:pt x="3602" y="2580"/>
                </a:lnTo>
                <a:lnTo>
                  <a:pt x="3699" y="2555"/>
                </a:lnTo>
                <a:lnTo>
                  <a:pt x="3748" y="2507"/>
                </a:lnTo>
                <a:lnTo>
                  <a:pt x="3797" y="2409"/>
                </a:lnTo>
                <a:lnTo>
                  <a:pt x="3821" y="2336"/>
                </a:lnTo>
                <a:lnTo>
                  <a:pt x="3821" y="2263"/>
                </a:lnTo>
                <a:lnTo>
                  <a:pt x="3797" y="2190"/>
                </a:lnTo>
                <a:lnTo>
                  <a:pt x="3724" y="2117"/>
                </a:lnTo>
                <a:lnTo>
                  <a:pt x="3651" y="2093"/>
                </a:lnTo>
                <a:lnTo>
                  <a:pt x="2872" y="2020"/>
                </a:lnTo>
                <a:lnTo>
                  <a:pt x="2507" y="1996"/>
                </a:lnTo>
                <a:close/>
                <a:moveTo>
                  <a:pt x="16425" y="1558"/>
                </a:moveTo>
                <a:lnTo>
                  <a:pt x="16522" y="1582"/>
                </a:lnTo>
                <a:lnTo>
                  <a:pt x="16717" y="1679"/>
                </a:lnTo>
                <a:lnTo>
                  <a:pt x="16839" y="1801"/>
                </a:lnTo>
                <a:lnTo>
                  <a:pt x="16960" y="1971"/>
                </a:lnTo>
                <a:lnTo>
                  <a:pt x="17033" y="2166"/>
                </a:lnTo>
                <a:lnTo>
                  <a:pt x="17106" y="2385"/>
                </a:lnTo>
                <a:lnTo>
                  <a:pt x="17131" y="2628"/>
                </a:lnTo>
                <a:lnTo>
                  <a:pt x="17155" y="2872"/>
                </a:lnTo>
                <a:lnTo>
                  <a:pt x="17131" y="3407"/>
                </a:lnTo>
                <a:lnTo>
                  <a:pt x="17058" y="3918"/>
                </a:lnTo>
                <a:lnTo>
                  <a:pt x="16985" y="4356"/>
                </a:lnTo>
                <a:lnTo>
                  <a:pt x="16936" y="4672"/>
                </a:lnTo>
                <a:lnTo>
                  <a:pt x="16814" y="5134"/>
                </a:lnTo>
                <a:lnTo>
                  <a:pt x="16668" y="5572"/>
                </a:lnTo>
                <a:lnTo>
                  <a:pt x="16498" y="6010"/>
                </a:lnTo>
                <a:lnTo>
                  <a:pt x="16279" y="6424"/>
                </a:lnTo>
                <a:lnTo>
                  <a:pt x="16060" y="6838"/>
                </a:lnTo>
                <a:lnTo>
                  <a:pt x="15792" y="7227"/>
                </a:lnTo>
                <a:lnTo>
                  <a:pt x="15525" y="7592"/>
                </a:lnTo>
                <a:lnTo>
                  <a:pt x="15233" y="7957"/>
                </a:lnTo>
                <a:lnTo>
                  <a:pt x="15062" y="8127"/>
                </a:lnTo>
                <a:lnTo>
                  <a:pt x="14892" y="8298"/>
                </a:lnTo>
                <a:lnTo>
                  <a:pt x="14503" y="8614"/>
                </a:lnTo>
                <a:lnTo>
                  <a:pt x="14089" y="8906"/>
                </a:lnTo>
                <a:lnTo>
                  <a:pt x="13675" y="9149"/>
                </a:lnTo>
                <a:lnTo>
                  <a:pt x="13456" y="9247"/>
                </a:lnTo>
                <a:lnTo>
                  <a:pt x="13262" y="9320"/>
                </a:lnTo>
                <a:lnTo>
                  <a:pt x="12824" y="9441"/>
                </a:lnTo>
                <a:lnTo>
                  <a:pt x="12970" y="9076"/>
                </a:lnTo>
                <a:lnTo>
                  <a:pt x="13091" y="8760"/>
                </a:lnTo>
                <a:lnTo>
                  <a:pt x="13237" y="8711"/>
                </a:lnTo>
                <a:lnTo>
                  <a:pt x="13359" y="8663"/>
                </a:lnTo>
                <a:lnTo>
                  <a:pt x="13627" y="8492"/>
                </a:lnTo>
                <a:lnTo>
                  <a:pt x="13870" y="8298"/>
                </a:lnTo>
                <a:lnTo>
                  <a:pt x="14089" y="8127"/>
                </a:lnTo>
                <a:lnTo>
                  <a:pt x="14430" y="7787"/>
                </a:lnTo>
                <a:lnTo>
                  <a:pt x="14746" y="7446"/>
                </a:lnTo>
                <a:lnTo>
                  <a:pt x="15062" y="7057"/>
                </a:lnTo>
                <a:lnTo>
                  <a:pt x="15330" y="6667"/>
                </a:lnTo>
                <a:lnTo>
                  <a:pt x="15500" y="6424"/>
                </a:lnTo>
                <a:lnTo>
                  <a:pt x="15622" y="6156"/>
                </a:lnTo>
                <a:lnTo>
                  <a:pt x="15744" y="5889"/>
                </a:lnTo>
                <a:lnTo>
                  <a:pt x="15841" y="5597"/>
                </a:lnTo>
                <a:lnTo>
                  <a:pt x="16011" y="5013"/>
                </a:lnTo>
                <a:lnTo>
                  <a:pt x="16133" y="4429"/>
                </a:lnTo>
                <a:lnTo>
                  <a:pt x="16255" y="3894"/>
                </a:lnTo>
                <a:lnTo>
                  <a:pt x="16328" y="3334"/>
                </a:lnTo>
                <a:lnTo>
                  <a:pt x="16401" y="2896"/>
                </a:lnTo>
                <a:lnTo>
                  <a:pt x="16425" y="2677"/>
                </a:lnTo>
                <a:lnTo>
                  <a:pt x="16425" y="2580"/>
                </a:lnTo>
                <a:lnTo>
                  <a:pt x="16425" y="2482"/>
                </a:lnTo>
                <a:lnTo>
                  <a:pt x="16449" y="2409"/>
                </a:lnTo>
                <a:lnTo>
                  <a:pt x="16449" y="2336"/>
                </a:lnTo>
                <a:lnTo>
                  <a:pt x="16425" y="2288"/>
                </a:lnTo>
                <a:lnTo>
                  <a:pt x="16376" y="2215"/>
                </a:lnTo>
                <a:lnTo>
                  <a:pt x="16230" y="2166"/>
                </a:lnTo>
                <a:lnTo>
                  <a:pt x="16060" y="2117"/>
                </a:lnTo>
                <a:lnTo>
                  <a:pt x="15890" y="2093"/>
                </a:lnTo>
                <a:lnTo>
                  <a:pt x="15719" y="2069"/>
                </a:lnTo>
                <a:lnTo>
                  <a:pt x="14624" y="2069"/>
                </a:lnTo>
                <a:lnTo>
                  <a:pt x="14430" y="2093"/>
                </a:lnTo>
                <a:lnTo>
                  <a:pt x="14259" y="2142"/>
                </a:lnTo>
                <a:lnTo>
                  <a:pt x="14235" y="1606"/>
                </a:lnTo>
                <a:lnTo>
                  <a:pt x="14478" y="1679"/>
                </a:lnTo>
                <a:lnTo>
                  <a:pt x="14746" y="1704"/>
                </a:lnTo>
                <a:lnTo>
                  <a:pt x="15014" y="1679"/>
                </a:lnTo>
                <a:lnTo>
                  <a:pt x="15281" y="1655"/>
                </a:lnTo>
                <a:lnTo>
                  <a:pt x="15817" y="1582"/>
                </a:lnTo>
                <a:lnTo>
                  <a:pt x="16060" y="1558"/>
                </a:lnTo>
                <a:close/>
                <a:moveTo>
                  <a:pt x="12556" y="463"/>
                </a:moveTo>
                <a:lnTo>
                  <a:pt x="12337" y="536"/>
                </a:lnTo>
                <a:lnTo>
                  <a:pt x="12118" y="633"/>
                </a:lnTo>
                <a:lnTo>
                  <a:pt x="11948" y="755"/>
                </a:lnTo>
                <a:lnTo>
                  <a:pt x="11875" y="828"/>
                </a:lnTo>
                <a:lnTo>
                  <a:pt x="11826" y="925"/>
                </a:lnTo>
                <a:lnTo>
                  <a:pt x="11826" y="949"/>
                </a:lnTo>
                <a:lnTo>
                  <a:pt x="11851" y="974"/>
                </a:lnTo>
                <a:lnTo>
                  <a:pt x="12921" y="682"/>
                </a:lnTo>
                <a:lnTo>
                  <a:pt x="13505" y="560"/>
                </a:lnTo>
                <a:lnTo>
                  <a:pt x="13700" y="536"/>
                </a:lnTo>
                <a:lnTo>
                  <a:pt x="13797" y="536"/>
                </a:lnTo>
                <a:lnTo>
                  <a:pt x="13894" y="511"/>
                </a:lnTo>
                <a:lnTo>
                  <a:pt x="13894" y="511"/>
                </a:lnTo>
                <a:lnTo>
                  <a:pt x="13870" y="682"/>
                </a:lnTo>
                <a:lnTo>
                  <a:pt x="13748" y="730"/>
                </a:lnTo>
                <a:lnTo>
                  <a:pt x="13627" y="779"/>
                </a:lnTo>
                <a:lnTo>
                  <a:pt x="13383" y="876"/>
                </a:lnTo>
                <a:lnTo>
                  <a:pt x="13018" y="1022"/>
                </a:lnTo>
                <a:lnTo>
                  <a:pt x="12654" y="1144"/>
                </a:lnTo>
                <a:lnTo>
                  <a:pt x="12289" y="1266"/>
                </a:lnTo>
                <a:lnTo>
                  <a:pt x="11948" y="1412"/>
                </a:lnTo>
                <a:lnTo>
                  <a:pt x="11924" y="1436"/>
                </a:lnTo>
                <a:lnTo>
                  <a:pt x="11924" y="1460"/>
                </a:lnTo>
                <a:lnTo>
                  <a:pt x="11924" y="1485"/>
                </a:lnTo>
                <a:lnTo>
                  <a:pt x="12337" y="1485"/>
                </a:lnTo>
                <a:lnTo>
                  <a:pt x="12751" y="1412"/>
                </a:lnTo>
                <a:lnTo>
                  <a:pt x="13140" y="1314"/>
                </a:lnTo>
                <a:lnTo>
                  <a:pt x="13505" y="1193"/>
                </a:lnTo>
                <a:lnTo>
                  <a:pt x="13651" y="1120"/>
                </a:lnTo>
                <a:lnTo>
                  <a:pt x="13870" y="1047"/>
                </a:lnTo>
                <a:lnTo>
                  <a:pt x="13870" y="1047"/>
                </a:lnTo>
                <a:lnTo>
                  <a:pt x="13821" y="1290"/>
                </a:lnTo>
                <a:lnTo>
                  <a:pt x="13821" y="1339"/>
                </a:lnTo>
                <a:lnTo>
                  <a:pt x="13529" y="1387"/>
                </a:lnTo>
                <a:lnTo>
                  <a:pt x="13262" y="1460"/>
                </a:lnTo>
                <a:lnTo>
                  <a:pt x="12970" y="1558"/>
                </a:lnTo>
                <a:lnTo>
                  <a:pt x="12702" y="1631"/>
                </a:lnTo>
                <a:lnTo>
                  <a:pt x="12508" y="1679"/>
                </a:lnTo>
                <a:lnTo>
                  <a:pt x="12264" y="1728"/>
                </a:lnTo>
                <a:lnTo>
                  <a:pt x="12143" y="1777"/>
                </a:lnTo>
                <a:lnTo>
                  <a:pt x="12045" y="1825"/>
                </a:lnTo>
                <a:lnTo>
                  <a:pt x="11972" y="1898"/>
                </a:lnTo>
                <a:lnTo>
                  <a:pt x="11924" y="1971"/>
                </a:lnTo>
                <a:lnTo>
                  <a:pt x="11948" y="1996"/>
                </a:lnTo>
                <a:lnTo>
                  <a:pt x="12021" y="2069"/>
                </a:lnTo>
                <a:lnTo>
                  <a:pt x="12118" y="2093"/>
                </a:lnTo>
                <a:lnTo>
                  <a:pt x="12240" y="2093"/>
                </a:lnTo>
                <a:lnTo>
                  <a:pt x="12362" y="2069"/>
                </a:lnTo>
                <a:lnTo>
                  <a:pt x="12605" y="2020"/>
                </a:lnTo>
                <a:lnTo>
                  <a:pt x="12800" y="1971"/>
                </a:lnTo>
                <a:lnTo>
                  <a:pt x="13335" y="1874"/>
                </a:lnTo>
                <a:lnTo>
                  <a:pt x="13602" y="1801"/>
                </a:lnTo>
                <a:lnTo>
                  <a:pt x="13870" y="1704"/>
                </a:lnTo>
                <a:lnTo>
                  <a:pt x="13821" y="2020"/>
                </a:lnTo>
                <a:lnTo>
                  <a:pt x="13773" y="1996"/>
                </a:lnTo>
                <a:lnTo>
                  <a:pt x="13748" y="1971"/>
                </a:lnTo>
                <a:lnTo>
                  <a:pt x="13529" y="1971"/>
                </a:lnTo>
                <a:lnTo>
                  <a:pt x="13310" y="2069"/>
                </a:lnTo>
                <a:lnTo>
                  <a:pt x="12921" y="2263"/>
                </a:lnTo>
                <a:lnTo>
                  <a:pt x="12508" y="2458"/>
                </a:lnTo>
                <a:lnTo>
                  <a:pt x="12313" y="2604"/>
                </a:lnTo>
                <a:lnTo>
                  <a:pt x="12216" y="2677"/>
                </a:lnTo>
                <a:lnTo>
                  <a:pt x="12143" y="2750"/>
                </a:lnTo>
                <a:lnTo>
                  <a:pt x="12143" y="2774"/>
                </a:lnTo>
                <a:lnTo>
                  <a:pt x="12362" y="2774"/>
                </a:lnTo>
                <a:lnTo>
                  <a:pt x="12581" y="2701"/>
                </a:lnTo>
                <a:lnTo>
                  <a:pt x="12970" y="2555"/>
                </a:lnTo>
                <a:lnTo>
                  <a:pt x="13408" y="2409"/>
                </a:lnTo>
                <a:lnTo>
                  <a:pt x="13627" y="2312"/>
                </a:lnTo>
                <a:lnTo>
                  <a:pt x="13797" y="2215"/>
                </a:lnTo>
                <a:lnTo>
                  <a:pt x="13797" y="2458"/>
                </a:lnTo>
                <a:lnTo>
                  <a:pt x="13602" y="2531"/>
                </a:lnTo>
                <a:lnTo>
                  <a:pt x="13432" y="2604"/>
                </a:lnTo>
                <a:lnTo>
                  <a:pt x="13091" y="2774"/>
                </a:lnTo>
                <a:lnTo>
                  <a:pt x="12581" y="3018"/>
                </a:lnTo>
                <a:lnTo>
                  <a:pt x="12313" y="3164"/>
                </a:lnTo>
                <a:lnTo>
                  <a:pt x="12094" y="3358"/>
                </a:lnTo>
                <a:lnTo>
                  <a:pt x="12118" y="3383"/>
                </a:lnTo>
                <a:lnTo>
                  <a:pt x="12240" y="3383"/>
                </a:lnTo>
                <a:lnTo>
                  <a:pt x="12386" y="3358"/>
                </a:lnTo>
                <a:lnTo>
                  <a:pt x="12678" y="3261"/>
                </a:lnTo>
                <a:lnTo>
                  <a:pt x="13213" y="3042"/>
                </a:lnTo>
                <a:lnTo>
                  <a:pt x="13481" y="2945"/>
                </a:lnTo>
                <a:lnTo>
                  <a:pt x="13627" y="2896"/>
                </a:lnTo>
                <a:lnTo>
                  <a:pt x="13773" y="2823"/>
                </a:lnTo>
                <a:lnTo>
                  <a:pt x="13773" y="3164"/>
                </a:lnTo>
                <a:lnTo>
                  <a:pt x="13748" y="3285"/>
                </a:lnTo>
                <a:lnTo>
                  <a:pt x="13602" y="3285"/>
                </a:lnTo>
                <a:lnTo>
                  <a:pt x="13432" y="3358"/>
                </a:lnTo>
                <a:lnTo>
                  <a:pt x="13140" y="3529"/>
                </a:lnTo>
                <a:lnTo>
                  <a:pt x="12727" y="3748"/>
                </a:lnTo>
                <a:lnTo>
                  <a:pt x="12508" y="3894"/>
                </a:lnTo>
                <a:lnTo>
                  <a:pt x="12337" y="4040"/>
                </a:lnTo>
                <a:lnTo>
                  <a:pt x="12313" y="4064"/>
                </a:lnTo>
                <a:lnTo>
                  <a:pt x="12362" y="4064"/>
                </a:lnTo>
                <a:lnTo>
                  <a:pt x="12556" y="4015"/>
                </a:lnTo>
                <a:lnTo>
                  <a:pt x="12775" y="3942"/>
                </a:lnTo>
                <a:lnTo>
                  <a:pt x="13164" y="3748"/>
                </a:lnTo>
                <a:lnTo>
                  <a:pt x="13456" y="3650"/>
                </a:lnTo>
                <a:lnTo>
                  <a:pt x="13602" y="3577"/>
                </a:lnTo>
                <a:lnTo>
                  <a:pt x="13748" y="3480"/>
                </a:lnTo>
                <a:lnTo>
                  <a:pt x="13700" y="3796"/>
                </a:lnTo>
                <a:lnTo>
                  <a:pt x="13627" y="3772"/>
                </a:lnTo>
                <a:lnTo>
                  <a:pt x="13554" y="3796"/>
                </a:lnTo>
                <a:lnTo>
                  <a:pt x="13189" y="3967"/>
                </a:lnTo>
                <a:lnTo>
                  <a:pt x="12824" y="4137"/>
                </a:lnTo>
                <a:lnTo>
                  <a:pt x="12459" y="4332"/>
                </a:lnTo>
                <a:lnTo>
                  <a:pt x="12289" y="4453"/>
                </a:lnTo>
                <a:lnTo>
                  <a:pt x="12143" y="4575"/>
                </a:lnTo>
                <a:lnTo>
                  <a:pt x="12118" y="4624"/>
                </a:lnTo>
                <a:lnTo>
                  <a:pt x="12143" y="4648"/>
                </a:lnTo>
                <a:lnTo>
                  <a:pt x="12337" y="4672"/>
                </a:lnTo>
                <a:lnTo>
                  <a:pt x="12532" y="4648"/>
                </a:lnTo>
                <a:lnTo>
                  <a:pt x="12727" y="4599"/>
                </a:lnTo>
                <a:lnTo>
                  <a:pt x="12921" y="4502"/>
                </a:lnTo>
                <a:lnTo>
                  <a:pt x="13310" y="4307"/>
                </a:lnTo>
                <a:lnTo>
                  <a:pt x="13481" y="4210"/>
                </a:lnTo>
                <a:lnTo>
                  <a:pt x="13651" y="4137"/>
                </a:lnTo>
                <a:lnTo>
                  <a:pt x="13578" y="4502"/>
                </a:lnTo>
                <a:lnTo>
                  <a:pt x="13456" y="4526"/>
                </a:lnTo>
                <a:lnTo>
                  <a:pt x="13310" y="4551"/>
                </a:lnTo>
                <a:lnTo>
                  <a:pt x="13067" y="4672"/>
                </a:lnTo>
                <a:lnTo>
                  <a:pt x="12605" y="4915"/>
                </a:lnTo>
                <a:lnTo>
                  <a:pt x="12337" y="5013"/>
                </a:lnTo>
                <a:lnTo>
                  <a:pt x="12216" y="5086"/>
                </a:lnTo>
                <a:lnTo>
                  <a:pt x="12118" y="5159"/>
                </a:lnTo>
                <a:lnTo>
                  <a:pt x="12094" y="5207"/>
                </a:lnTo>
                <a:lnTo>
                  <a:pt x="12118" y="5256"/>
                </a:lnTo>
                <a:lnTo>
                  <a:pt x="12216" y="5305"/>
                </a:lnTo>
                <a:lnTo>
                  <a:pt x="12313" y="5353"/>
                </a:lnTo>
                <a:lnTo>
                  <a:pt x="12508" y="5353"/>
                </a:lnTo>
                <a:lnTo>
                  <a:pt x="12727" y="5280"/>
                </a:lnTo>
                <a:lnTo>
                  <a:pt x="12921" y="5207"/>
                </a:lnTo>
                <a:lnTo>
                  <a:pt x="13383" y="5013"/>
                </a:lnTo>
                <a:lnTo>
                  <a:pt x="13481" y="4964"/>
                </a:lnTo>
                <a:lnTo>
                  <a:pt x="13432" y="5280"/>
                </a:lnTo>
                <a:lnTo>
                  <a:pt x="13286" y="5305"/>
                </a:lnTo>
                <a:lnTo>
                  <a:pt x="13140" y="5353"/>
                </a:lnTo>
                <a:lnTo>
                  <a:pt x="12872" y="5499"/>
                </a:lnTo>
                <a:lnTo>
                  <a:pt x="12435" y="5645"/>
                </a:lnTo>
                <a:lnTo>
                  <a:pt x="12240" y="5743"/>
                </a:lnTo>
                <a:lnTo>
                  <a:pt x="12021" y="5840"/>
                </a:lnTo>
                <a:lnTo>
                  <a:pt x="12021" y="5864"/>
                </a:lnTo>
                <a:lnTo>
                  <a:pt x="12045" y="5889"/>
                </a:lnTo>
                <a:lnTo>
                  <a:pt x="12216" y="5913"/>
                </a:lnTo>
                <a:lnTo>
                  <a:pt x="12410" y="5889"/>
                </a:lnTo>
                <a:lnTo>
                  <a:pt x="12605" y="5840"/>
                </a:lnTo>
                <a:lnTo>
                  <a:pt x="12775" y="5791"/>
                </a:lnTo>
                <a:lnTo>
                  <a:pt x="13067" y="5694"/>
                </a:lnTo>
                <a:lnTo>
                  <a:pt x="13359" y="5572"/>
                </a:lnTo>
                <a:lnTo>
                  <a:pt x="13335" y="5694"/>
                </a:lnTo>
                <a:lnTo>
                  <a:pt x="13310" y="5913"/>
                </a:lnTo>
                <a:lnTo>
                  <a:pt x="13116" y="5937"/>
                </a:lnTo>
                <a:lnTo>
                  <a:pt x="12945" y="5986"/>
                </a:lnTo>
                <a:lnTo>
                  <a:pt x="12605" y="6108"/>
                </a:lnTo>
                <a:lnTo>
                  <a:pt x="12191" y="6254"/>
                </a:lnTo>
                <a:lnTo>
                  <a:pt x="11997" y="6351"/>
                </a:lnTo>
                <a:lnTo>
                  <a:pt x="11826" y="6473"/>
                </a:lnTo>
                <a:lnTo>
                  <a:pt x="11826" y="6497"/>
                </a:lnTo>
                <a:lnTo>
                  <a:pt x="11826" y="6521"/>
                </a:lnTo>
                <a:lnTo>
                  <a:pt x="12021" y="6497"/>
                </a:lnTo>
                <a:lnTo>
                  <a:pt x="12216" y="6448"/>
                </a:lnTo>
                <a:lnTo>
                  <a:pt x="12581" y="6327"/>
                </a:lnTo>
                <a:lnTo>
                  <a:pt x="12921" y="6229"/>
                </a:lnTo>
                <a:lnTo>
                  <a:pt x="13262" y="6132"/>
                </a:lnTo>
                <a:lnTo>
                  <a:pt x="13262" y="6132"/>
                </a:lnTo>
                <a:lnTo>
                  <a:pt x="13213" y="6327"/>
                </a:lnTo>
                <a:lnTo>
                  <a:pt x="13140" y="6351"/>
                </a:lnTo>
                <a:lnTo>
                  <a:pt x="12800" y="6546"/>
                </a:lnTo>
                <a:lnTo>
                  <a:pt x="12459" y="6740"/>
                </a:lnTo>
                <a:lnTo>
                  <a:pt x="12118" y="6935"/>
                </a:lnTo>
                <a:lnTo>
                  <a:pt x="11948" y="7057"/>
                </a:lnTo>
                <a:lnTo>
                  <a:pt x="11802" y="7178"/>
                </a:lnTo>
                <a:lnTo>
                  <a:pt x="11802" y="7227"/>
                </a:lnTo>
                <a:lnTo>
                  <a:pt x="11802" y="7251"/>
                </a:lnTo>
                <a:lnTo>
                  <a:pt x="11826" y="7251"/>
                </a:lnTo>
                <a:lnTo>
                  <a:pt x="12167" y="7203"/>
                </a:lnTo>
                <a:lnTo>
                  <a:pt x="12508" y="7081"/>
                </a:lnTo>
                <a:lnTo>
                  <a:pt x="12824" y="6935"/>
                </a:lnTo>
                <a:lnTo>
                  <a:pt x="13140" y="6789"/>
                </a:lnTo>
                <a:lnTo>
                  <a:pt x="13140" y="6789"/>
                </a:lnTo>
                <a:lnTo>
                  <a:pt x="13091" y="6984"/>
                </a:lnTo>
                <a:lnTo>
                  <a:pt x="12945" y="7081"/>
                </a:lnTo>
                <a:lnTo>
                  <a:pt x="12848" y="7130"/>
                </a:lnTo>
                <a:lnTo>
                  <a:pt x="12362" y="7495"/>
                </a:lnTo>
                <a:lnTo>
                  <a:pt x="11851" y="7860"/>
                </a:lnTo>
                <a:lnTo>
                  <a:pt x="11875" y="7884"/>
                </a:lnTo>
                <a:lnTo>
                  <a:pt x="11997" y="7908"/>
                </a:lnTo>
                <a:lnTo>
                  <a:pt x="12216" y="7908"/>
                </a:lnTo>
                <a:lnTo>
                  <a:pt x="12337" y="7860"/>
                </a:lnTo>
                <a:lnTo>
                  <a:pt x="12556" y="7762"/>
                </a:lnTo>
                <a:lnTo>
                  <a:pt x="12775" y="7616"/>
                </a:lnTo>
                <a:lnTo>
                  <a:pt x="12994" y="7470"/>
                </a:lnTo>
                <a:lnTo>
                  <a:pt x="12994" y="7470"/>
                </a:lnTo>
                <a:lnTo>
                  <a:pt x="12921" y="7762"/>
                </a:lnTo>
                <a:lnTo>
                  <a:pt x="12872" y="7762"/>
                </a:lnTo>
                <a:lnTo>
                  <a:pt x="12556" y="7957"/>
                </a:lnTo>
                <a:lnTo>
                  <a:pt x="12216" y="8103"/>
                </a:lnTo>
                <a:lnTo>
                  <a:pt x="12070" y="8176"/>
                </a:lnTo>
                <a:lnTo>
                  <a:pt x="11924" y="8273"/>
                </a:lnTo>
                <a:lnTo>
                  <a:pt x="11802" y="8371"/>
                </a:lnTo>
                <a:lnTo>
                  <a:pt x="11680" y="8492"/>
                </a:lnTo>
                <a:lnTo>
                  <a:pt x="11680" y="8541"/>
                </a:lnTo>
                <a:lnTo>
                  <a:pt x="11729" y="8565"/>
                </a:lnTo>
                <a:lnTo>
                  <a:pt x="11972" y="8517"/>
                </a:lnTo>
                <a:lnTo>
                  <a:pt x="12240" y="8468"/>
                </a:lnTo>
                <a:lnTo>
                  <a:pt x="12508" y="8371"/>
                </a:lnTo>
                <a:lnTo>
                  <a:pt x="12775" y="8273"/>
                </a:lnTo>
                <a:lnTo>
                  <a:pt x="12702" y="8419"/>
                </a:lnTo>
                <a:lnTo>
                  <a:pt x="12629" y="8590"/>
                </a:lnTo>
                <a:lnTo>
                  <a:pt x="12483" y="8614"/>
                </a:lnTo>
                <a:lnTo>
                  <a:pt x="12337" y="8687"/>
                </a:lnTo>
                <a:lnTo>
                  <a:pt x="12070" y="8784"/>
                </a:lnTo>
                <a:lnTo>
                  <a:pt x="11899" y="8857"/>
                </a:lnTo>
                <a:lnTo>
                  <a:pt x="11729" y="8955"/>
                </a:lnTo>
                <a:lnTo>
                  <a:pt x="11583" y="9052"/>
                </a:lnTo>
                <a:lnTo>
                  <a:pt x="11461" y="9198"/>
                </a:lnTo>
                <a:lnTo>
                  <a:pt x="11461" y="9222"/>
                </a:lnTo>
                <a:lnTo>
                  <a:pt x="11486" y="9222"/>
                </a:lnTo>
                <a:lnTo>
                  <a:pt x="11851" y="9174"/>
                </a:lnTo>
                <a:lnTo>
                  <a:pt x="12240" y="9101"/>
                </a:lnTo>
                <a:lnTo>
                  <a:pt x="12459" y="9028"/>
                </a:lnTo>
                <a:lnTo>
                  <a:pt x="12386" y="9174"/>
                </a:lnTo>
                <a:lnTo>
                  <a:pt x="12143" y="9271"/>
                </a:lnTo>
                <a:lnTo>
                  <a:pt x="11899" y="9344"/>
                </a:lnTo>
                <a:lnTo>
                  <a:pt x="11534" y="9466"/>
                </a:lnTo>
                <a:lnTo>
                  <a:pt x="11340" y="9563"/>
                </a:lnTo>
                <a:lnTo>
                  <a:pt x="11194" y="9660"/>
                </a:lnTo>
                <a:lnTo>
                  <a:pt x="11169" y="9685"/>
                </a:lnTo>
                <a:lnTo>
                  <a:pt x="11169" y="9733"/>
                </a:lnTo>
                <a:lnTo>
                  <a:pt x="11194" y="9758"/>
                </a:lnTo>
                <a:lnTo>
                  <a:pt x="11218" y="9782"/>
                </a:lnTo>
                <a:lnTo>
                  <a:pt x="11413" y="9831"/>
                </a:lnTo>
                <a:lnTo>
                  <a:pt x="11583" y="9806"/>
                </a:lnTo>
                <a:lnTo>
                  <a:pt x="11778" y="9758"/>
                </a:lnTo>
                <a:lnTo>
                  <a:pt x="11948" y="9709"/>
                </a:lnTo>
                <a:lnTo>
                  <a:pt x="11875" y="9782"/>
                </a:lnTo>
                <a:lnTo>
                  <a:pt x="11875" y="9879"/>
                </a:lnTo>
                <a:lnTo>
                  <a:pt x="11851" y="9879"/>
                </a:lnTo>
                <a:lnTo>
                  <a:pt x="11656" y="9928"/>
                </a:lnTo>
                <a:lnTo>
                  <a:pt x="11437" y="10001"/>
                </a:lnTo>
                <a:lnTo>
                  <a:pt x="11072" y="10147"/>
                </a:lnTo>
                <a:lnTo>
                  <a:pt x="10683" y="10293"/>
                </a:lnTo>
                <a:lnTo>
                  <a:pt x="10683" y="10317"/>
                </a:lnTo>
                <a:lnTo>
                  <a:pt x="10707" y="10342"/>
                </a:lnTo>
                <a:lnTo>
                  <a:pt x="10877" y="10317"/>
                </a:lnTo>
                <a:lnTo>
                  <a:pt x="11048" y="10317"/>
                </a:lnTo>
                <a:lnTo>
                  <a:pt x="11413" y="10220"/>
                </a:lnTo>
                <a:lnTo>
                  <a:pt x="11583" y="10171"/>
                </a:lnTo>
                <a:lnTo>
                  <a:pt x="11583" y="10171"/>
                </a:lnTo>
                <a:lnTo>
                  <a:pt x="11291" y="10463"/>
                </a:lnTo>
                <a:lnTo>
                  <a:pt x="11023" y="10536"/>
                </a:lnTo>
                <a:lnTo>
                  <a:pt x="10658" y="10585"/>
                </a:lnTo>
                <a:lnTo>
                  <a:pt x="10464" y="10634"/>
                </a:lnTo>
                <a:lnTo>
                  <a:pt x="10391" y="10682"/>
                </a:lnTo>
                <a:lnTo>
                  <a:pt x="10318" y="10731"/>
                </a:lnTo>
                <a:lnTo>
                  <a:pt x="10293" y="10755"/>
                </a:lnTo>
                <a:lnTo>
                  <a:pt x="10318" y="10804"/>
                </a:lnTo>
                <a:lnTo>
                  <a:pt x="10439" y="10853"/>
                </a:lnTo>
                <a:lnTo>
                  <a:pt x="10585" y="10877"/>
                </a:lnTo>
                <a:lnTo>
                  <a:pt x="10731" y="10877"/>
                </a:lnTo>
                <a:lnTo>
                  <a:pt x="10877" y="10853"/>
                </a:lnTo>
                <a:lnTo>
                  <a:pt x="10756" y="10926"/>
                </a:lnTo>
                <a:lnTo>
                  <a:pt x="10512" y="10999"/>
                </a:lnTo>
                <a:lnTo>
                  <a:pt x="10172" y="11047"/>
                </a:lnTo>
                <a:lnTo>
                  <a:pt x="10001" y="11096"/>
                </a:lnTo>
                <a:lnTo>
                  <a:pt x="9831" y="11169"/>
                </a:lnTo>
                <a:lnTo>
                  <a:pt x="9807" y="11218"/>
                </a:lnTo>
                <a:lnTo>
                  <a:pt x="9831" y="11242"/>
                </a:lnTo>
                <a:lnTo>
                  <a:pt x="9953" y="11315"/>
                </a:lnTo>
                <a:lnTo>
                  <a:pt x="10074" y="11339"/>
                </a:lnTo>
                <a:lnTo>
                  <a:pt x="9782" y="11461"/>
                </a:lnTo>
                <a:lnTo>
                  <a:pt x="9490" y="11534"/>
                </a:lnTo>
                <a:lnTo>
                  <a:pt x="9198" y="11607"/>
                </a:lnTo>
                <a:lnTo>
                  <a:pt x="8906" y="11656"/>
                </a:lnTo>
                <a:lnTo>
                  <a:pt x="8639" y="11680"/>
                </a:lnTo>
                <a:lnTo>
                  <a:pt x="8347" y="11680"/>
                </a:lnTo>
                <a:lnTo>
                  <a:pt x="8079" y="11656"/>
                </a:lnTo>
                <a:lnTo>
                  <a:pt x="7836" y="11607"/>
                </a:lnTo>
                <a:lnTo>
                  <a:pt x="7568" y="11534"/>
                </a:lnTo>
                <a:lnTo>
                  <a:pt x="7325" y="11437"/>
                </a:lnTo>
                <a:lnTo>
                  <a:pt x="7081" y="11315"/>
                </a:lnTo>
                <a:lnTo>
                  <a:pt x="6838" y="11193"/>
                </a:lnTo>
                <a:lnTo>
                  <a:pt x="6595" y="11047"/>
                </a:lnTo>
                <a:lnTo>
                  <a:pt x="6376" y="10901"/>
                </a:lnTo>
                <a:lnTo>
                  <a:pt x="6157" y="10731"/>
                </a:lnTo>
                <a:lnTo>
                  <a:pt x="5962" y="10536"/>
                </a:lnTo>
                <a:lnTo>
                  <a:pt x="5840" y="10390"/>
                </a:lnTo>
                <a:lnTo>
                  <a:pt x="5719" y="10220"/>
                </a:lnTo>
                <a:lnTo>
                  <a:pt x="5524" y="9904"/>
                </a:lnTo>
                <a:lnTo>
                  <a:pt x="5548" y="9782"/>
                </a:lnTo>
                <a:lnTo>
                  <a:pt x="5500" y="9660"/>
                </a:lnTo>
                <a:lnTo>
                  <a:pt x="5475" y="9612"/>
                </a:lnTo>
                <a:lnTo>
                  <a:pt x="5427" y="9563"/>
                </a:lnTo>
                <a:lnTo>
                  <a:pt x="5378" y="9539"/>
                </a:lnTo>
                <a:lnTo>
                  <a:pt x="5305" y="9539"/>
                </a:lnTo>
                <a:lnTo>
                  <a:pt x="4867" y="9441"/>
                </a:lnTo>
                <a:lnTo>
                  <a:pt x="4429" y="9320"/>
                </a:lnTo>
                <a:lnTo>
                  <a:pt x="4040" y="9174"/>
                </a:lnTo>
                <a:lnTo>
                  <a:pt x="3651" y="8955"/>
                </a:lnTo>
                <a:lnTo>
                  <a:pt x="3310" y="8711"/>
                </a:lnTo>
                <a:lnTo>
                  <a:pt x="2994" y="8444"/>
                </a:lnTo>
                <a:lnTo>
                  <a:pt x="2677" y="8152"/>
                </a:lnTo>
                <a:lnTo>
                  <a:pt x="2410" y="7811"/>
                </a:lnTo>
                <a:lnTo>
                  <a:pt x="2142" y="7470"/>
                </a:lnTo>
                <a:lnTo>
                  <a:pt x="1923" y="7081"/>
                </a:lnTo>
                <a:lnTo>
                  <a:pt x="1704" y="6716"/>
                </a:lnTo>
                <a:lnTo>
                  <a:pt x="1509" y="6302"/>
                </a:lnTo>
                <a:lnTo>
                  <a:pt x="1339" y="5913"/>
                </a:lnTo>
                <a:lnTo>
                  <a:pt x="1169" y="5499"/>
                </a:lnTo>
                <a:lnTo>
                  <a:pt x="1047" y="5086"/>
                </a:lnTo>
                <a:lnTo>
                  <a:pt x="925" y="4672"/>
                </a:lnTo>
                <a:lnTo>
                  <a:pt x="731" y="4040"/>
                </a:lnTo>
                <a:lnTo>
                  <a:pt x="560" y="3358"/>
                </a:lnTo>
                <a:lnTo>
                  <a:pt x="487" y="3018"/>
                </a:lnTo>
                <a:lnTo>
                  <a:pt x="463" y="2701"/>
                </a:lnTo>
                <a:lnTo>
                  <a:pt x="463" y="2361"/>
                </a:lnTo>
                <a:lnTo>
                  <a:pt x="512" y="2020"/>
                </a:lnTo>
                <a:lnTo>
                  <a:pt x="560" y="1923"/>
                </a:lnTo>
                <a:lnTo>
                  <a:pt x="609" y="1850"/>
                </a:lnTo>
                <a:lnTo>
                  <a:pt x="731" y="1679"/>
                </a:lnTo>
                <a:lnTo>
                  <a:pt x="877" y="1582"/>
                </a:lnTo>
                <a:lnTo>
                  <a:pt x="1071" y="1485"/>
                </a:lnTo>
                <a:lnTo>
                  <a:pt x="1266" y="1436"/>
                </a:lnTo>
                <a:lnTo>
                  <a:pt x="1485" y="1387"/>
                </a:lnTo>
                <a:lnTo>
                  <a:pt x="1874" y="1339"/>
                </a:lnTo>
                <a:lnTo>
                  <a:pt x="2215" y="1314"/>
                </a:lnTo>
                <a:lnTo>
                  <a:pt x="2580" y="1339"/>
                </a:lnTo>
                <a:lnTo>
                  <a:pt x="3115" y="1339"/>
                </a:lnTo>
                <a:lnTo>
                  <a:pt x="3286" y="1314"/>
                </a:lnTo>
                <a:lnTo>
                  <a:pt x="3383" y="1339"/>
                </a:lnTo>
                <a:lnTo>
                  <a:pt x="3456" y="1339"/>
                </a:lnTo>
                <a:lnTo>
                  <a:pt x="3553" y="1290"/>
                </a:lnTo>
                <a:lnTo>
                  <a:pt x="3578" y="1241"/>
                </a:lnTo>
                <a:lnTo>
                  <a:pt x="3578" y="1193"/>
                </a:lnTo>
                <a:lnTo>
                  <a:pt x="3602" y="1047"/>
                </a:lnTo>
                <a:lnTo>
                  <a:pt x="3602" y="876"/>
                </a:lnTo>
                <a:lnTo>
                  <a:pt x="3578" y="584"/>
                </a:lnTo>
                <a:lnTo>
                  <a:pt x="3894" y="536"/>
                </a:lnTo>
                <a:lnTo>
                  <a:pt x="4210" y="511"/>
                </a:lnTo>
                <a:lnTo>
                  <a:pt x="4867" y="511"/>
                </a:lnTo>
                <a:lnTo>
                  <a:pt x="5500" y="536"/>
                </a:lnTo>
                <a:lnTo>
                  <a:pt x="6132" y="536"/>
                </a:lnTo>
                <a:lnTo>
                  <a:pt x="7422" y="511"/>
                </a:lnTo>
                <a:lnTo>
                  <a:pt x="11315" y="511"/>
                </a:lnTo>
                <a:lnTo>
                  <a:pt x="11948" y="487"/>
                </a:lnTo>
                <a:lnTo>
                  <a:pt x="12556" y="463"/>
                </a:lnTo>
                <a:close/>
                <a:moveTo>
                  <a:pt x="9636" y="12069"/>
                </a:moveTo>
                <a:lnTo>
                  <a:pt x="9612" y="12118"/>
                </a:lnTo>
                <a:lnTo>
                  <a:pt x="9466" y="12167"/>
                </a:lnTo>
                <a:lnTo>
                  <a:pt x="9320" y="12240"/>
                </a:lnTo>
                <a:lnTo>
                  <a:pt x="9052" y="12386"/>
                </a:lnTo>
                <a:lnTo>
                  <a:pt x="8906" y="12483"/>
                </a:lnTo>
                <a:lnTo>
                  <a:pt x="8809" y="12580"/>
                </a:lnTo>
                <a:lnTo>
                  <a:pt x="8785" y="12629"/>
                </a:lnTo>
                <a:lnTo>
                  <a:pt x="8809" y="12702"/>
                </a:lnTo>
                <a:lnTo>
                  <a:pt x="8858" y="12751"/>
                </a:lnTo>
                <a:lnTo>
                  <a:pt x="9052" y="12751"/>
                </a:lnTo>
                <a:lnTo>
                  <a:pt x="9198" y="12702"/>
                </a:lnTo>
                <a:lnTo>
                  <a:pt x="9466" y="12580"/>
                </a:lnTo>
                <a:lnTo>
                  <a:pt x="9563" y="12556"/>
                </a:lnTo>
                <a:lnTo>
                  <a:pt x="9563" y="12678"/>
                </a:lnTo>
                <a:lnTo>
                  <a:pt x="9198" y="12872"/>
                </a:lnTo>
                <a:lnTo>
                  <a:pt x="8955" y="13018"/>
                </a:lnTo>
                <a:lnTo>
                  <a:pt x="8833" y="13115"/>
                </a:lnTo>
                <a:lnTo>
                  <a:pt x="8760" y="13237"/>
                </a:lnTo>
                <a:lnTo>
                  <a:pt x="8736" y="13261"/>
                </a:lnTo>
                <a:lnTo>
                  <a:pt x="8760" y="13310"/>
                </a:lnTo>
                <a:lnTo>
                  <a:pt x="8785" y="13334"/>
                </a:lnTo>
                <a:lnTo>
                  <a:pt x="8955" y="13334"/>
                </a:lnTo>
                <a:lnTo>
                  <a:pt x="9077" y="13286"/>
                </a:lnTo>
                <a:lnTo>
                  <a:pt x="9320" y="13188"/>
                </a:lnTo>
                <a:lnTo>
                  <a:pt x="9588" y="13042"/>
                </a:lnTo>
                <a:lnTo>
                  <a:pt x="9588" y="13213"/>
                </a:lnTo>
                <a:lnTo>
                  <a:pt x="9223" y="13383"/>
                </a:lnTo>
                <a:lnTo>
                  <a:pt x="9077" y="13480"/>
                </a:lnTo>
                <a:lnTo>
                  <a:pt x="8931" y="13578"/>
                </a:lnTo>
                <a:lnTo>
                  <a:pt x="8906" y="13626"/>
                </a:lnTo>
                <a:lnTo>
                  <a:pt x="8882" y="13675"/>
                </a:lnTo>
                <a:lnTo>
                  <a:pt x="8882" y="13797"/>
                </a:lnTo>
                <a:lnTo>
                  <a:pt x="8882" y="13821"/>
                </a:lnTo>
                <a:lnTo>
                  <a:pt x="8906" y="13845"/>
                </a:lnTo>
                <a:lnTo>
                  <a:pt x="9004" y="13845"/>
                </a:lnTo>
                <a:lnTo>
                  <a:pt x="9077" y="13821"/>
                </a:lnTo>
                <a:lnTo>
                  <a:pt x="9247" y="13748"/>
                </a:lnTo>
                <a:lnTo>
                  <a:pt x="9393" y="13675"/>
                </a:lnTo>
                <a:lnTo>
                  <a:pt x="9612" y="13578"/>
                </a:lnTo>
                <a:lnTo>
                  <a:pt x="9588" y="13602"/>
                </a:lnTo>
                <a:lnTo>
                  <a:pt x="9417" y="13699"/>
                </a:lnTo>
                <a:lnTo>
                  <a:pt x="9223" y="13845"/>
                </a:lnTo>
                <a:lnTo>
                  <a:pt x="9077" y="13991"/>
                </a:lnTo>
                <a:lnTo>
                  <a:pt x="8931" y="14162"/>
                </a:lnTo>
                <a:lnTo>
                  <a:pt x="8931" y="14186"/>
                </a:lnTo>
                <a:lnTo>
                  <a:pt x="8931" y="14210"/>
                </a:lnTo>
                <a:lnTo>
                  <a:pt x="8955" y="14235"/>
                </a:lnTo>
                <a:lnTo>
                  <a:pt x="8979" y="14235"/>
                </a:lnTo>
                <a:lnTo>
                  <a:pt x="9271" y="14137"/>
                </a:lnTo>
                <a:lnTo>
                  <a:pt x="9563" y="14016"/>
                </a:lnTo>
                <a:lnTo>
                  <a:pt x="9563" y="14259"/>
                </a:lnTo>
                <a:lnTo>
                  <a:pt x="9320" y="14405"/>
                </a:lnTo>
                <a:lnTo>
                  <a:pt x="9198" y="14454"/>
                </a:lnTo>
                <a:lnTo>
                  <a:pt x="9052" y="14551"/>
                </a:lnTo>
                <a:lnTo>
                  <a:pt x="8955" y="14648"/>
                </a:lnTo>
                <a:lnTo>
                  <a:pt x="8906" y="14697"/>
                </a:lnTo>
                <a:lnTo>
                  <a:pt x="8882" y="14770"/>
                </a:lnTo>
                <a:lnTo>
                  <a:pt x="8882" y="14819"/>
                </a:lnTo>
                <a:lnTo>
                  <a:pt x="8931" y="14843"/>
                </a:lnTo>
                <a:lnTo>
                  <a:pt x="9004" y="14867"/>
                </a:lnTo>
                <a:lnTo>
                  <a:pt x="9077" y="14843"/>
                </a:lnTo>
                <a:lnTo>
                  <a:pt x="9223" y="14819"/>
                </a:lnTo>
                <a:lnTo>
                  <a:pt x="9490" y="14673"/>
                </a:lnTo>
                <a:lnTo>
                  <a:pt x="9539" y="14648"/>
                </a:lnTo>
                <a:lnTo>
                  <a:pt x="9563" y="14940"/>
                </a:lnTo>
                <a:lnTo>
                  <a:pt x="9442" y="14965"/>
                </a:lnTo>
                <a:lnTo>
                  <a:pt x="9320" y="15038"/>
                </a:lnTo>
                <a:lnTo>
                  <a:pt x="9174" y="15159"/>
                </a:lnTo>
                <a:lnTo>
                  <a:pt x="9101" y="15232"/>
                </a:lnTo>
                <a:lnTo>
                  <a:pt x="9052" y="15281"/>
                </a:lnTo>
                <a:lnTo>
                  <a:pt x="9028" y="15305"/>
                </a:lnTo>
                <a:lnTo>
                  <a:pt x="9028" y="15354"/>
                </a:lnTo>
                <a:lnTo>
                  <a:pt x="9174" y="15354"/>
                </a:lnTo>
                <a:lnTo>
                  <a:pt x="9271" y="15330"/>
                </a:lnTo>
                <a:lnTo>
                  <a:pt x="9442" y="15257"/>
                </a:lnTo>
                <a:lnTo>
                  <a:pt x="9539" y="15208"/>
                </a:lnTo>
                <a:lnTo>
                  <a:pt x="9612" y="15159"/>
                </a:lnTo>
                <a:lnTo>
                  <a:pt x="9661" y="15208"/>
                </a:lnTo>
                <a:lnTo>
                  <a:pt x="9539" y="15281"/>
                </a:lnTo>
                <a:lnTo>
                  <a:pt x="9393" y="15378"/>
                </a:lnTo>
                <a:lnTo>
                  <a:pt x="9296" y="15500"/>
                </a:lnTo>
                <a:lnTo>
                  <a:pt x="9223" y="15622"/>
                </a:lnTo>
                <a:lnTo>
                  <a:pt x="9223" y="15646"/>
                </a:lnTo>
                <a:lnTo>
                  <a:pt x="9223" y="15695"/>
                </a:lnTo>
                <a:lnTo>
                  <a:pt x="9271" y="15743"/>
                </a:lnTo>
                <a:lnTo>
                  <a:pt x="9344" y="15768"/>
                </a:lnTo>
                <a:lnTo>
                  <a:pt x="9417" y="15768"/>
                </a:lnTo>
                <a:lnTo>
                  <a:pt x="9636" y="15670"/>
                </a:lnTo>
                <a:lnTo>
                  <a:pt x="9855" y="15573"/>
                </a:lnTo>
                <a:lnTo>
                  <a:pt x="10123" y="15500"/>
                </a:lnTo>
                <a:lnTo>
                  <a:pt x="10196" y="15524"/>
                </a:lnTo>
                <a:lnTo>
                  <a:pt x="10074" y="15573"/>
                </a:lnTo>
                <a:lnTo>
                  <a:pt x="9953" y="15670"/>
                </a:lnTo>
                <a:lnTo>
                  <a:pt x="9855" y="15768"/>
                </a:lnTo>
                <a:lnTo>
                  <a:pt x="9807" y="15865"/>
                </a:lnTo>
                <a:lnTo>
                  <a:pt x="9807" y="15938"/>
                </a:lnTo>
                <a:lnTo>
                  <a:pt x="9831" y="15987"/>
                </a:lnTo>
                <a:lnTo>
                  <a:pt x="9880" y="16035"/>
                </a:lnTo>
                <a:lnTo>
                  <a:pt x="9928" y="16035"/>
                </a:lnTo>
                <a:lnTo>
                  <a:pt x="10099" y="16011"/>
                </a:lnTo>
                <a:lnTo>
                  <a:pt x="10245" y="15962"/>
                </a:lnTo>
                <a:lnTo>
                  <a:pt x="10537" y="15841"/>
                </a:lnTo>
                <a:lnTo>
                  <a:pt x="10829" y="15768"/>
                </a:lnTo>
                <a:lnTo>
                  <a:pt x="10950" y="15743"/>
                </a:lnTo>
                <a:lnTo>
                  <a:pt x="11096" y="15670"/>
                </a:lnTo>
                <a:lnTo>
                  <a:pt x="11267" y="15719"/>
                </a:lnTo>
                <a:lnTo>
                  <a:pt x="11169" y="15743"/>
                </a:lnTo>
                <a:lnTo>
                  <a:pt x="11072" y="15768"/>
                </a:lnTo>
                <a:lnTo>
                  <a:pt x="10877" y="15865"/>
                </a:lnTo>
                <a:lnTo>
                  <a:pt x="10610" y="15987"/>
                </a:lnTo>
                <a:lnTo>
                  <a:pt x="10488" y="16060"/>
                </a:lnTo>
                <a:lnTo>
                  <a:pt x="10366" y="16157"/>
                </a:lnTo>
                <a:lnTo>
                  <a:pt x="10342" y="16230"/>
                </a:lnTo>
                <a:lnTo>
                  <a:pt x="10366" y="16303"/>
                </a:lnTo>
                <a:lnTo>
                  <a:pt x="10415" y="16352"/>
                </a:lnTo>
                <a:lnTo>
                  <a:pt x="10634" y="16352"/>
                </a:lnTo>
                <a:lnTo>
                  <a:pt x="10780" y="16303"/>
                </a:lnTo>
                <a:lnTo>
                  <a:pt x="11048" y="16181"/>
                </a:lnTo>
                <a:lnTo>
                  <a:pt x="11315" y="16084"/>
                </a:lnTo>
                <a:lnTo>
                  <a:pt x="11437" y="16011"/>
                </a:lnTo>
                <a:lnTo>
                  <a:pt x="11486" y="15962"/>
                </a:lnTo>
                <a:lnTo>
                  <a:pt x="11510" y="15889"/>
                </a:lnTo>
                <a:lnTo>
                  <a:pt x="11510" y="15841"/>
                </a:lnTo>
                <a:lnTo>
                  <a:pt x="11510" y="15816"/>
                </a:lnTo>
                <a:lnTo>
                  <a:pt x="11826" y="15962"/>
                </a:lnTo>
                <a:lnTo>
                  <a:pt x="11583" y="16035"/>
                </a:lnTo>
                <a:lnTo>
                  <a:pt x="11340" y="16108"/>
                </a:lnTo>
                <a:lnTo>
                  <a:pt x="11121" y="16230"/>
                </a:lnTo>
                <a:lnTo>
                  <a:pt x="11048" y="16303"/>
                </a:lnTo>
                <a:lnTo>
                  <a:pt x="10975" y="16376"/>
                </a:lnTo>
                <a:lnTo>
                  <a:pt x="10950" y="16449"/>
                </a:lnTo>
                <a:lnTo>
                  <a:pt x="10950" y="16522"/>
                </a:lnTo>
                <a:lnTo>
                  <a:pt x="10999" y="16571"/>
                </a:lnTo>
                <a:lnTo>
                  <a:pt x="11072" y="16571"/>
                </a:lnTo>
                <a:lnTo>
                  <a:pt x="11291" y="16473"/>
                </a:lnTo>
                <a:lnTo>
                  <a:pt x="11510" y="16376"/>
                </a:lnTo>
                <a:lnTo>
                  <a:pt x="11802" y="16279"/>
                </a:lnTo>
                <a:lnTo>
                  <a:pt x="12094" y="16206"/>
                </a:lnTo>
                <a:lnTo>
                  <a:pt x="12143" y="16181"/>
                </a:lnTo>
                <a:lnTo>
                  <a:pt x="12313" y="16303"/>
                </a:lnTo>
                <a:lnTo>
                  <a:pt x="12021" y="16352"/>
                </a:lnTo>
                <a:lnTo>
                  <a:pt x="11851" y="16376"/>
                </a:lnTo>
                <a:lnTo>
                  <a:pt x="11705" y="16425"/>
                </a:lnTo>
                <a:lnTo>
                  <a:pt x="11559" y="16498"/>
                </a:lnTo>
                <a:lnTo>
                  <a:pt x="11413" y="16571"/>
                </a:lnTo>
                <a:lnTo>
                  <a:pt x="11364" y="16619"/>
                </a:lnTo>
                <a:lnTo>
                  <a:pt x="11340" y="16668"/>
                </a:lnTo>
                <a:lnTo>
                  <a:pt x="11340" y="16717"/>
                </a:lnTo>
                <a:lnTo>
                  <a:pt x="11340" y="16765"/>
                </a:lnTo>
                <a:lnTo>
                  <a:pt x="11364" y="16814"/>
                </a:lnTo>
                <a:lnTo>
                  <a:pt x="11413" y="16863"/>
                </a:lnTo>
                <a:lnTo>
                  <a:pt x="11534" y="16863"/>
                </a:lnTo>
                <a:lnTo>
                  <a:pt x="11778" y="16790"/>
                </a:lnTo>
                <a:lnTo>
                  <a:pt x="12045" y="16717"/>
                </a:lnTo>
                <a:lnTo>
                  <a:pt x="12337" y="16692"/>
                </a:lnTo>
                <a:lnTo>
                  <a:pt x="12629" y="16644"/>
                </a:lnTo>
                <a:lnTo>
                  <a:pt x="12702" y="16741"/>
                </a:lnTo>
                <a:lnTo>
                  <a:pt x="12532" y="16814"/>
                </a:lnTo>
                <a:lnTo>
                  <a:pt x="12362" y="16887"/>
                </a:lnTo>
                <a:lnTo>
                  <a:pt x="11997" y="16984"/>
                </a:lnTo>
                <a:lnTo>
                  <a:pt x="11242" y="17106"/>
                </a:lnTo>
                <a:lnTo>
                  <a:pt x="10658" y="17203"/>
                </a:lnTo>
                <a:lnTo>
                  <a:pt x="10074" y="17252"/>
                </a:lnTo>
                <a:lnTo>
                  <a:pt x="9466" y="17276"/>
                </a:lnTo>
                <a:lnTo>
                  <a:pt x="7860" y="17276"/>
                </a:lnTo>
                <a:lnTo>
                  <a:pt x="7373" y="17228"/>
                </a:lnTo>
                <a:lnTo>
                  <a:pt x="6862" y="17179"/>
                </a:lnTo>
                <a:lnTo>
                  <a:pt x="5865" y="17057"/>
                </a:lnTo>
                <a:lnTo>
                  <a:pt x="4892" y="16863"/>
                </a:lnTo>
                <a:lnTo>
                  <a:pt x="4989" y="16668"/>
                </a:lnTo>
                <a:lnTo>
                  <a:pt x="5110" y="16522"/>
                </a:lnTo>
                <a:lnTo>
                  <a:pt x="5256" y="16376"/>
                </a:lnTo>
                <a:lnTo>
                  <a:pt x="5427" y="16254"/>
                </a:lnTo>
                <a:lnTo>
                  <a:pt x="5597" y="16157"/>
                </a:lnTo>
                <a:lnTo>
                  <a:pt x="5792" y="16060"/>
                </a:lnTo>
                <a:lnTo>
                  <a:pt x="6181" y="15914"/>
                </a:lnTo>
                <a:lnTo>
                  <a:pt x="6546" y="15768"/>
                </a:lnTo>
                <a:lnTo>
                  <a:pt x="6911" y="15622"/>
                </a:lnTo>
                <a:lnTo>
                  <a:pt x="7276" y="15476"/>
                </a:lnTo>
                <a:lnTo>
                  <a:pt x="7641" y="15354"/>
                </a:lnTo>
                <a:lnTo>
                  <a:pt x="7714" y="15330"/>
                </a:lnTo>
                <a:lnTo>
                  <a:pt x="7763" y="15281"/>
                </a:lnTo>
                <a:lnTo>
                  <a:pt x="7787" y="15257"/>
                </a:lnTo>
                <a:lnTo>
                  <a:pt x="7860" y="15159"/>
                </a:lnTo>
                <a:lnTo>
                  <a:pt x="7909" y="15086"/>
                </a:lnTo>
                <a:lnTo>
                  <a:pt x="7957" y="14892"/>
                </a:lnTo>
                <a:lnTo>
                  <a:pt x="7982" y="14697"/>
                </a:lnTo>
                <a:lnTo>
                  <a:pt x="8006" y="14478"/>
                </a:lnTo>
                <a:lnTo>
                  <a:pt x="8055" y="13894"/>
                </a:lnTo>
                <a:lnTo>
                  <a:pt x="8055" y="13286"/>
                </a:lnTo>
                <a:lnTo>
                  <a:pt x="8055" y="12726"/>
                </a:lnTo>
                <a:lnTo>
                  <a:pt x="8030" y="12434"/>
                </a:lnTo>
                <a:lnTo>
                  <a:pt x="7982" y="12167"/>
                </a:lnTo>
                <a:lnTo>
                  <a:pt x="8371" y="12191"/>
                </a:lnTo>
                <a:lnTo>
                  <a:pt x="8760" y="12191"/>
                </a:lnTo>
                <a:lnTo>
                  <a:pt x="9198" y="12167"/>
                </a:lnTo>
                <a:lnTo>
                  <a:pt x="9636" y="12069"/>
                </a:lnTo>
                <a:close/>
                <a:moveTo>
                  <a:pt x="12945" y="0"/>
                </a:moveTo>
                <a:lnTo>
                  <a:pt x="11705" y="49"/>
                </a:lnTo>
                <a:lnTo>
                  <a:pt x="7519" y="49"/>
                </a:lnTo>
                <a:lnTo>
                  <a:pt x="6132" y="73"/>
                </a:lnTo>
                <a:lnTo>
                  <a:pt x="5427" y="49"/>
                </a:lnTo>
                <a:lnTo>
                  <a:pt x="4697" y="49"/>
                </a:lnTo>
                <a:lnTo>
                  <a:pt x="3967" y="73"/>
                </a:lnTo>
                <a:lnTo>
                  <a:pt x="3626" y="98"/>
                </a:lnTo>
                <a:lnTo>
                  <a:pt x="3261" y="146"/>
                </a:lnTo>
                <a:lnTo>
                  <a:pt x="3213" y="171"/>
                </a:lnTo>
                <a:lnTo>
                  <a:pt x="3140" y="244"/>
                </a:lnTo>
                <a:lnTo>
                  <a:pt x="3115" y="292"/>
                </a:lnTo>
                <a:lnTo>
                  <a:pt x="3091" y="365"/>
                </a:lnTo>
                <a:lnTo>
                  <a:pt x="3164" y="1071"/>
                </a:lnTo>
                <a:lnTo>
                  <a:pt x="2994" y="998"/>
                </a:lnTo>
                <a:lnTo>
                  <a:pt x="2823" y="974"/>
                </a:lnTo>
                <a:lnTo>
                  <a:pt x="2434" y="949"/>
                </a:lnTo>
                <a:lnTo>
                  <a:pt x="2045" y="949"/>
                </a:lnTo>
                <a:lnTo>
                  <a:pt x="1728" y="974"/>
                </a:lnTo>
                <a:lnTo>
                  <a:pt x="1339" y="1022"/>
                </a:lnTo>
                <a:lnTo>
                  <a:pt x="1144" y="1047"/>
                </a:lnTo>
                <a:lnTo>
                  <a:pt x="974" y="1095"/>
                </a:lnTo>
                <a:lnTo>
                  <a:pt x="779" y="1168"/>
                </a:lnTo>
                <a:lnTo>
                  <a:pt x="609" y="1266"/>
                </a:lnTo>
                <a:lnTo>
                  <a:pt x="463" y="1387"/>
                </a:lnTo>
                <a:lnTo>
                  <a:pt x="317" y="1509"/>
                </a:lnTo>
                <a:lnTo>
                  <a:pt x="220" y="1679"/>
                </a:lnTo>
                <a:lnTo>
                  <a:pt x="122" y="1825"/>
                </a:lnTo>
                <a:lnTo>
                  <a:pt x="74" y="2020"/>
                </a:lnTo>
                <a:lnTo>
                  <a:pt x="25" y="2190"/>
                </a:lnTo>
                <a:lnTo>
                  <a:pt x="25" y="2385"/>
                </a:lnTo>
                <a:lnTo>
                  <a:pt x="1" y="2604"/>
                </a:lnTo>
                <a:lnTo>
                  <a:pt x="49" y="2993"/>
                </a:lnTo>
                <a:lnTo>
                  <a:pt x="98" y="3431"/>
                </a:lnTo>
                <a:lnTo>
                  <a:pt x="195" y="3821"/>
                </a:lnTo>
                <a:lnTo>
                  <a:pt x="414" y="4551"/>
                </a:lnTo>
                <a:lnTo>
                  <a:pt x="536" y="4988"/>
                </a:lnTo>
                <a:lnTo>
                  <a:pt x="682" y="5451"/>
                </a:lnTo>
                <a:lnTo>
                  <a:pt x="852" y="5913"/>
                </a:lnTo>
                <a:lnTo>
                  <a:pt x="1047" y="6351"/>
                </a:lnTo>
                <a:lnTo>
                  <a:pt x="1242" y="6789"/>
                </a:lnTo>
                <a:lnTo>
                  <a:pt x="1461" y="7203"/>
                </a:lnTo>
                <a:lnTo>
                  <a:pt x="1704" y="7616"/>
                </a:lnTo>
                <a:lnTo>
                  <a:pt x="1972" y="8006"/>
                </a:lnTo>
                <a:lnTo>
                  <a:pt x="2264" y="8371"/>
                </a:lnTo>
                <a:lnTo>
                  <a:pt x="2580" y="8687"/>
                </a:lnTo>
                <a:lnTo>
                  <a:pt x="2896" y="9003"/>
                </a:lnTo>
                <a:lnTo>
                  <a:pt x="3286" y="9271"/>
                </a:lnTo>
                <a:lnTo>
                  <a:pt x="3675" y="9514"/>
                </a:lnTo>
                <a:lnTo>
                  <a:pt x="4089" y="9709"/>
                </a:lnTo>
                <a:lnTo>
                  <a:pt x="4551" y="9879"/>
                </a:lnTo>
                <a:lnTo>
                  <a:pt x="5037" y="9977"/>
                </a:lnTo>
                <a:lnTo>
                  <a:pt x="5037" y="10098"/>
                </a:lnTo>
                <a:lnTo>
                  <a:pt x="5062" y="10196"/>
                </a:lnTo>
                <a:lnTo>
                  <a:pt x="5183" y="10415"/>
                </a:lnTo>
                <a:lnTo>
                  <a:pt x="5329" y="10634"/>
                </a:lnTo>
                <a:lnTo>
                  <a:pt x="5500" y="10828"/>
                </a:lnTo>
                <a:lnTo>
                  <a:pt x="5694" y="11023"/>
                </a:lnTo>
                <a:lnTo>
                  <a:pt x="5889" y="11169"/>
                </a:lnTo>
                <a:lnTo>
                  <a:pt x="6254" y="11437"/>
                </a:lnTo>
                <a:lnTo>
                  <a:pt x="6546" y="11631"/>
                </a:lnTo>
                <a:lnTo>
                  <a:pt x="6862" y="11802"/>
                </a:lnTo>
                <a:lnTo>
                  <a:pt x="7179" y="11948"/>
                </a:lnTo>
                <a:lnTo>
                  <a:pt x="7519" y="12045"/>
                </a:lnTo>
                <a:lnTo>
                  <a:pt x="7471" y="12313"/>
                </a:lnTo>
                <a:lnTo>
                  <a:pt x="7471" y="12580"/>
                </a:lnTo>
                <a:lnTo>
                  <a:pt x="7471" y="12872"/>
                </a:lnTo>
                <a:lnTo>
                  <a:pt x="7519" y="13115"/>
                </a:lnTo>
                <a:lnTo>
                  <a:pt x="7519" y="13407"/>
                </a:lnTo>
                <a:lnTo>
                  <a:pt x="7519" y="13724"/>
                </a:lnTo>
                <a:lnTo>
                  <a:pt x="7471" y="14308"/>
                </a:lnTo>
                <a:lnTo>
                  <a:pt x="7422" y="14624"/>
                </a:lnTo>
                <a:lnTo>
                  <a:pt x="7422" y="14770"/>
                </a:lnTo>
                <a:lnTo>
                  <a:pt x="7422" y="14916"/>
                </a:lnTo>
                <a:lnTo>
                  <a:pt x="7203" y="14965"/>
                </a:lnTo>
                <a:lnTo>
                  <a:pt x="6984" y="15013"/>
                </a:lnTo>
                <a:lnTo>
                  <a:pt x="6741" y="15086"/>
                </a:lnTo>
                <a:lnTo>
                  <a:pt x="6522" y="15184"/>
                </a:lnTo>
                <a:lnTo>
                  <a:pt x="6084" y="15378"/>
                </a:lnTo>
                <a:lnTo>
                  <a:pt x="5670" y="15549"/>
                </a:lnTo>
                <a:lnTo>
                  <a:pt x="5451" y="15646"/>
                </a:lnTo>
                <a:lnTo>
                  <a:pt x="5232" y="15743"/>
                </a:lnTo>
                <a:lnTo>
                  <a:pt x="5037" y="15889"/>
                </a:lnTo>
                <a:lnTo>
                  <a:pt x="4867" y="16011"/>
                </a:lnTo>
                <a:lnTo>
                  <a:pt x="4697" y="16181"/>
                </a:lnTo>
                <a:lnTo>
                  <a:pt x="4551" y="16376"/>
                </a:lnTo>
                <a:lnTo>
                  <a:pt x="4429" y="16571"/>
                </a:lnTo>
                <a:lnTo>
                  <a:pt x="4332" y="16814"/>
                </a:lnTo>
                <a:lnTo>
                  <a:pt x="4308" y="16887"/>
                </a:lnTo>
                <a:lnTo>
                  <a:pt x="4308" y="16936"/>
                </a:lnTo>
                <a:lnTo>
                  <a:pt x="4332" y="16984"/>
                </a:lnTo>
                <a:lnTo>
                  <a:pt x="4356" y="17033"/>
                </a:lnTo>
                <a:lnTo>
                  <a:pt x="4454" y="17106"/>
                </a:lnTo>
                <a:lnTo>
                  <a:pt x="4575" y="17130"/>
                </a:lnTo>
                <a:lnTo>
                  <a:pt x="4746" y="17252"/>
                </a:lnTo>
                <a:lnTo>
                  <a:pt x="4940" y="17374"/>
                </a:lnTo>
                <a:lnTo>
                  <a:pt x="5159" y="17447"/>
                </a:lnTo>
                <a:lnTo>
                  <a:pt x="5402" y="17495"/>
                </a:lnTo>
                <a:lnTo>
                  <a:pt x="5865" y="17568"/>
                </a:lnTo>
                <a:lnTo>
                  <a:pt x="6303" y="17617"/>
                </a:lnTo>
                <a:lnTo>
                  <a:pt x="6984" y="17714"/>
                </a:lnTo>
                <a:lnTo>
                  <a:pt x="7665" y="17763"/>
                </a:lnTo>
                <a:lnTo>
                  <a:pt x="8371" y="17787"/>
                </a:lnTo>
                <a:lnTo>
                  <a:pt x="9052" y="17812"/>
                </a:lnTo>
                <a:lnTo>
                  <a:pt x="9685" y="17787"/>
                </a:lnTo>
                <a:lnTo>
                  <a:pt x="10318" y="17739"/>
                </a:lnTo>
                <a:lnTo>
                  <a:pt x="10950" y="17690"/>
                </a:lnTo>
                <a:lnTo>
                  <a:pt x="11559" y="17593"/>
                </a:lnTo>
                <a:lnTo>
                  <a:pt x="11948" y="17520"/>
                </a:lnTo>
                <a:lnTo>
                  <a:pt x="12410" y="17447"/>
                </a:lnTo>
                <a:lnTo>
                  <a:pt x="12654" y="17398"/>
                </a:lnTo>
                <a:lnTo>
                  <a:pt x="12848" y="17301"/>
                </a:lnTo>
                <a:lnTo>
                  <a:pt x="13018" y="17203"/>
                </a:lnTo>
                <a:lnTo>
                  <a:pt x="13091" y="17130"/>
                </a:lnTo>
                <a:lnTo>
                  <a:pt x="13164" y="17057"/>
                </a:lnTo>
                <a:lnTo>
                  <a:pt x="13237" y="16984"/>
                </a:lnTo>
                <a:lnTo>
                  <a:pt x="13286" y="16911"/>
                </a:lnTo>
                <a:lnTo>
                  <a:pt x="13310" y="16814"/>
                </a:lnTo>
                <a:lnTo>
                  <a:pt x="13286" y="16692"/>
                </a:lnTo>
                <a:lnTo>
                  <a:pt x="13140" y="16400"/>
                </a:lnTo>
                <a:lnTo>
                  <a:pt x="12921" y="16157"/>
                </a:lnTo>
                <a:lnTo>
                  <a:pt x="12702" y="15914"/>
                </a:lnTo>
                <a:lnTo>
                  <a:pt x="12435" y="15719"/>
                </a:lnTo>
                <a:lnTo>
                  <a:pt x="12167" y="15549"/>
                </a:lnTo>
                <a:lnTo>
                  <a:pt x="11851" y="15403"/>
                </a:lnTo>
                <a:lnTo>
                  <a:pt x="11559" y="15281"/>
                </a:lnTo>
                <a:lnTo>
                  <a:pt x="11242" y="15184"/>
                </a:lnTo>
                <a:lnTo>
                  <a:pt x="10780" y="15062"/>
                </a:lnTo>
                <a:lnTo>
                  <a:pt x="10439" y="15013"/>
                </a:lnTo>
                <a:lnTo>
                  <a:pt x="10123" y="14965"/>
                </a:lnTo>
                <a:lnTo>
                  <a:pt x="10147" y="14746"/>
                </a:lnTo>
                <a:lnTo>
                  <a:pt x="10123" y="14502"/>
                </a:lnTo>
                <a:lnTo>
                  <a:pt x="10123" y="14259"/>
                </a:lnTo>
                <a:lnTo>
                  <a:pt x="10099" y="14089"/>
                </a:lnTo>
                <a:lnTo>
                  <a:pt x="10123" y="13529"/>
                </a:lnTo>
                <a:lnTo>
                  <a:pt x="10099" y="12945"/>
                </a:lnTo>
                <a:lnTo>
                  <a:pt x="10099" y="12434"/>
                </a:lnTo>
                <a:lnTo>
                  <a:pt x="10074" y="12191"/>
                </a:lnTo>
                <a:lnTo>
                  <a:pt x="10050" y="12069"/>
                </a:lnTo>
                <a:lnTo>
                  <a:pt x="10001" y="11948"/>
                </a:lnTo>
                <a:lnTo>
                  <a:pt x="10391" y="11777"/>
                </a:lnTo>
                <a:lnTo>
                  <a:pt x="10756" y="11583"/>
                </a:lnTo>
                <a:lnTo>
                  <a:pt x="11096" y="11364"/>
                </a:lnTo>
                <a:lnTo>
                  <a:pt x="11413" y="11096"/>
                </a:lnTo>
                <a:lnTo>
                  <a:pt x="11851" y="10707"/>
                </a:lnTo>
                <a:lnTo>
                  <a:pt x="12118" y="10463"/>
                </a:lnTo>
                <a:lnTo>
                  <a:pt x="12240" y="10317"/>
                </a:lnTo>
                <a:lnTo>
                  <a:pt x="12337" y="10196"/>
                </a:lnTo>
                <a:lnTo>
                  <a:pt x="12508" y="10001"/>
                </a:lnTo>
                <a:lnTo>
                  <a:pt x="12897" y="9879"/>
                </a:lnTo>
                <a:lnTo>
                  <a:pt x="13286" y="9782"/>
                </a:lnTo>
                <a:lnTo>
                  <a:pt x="13675" y="9660"/>
                </a:lnTo>
                <a:lnTo>
                  <a:pt x="13870" y="9587"/>
                </a:lnTo>
                <a:lnTo>
                  <a:pt x="14040" y="9490"/>
                </a:lnTo>
                <a:lnTo>
                  <a:pt x="14478" y="9222"/>
                </a:lnTo>
                <a:lnTo>
                  <a:pt x="14916" y="8906"/>
                </a:lnTo>
                <a:lnTo>
                  <a:pt x="15306" y="8565"/>
                </a:lnTo>
                <a:lnTo>
                  <a:pt x="15646" y="8176"/>
                </a:lnTo>
                <a:lnTo>
                  <a:pt x="15963" y="7787"/>
                </a:lnTo>
                <a:lnTo>
                  <a:pt x="16255" y="7397"/>
                </a:lnTo>
                <a:lnTo>
                  <a:pt x="16522" y="6959"/>
                </a:lnTo>
                <a:lnTo>
                  <a:pt x="16766" y="6521"/>
                </a:lnTo>
                <a:lnTo>
                  <a:pt x="16960" y="6083"/>
                </a:lnTo>
                <a:lnTo>
                  <a:pt x="17155" y="5621"/>
                </a:lnTo>
                <a:lnTo>
                  <a:pt x="17301" y="5134"/>
                </a:lnTo>
                <a:lnTo>
                  <a:pt x="17398" y="4648"/>
                </a:lnTo>
                <a:lnTo>
                  <a:pt x="17544" y="3869"/>
                </a:lnTo>
                <a:lnTo>
                  <a:pt x="17593" y="3431"/>
                </a:lnTo>
                <a:lnTo>
                  <a:pt x="17617" y="2993"/>
                </a:lnTo>
                <a:lnTo>
                  <a:pt x="17593" y="2555"/>
                </a:lnTo>
                <a:lnTo>
                  <a:pt x="17569" y="2361"/>
                </a:lnTo>
                <a:lnTo>
                  <a:pt x="17520" y="2142"/>
                </a:lnTo>
                <a:lnTo>
                  <a:pt x="17447" y="1947"/>
                </a:lnTo>
                <a:lnTo>
                  <a:pt x="17374" y="1777"/>
                </a:lnTo>
                <a:lnTo>
                  <a:pt x="17277" y="1606"/>
                </a:lnTo>
                <a:lnTo>
                  <a:pt x="17131" y="1460"/>
                </a:lnTo>
                <a:lnTo>
                  <a:pt x="17009" y="1339"/>
                </a:lnTo>
                <a:lnTo>
                  <a:pt x="16863" y="1241"/>
                </a:lnTo>
                <a:lnTo>
                  <a:pt x="16693" y="1168"/>
                </a:lnTo>
                <a:lnTo>
                  <a:pt x="16547" y="1120"/>
                </a:lnTo>
                <a:lnTo>
                  <a:pt x="16376" y="1095"/>
                </a:lnTo>
                <a:lnTo>
                  <a:pt x="16206" y="1095"/>
                </a:lnTo>
                <a:lnTo>
                  <a:pt x="15841" y="1120"/>
                </a:lnTo>
                <a:lnTo>
                  <a:pt x="15476" y="1168"/>
                </a:lnTo>
                <a:lnTo>
                  <a:pt x="15087" y="1241"/>
                </a:lnTo>
                <a:lnTo>
                  <a:pt x="14868" y="1266"/>
                </a:lnTo>
                <a:lnTo>
                  <a:pt x="14478" y="1266"/>
                </a:lnTo>
                <a:lnTo>
                  <a:pt x="14308" y="1217"/>
                </a:lnTo>
                <a:lnTo>
                  <a:pt x="14332" y="755"/>
                </a:lnTo>
                <a:lnTo>
                  <a:pt x="14357" y="292"/>
                </a:lnTo>
                <a:lnTo>
                  <a:pt x="14357" y="219"/>
                </a:lnTo>
                <a:lnTo>
                  <a:pt x="14332" y="146"/>
                </a:lnTo>
                <a:lnTo>
                  <a:pt x="14259" y="98"/>
                </a:lnTo>
                <a:lnTo>
                  <a:pt x="14186" y="73"/>
                </a:lnTo>
                <a:lnTo>
                  <a:pt x="13894" y="25"/>
                </a:lnTo>
                <a:lnTo>
                  <a:pt x="1357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48"/>
          <p:cNvSpPr/>
          <p:nvPr/>
        </p:nvSpPr>
        <p:spPr>
          <a:xfrm>
            <a:off x="4751964" y="1600894"/>
            <a:ext cx="342254" cy="355874"/>
          </a:xfrm>
          <a:custGeom>
            <a:rect b="b" l="l" r="r" t="t"/>
            <a:pathLst>
              <a:path extrusionOk="0" h="18420" w="17715">
                <a:moveTo>
                  <a:pt x="14673" y="803"/>
                </a:moveTo>
                <a:lnTo>
                  <a:pt x="14746" y="1022"/>
                </a:lnTo>
                <a:lnTo>
                  <a:pt x="14794" y="1217"/>
                </a:lnTo>
                <a:lnTo>
                  <a:pt x="14843" y="1655"/>
                </a:lnTo>
                <a:lnTo>
                  <a:pt x="14892" y="2141"/>
                </a:lnTo>
                <a:lnTo>
                  <a:pt x="14916" y="2385"/>
                </a:lnTo>
                <a:lnTo>
                  <a:pt x="14940" y="2482"/>
                </a:lnTo>
                <a:lnTo>
                  <a:pt x="15013" y="2604"/>
                </a:lnTo>
                <a:lnTo>
                  <a:pt x="14770" y="2847"/>
                </a:lnTo>
                <a:lnTo>
                  <a:pt x="14697" y="2920"/>
                </a:lnTo>
                <a:lnTo>
                  <a:pt x="14648" y="2628"/>
                </a:lnTo>
                <a:lnTo>
                  <a:pt x="14600" y="2360"/>
                </a:lnTo>
                <a:lnTo>
                  <a:pt x="14527" y="2044"/>
                </a:lnTo>
                <a:lnTo>
                  <a:pt x="14405" y="1776"/>
                </a:lnTo>
                <a:lnTo>
                  <a:pt x="14308" y="1484"/>
                </a:lnTo>
                <a:lnTo>
                  <a:pt x="14210" y="1192"/>
                </a:lnTo>
                <a:lnTo>
                  <a:pt x="14673" y="803"/>
                </a:lnTo>
                <a:close/>
                <a:moveTo>
                  <a:pt x="15695" y="2847"/>
                </a:moveTo>
                <a:lnTo>
                  <a:pt x="16400" y="2871"/>
                </a:lnTo>
                <a:lnTo>
                  <a:pt x="17106" y="2969"/>
                </a:lnTo>
                <a:lnTo>
                  <a:pt x="16984" y="3115"/>
                </a:lnTo>
                <a:lnTo>
                  <a:pt x="16960" y="3090"/>
                </a:lnTo>
                <a:lnTo>
                  <a:pt x="16887" y="3042"/>
                </a:lnTo>
                <a:lnTo>
                  <a:pt x="16790" y="2993"/>
                </a:lnTo>
                <a:lnTo>
                  <a:pt x="16595" y="2969"/>
                </a:lnTo>
                <a:lnTo>
                  <a:pt x="16400" y="2944"/>
                </a:lnTo>
                <a:lnTo>
                  <a:pt x="15914" y="2944"/>
                </a:lnTo>
                <a:lnTo>
                  <a:pt x="15622" y="2920"/>
                </a:lnTo>
                <a:lnTo>
                  <a:pt x="15695" y="2847"/>
                </a:lnTo>
                <a:close/>
                <a:moveTo>
                  <a:pt x="14040" y="1314"/>
                </a:moveTo>
                <a:lnTo>
                  <a:pt x="14040" y="1484"/>
                </a:lnTo>
                <a:lnTo>
                  <a:pt x="14064" y="1655"/>
                </a:lnTo>
                <a:lnTo>
                  <a:pt x="14137" y="2020"/>
                </a:lnTo>
                <a:lnTo>
                  <a:pt x="14283" y="2871"/>
                </a:lnTo>
                <a:lnTo>
                  <a:pt x="14308" y="3066"/>
                </a:lnTo>
                <a:lnTo>
                  <a:pt x="14332" y="3236"/>
                </a:lnTo>
                <a:lnTo>
                  <a:pt x="14162" y="3382"/>
                </a:lnTo>
                <a:lnTo>
                  <a:pt x="14137" y="3139"/>
                </a:lnTo>
                <a:lnTo>
                  <a:pt x="14040" y="2871"/>
                </a:lnTo>
                <a:lnTo>
                  <a:pt x="13870" y="2433"/>
                </a:lnTo>
                <a:lnTo>
                  <a:pt x="13748" y="2068"/>
                </a:lnTo>
                <a:lnTo>
                  <a:pt x="13675" y="1703"/>
                </a:lnTo>
                <a:lnTo>
                  <a:pt x="13651" y="1630"/>
                </a:lnTo>
                <a:lnTo>
                  <a:pt x="13699" y="1582"/>
                </a:lnTo>
                <a:lnTo>
                  <a:pt x="14040" y="1314"/>
                </a:lnTo>
                <a:close/>
                <a:moveTo>
                  <a:pt x="13359" y="1898"/>
                </a:moveTo>
                <a:lnTo>
                  <a:pt x="13432" y="2239"/>
                </a:lnTo>
                <a:lnTo>
                  <a:pt x="13553" y="2677"/>
                </a:lnTo>
                <a:lnTo>
                  <a:pt x="13699" y="3090"/>
                </a:lnTo>
                <a:lnTo>
                  <a:pt x="13772" y="3358"/>
                </a:lnTo>
                <a:lnTo>
                  <a:pt x="13821" y="3480"/>
                </a:lnTo>
                <a:lnTo>
                  <a:pt x="13894" y="3601"/>
                </a:lnTo>
                <a:lnTo>
                  <a:pt x="13724" y="3723"/>
                </a:lnTo>
                <a:lnTo>
                  <a:pt x="13699" y="3577"/>
                </a:lnTo>
                <a:lnTo>
                  <a:pt x="13675" y="3407"/>
                </a:lnTo>
                <a:lnTo>
                  <a:pt x="13578" y="3090"/>
                </a:lnTo>
                <a:lnTo>
                  <a:pt x="13529" y="2798"/>
                </a:lnTo>
                <a:lnTo>
                  <a:pt x="13456" y="2531"/>
                </a:lnTo>
                <a:lnTo>
                  <a:pt x="13383" y="2239"/>
                </a:lnTo>
                <a:lnTo>
                  <a:pt x="13237" y="1995"/>
                </a:lnTo>
                <a:lnTo>
                  <a:pt x="13359" y="1898"/>
                </a:lnTo>
                <a:close/>
                <a:moveTo>
                  <a:pt x="15378" y="3188"/>
                </a:moveTo>
                <a:lnTo>
                  <a:pt x="15500" y="3236"/>
                </a:lnTo>
                <a:lnTo>
                  <a:pt x="15646" y="3261"/>
                </a:lnTo>
                <a:lnTo>
                  <a:pt x="15914" y="3285"/>
                </a:lnTo>
                <a:lnTo>
                  <a:pt x="16790" y="3358"/>
                </a:lnTo>
                <a:lnTo>
                  <a:pt x="16473" y="3723"/>
                </a:lnTo>
                <a:lnTo>
                  <a:pt x="16449" y="3650"/>
                </a:lnTo>
                <a:lnTo>
                  <a:pt x="16425" y="3601"/>
                </a:lnTo>
                <a:lnTo>
                  <a:pt x="16376" y="3553"/>
                </a:lnTo>
                <a:lnTo>
                  <a:pt x="16303" y="3528"/>
                </a:lnTo>
                <a:lnTo>
                  <a:pt x="16084" y="3455"/>
                </a:lnTo>
                <a:lnTo>
                  <a:pt x="15816" y="3431"/>
                </a:lnTo>
                <a:lnTo>
                  <a:pt x="15573" y="3431"/>
                </a:lnTo>
                <a:lnTo>
                  <a:pt x="15330" y="3455"/>
                </a:lnTo>
                <a:lnTo>
                  <a:pt x="15086" y="3455"/>
                </a:lnTo>
                <a:lnTo>
                  <a:pt x="15135" y="3431"/>
                </a:lnTo>
                <a:lnTo>
                  <a:pt x="15378" y="3188"/>
                </a:lnTo>
                <a:close/>
                <a:moveTo>
                  <a:pt x="13067" y="2166"/>
                </a:moveTo>
                <a:lnTo>
                  <a:pt x="13115" y="2628"/>
                </a:lnTo>
                <a:lnTo>
                  <a:pt x="13164" y="3042"/>
                </a:lnTo>
                <a:lnTo>
                  <a:pt x="13188" y="3285"/>
                </a:lnTo>
                <a:lnTo>
                  <a:pt x="13213" y="3553"/>
                </a:lnTo>
                <a:lnTo>
                  <a:pt x="13261" y="3699"/>
                </a:lnTo>
                <a:lnTo>
                  <a:pt x="13286" y="3820"/>
                </a:lnTo>
                <a:lnTo>
                  <a:pt x="13359" y="3942"/>
                </a:lnTo>
                <a:lnTo>
                  <a:pt x="13432" y="4015"/>
                </a:lnTo>
                <a:lnTo>
                  <a:pt x="13213" y="4234"/>
                </a:lnTo>
                <a:lnTo>
                  <a:pt x="13140" y="3845"/>
                </a:lnTo>
                <a:lnTo>
                  <a:pt x="13042" y="3480"/>
                </a:lnTo>
                <a:lnTo>
                  <a:pt x="12994" y="3236"/>
                </a:lnTo>
                <a:lnTo>
                  <a:pt x="12921" y="2969"/>
                </a:lnTo>
                <a:lnTo>
                  <a:pt x="12823" y="2701"/>
                </a:lnTo>
                <a:lnTo>
                  <a:pt x="12702" y="2482"/>
                </a:lnTo>
                <a:lnTo>
                  <a:pt x="12872" y="2336"/>
                </a:lnTo>
                <a:lnTo>
                  <a:pt x="13067" y="2166"/>
                </a:lnTo>
                <a:close/>
                <a:moveTo>
                  <a:pt x="14648" y="3796"/>
                </a:moveTo>
                <a:lnTo>
                  <a:pt x="14819" y="3869"/>
                </a:lnTo>
                <a:lnTo>
                  <a:pt x="15013" y="3893"/>
                </a:lnTo>
                <a:lnTo>
                  <a:pt x="15232" y="3918"/>
                </a:lnTo>
                <a:lnTo>
                  <a:pt x="16035" y="3918"/>
                </a:lnTo>
                <a:lnTo>
                  <a:pt x="16181" y="3966"/>
                </a:lnTo>
                <a:lnTo>
                  <a:pt x="16230" y="3966"/>
                </a:lnTo>
                <a:lnTo>
                  <a:pt x="16011" y="4185"/>
                </a:lnTo>
                <a:lnTo>
                  <a:pt x="15938" y="4258"/>
                </a:lnTo>
                <a:lnTo>
                  <a:pt x="15816" y="4210"/>
                </a:lnTo>
                <a:lnTo>
                  <a:pt x="15695" y="4161"/>
                </a:lnTo>
                <a:lnTo>
                  <a:pt x="15403" y="4137"/>
                </a:lnTo>
                <a:lnTo>
                  <a:pt x="14916" y="4137"/>
                </a:lnTo>
                <a:lnTo>
                  <a:pt x="14600" y="4112"/>
                </a:lnTo>
                <a:lnTo>
                  <a:pt x="14259" y="4112"/>
                </a:lnTo>
                <a:lnTo>
                  <a:pt x="14648" y="3796"/>
                </a:lnTo>
                <a:close/>
                <a:moveTo>
                  <a:pt x="13943" y="4404"/>
                </a:moveTo>
                <a:lnTo>
                  <a:pt x="14283" y="4453"/>
                </a:lnTo>
                <a:lnTo>
                  <a:pt x="14648" y="4502"/>
                </a:lnTo>
                <a:lnTo>
                  <a:pt x="15354" y="4550"/>
                </a:lnTo>
                <a:lnTo>
                  <a:pt x="15524" y="4575"/>
                </a:lnTo>
                <a:lnTo>
                  <a:pt x="15330" y="4745"/>
                </a:lnTo>
                <a:lnTo>
                  <a:pt x="15184" y="4915"/>
                </a:lnTo>
                <a:lnTo>
                  <a:pt x="14697" y="4818"/>
                </a:lnTo>
                <a:lnTo>
                  <a:pt x="14186" y="4745"/>
                </a:lnTo>
                <a:lnTo>
                  <a:pt x="13699" y="4672"/>
                </a:lnTo>
                <a:lnTo>
                  <a:pt x="13797" y="4550"/>
                </a:lnTo>
                <a:lnTo>
                  <a:pt x="13943" y="4404"/>
                </a:lnTo>
                <a:close/>
                <a:moveTo>
                  <a:pt x="14721" y="0"/>
                </a:moveTo>
                <a:lnTo>
                  <a:pt x="14673" y="24"/>
                </a:lnTo>
                <a:lnTo>
                  <a:pt x="14600" y="49"/>
                </a:lnTo>
                <a:lnTo>
                  <a:pt x="14551" y="97"/>
                </a:lnTo>
                <a:lnTo>
                  <a:pt x="14235" y="389"/>
                </a:lnTo>
                <a:lnTo>
                  <a:pt x="13894" y="681"/>
                </a:lnTo>
                <a:lnTo>
                  <a:pt x="13213" y="1217"/>
                </a:lnTo>
                <a:lnTo>
                  <a:pt x="12921" y="1460"/>
                </a:lnTo>
                <a:lnTo>
                  <a:pt x="12775" y="1606"/>
                </a:lnTo>
                <a:lnTo>
                  <a:pt x="12629" y="1752"/>
                </a:lnTo>
                <a:lnTo>
                  <a:pt x="12507" y="1922"/>
                </a:lnTo>
                <a:lnTo>
                  <a:pt x="12385" y="2093"/>
                </a:lnTo>
                <a:lnTo>
                  <a:pt x="12337" y="2263"/>
                </a:lnTo>
                <a:lnTo>
                  <a:pt x="12312" y="2458"/>
                </a:lnTo>
                <a:lnTo>
                  <a:pt x="12337" y="2506"/>
                </a:lnTo>
                <a:lnTo>
                  <a:pt x="12312" y="2531"/>
                </a:lnTo>
                <a:lnTo>
                  <a:pt x="12337" y="2774"/>
                </a:lnTo>
                <a:lnTo>
                  <a:pt x="12385" y="3017"/>
                </a:lnTo>
                <a:lnTo>
                  <a:pt x="12507" y="3504"/>
                </a:lnTo>
                <a:lnTo>
                  <a:pt x="12531" y="3796"/>
                </a:lnTo>
                <a:lnTo>
                  <a:pt x="12580" y="4137"/>
                </a:lnTo>
                <a:lnTo>
                  <a:pt x="12629" y="4453"/>
                </a:lnTo>
                <a:lnTo>
                  <a:pt x="12677" y="4599"/>
                </a:lnTo>
                <a:lnTo>
                  <a:pt x="12750" y="4745"/>
                </a:lnTo>
                <a:lnTo>
                  <a:pt x="12288" y="5256"/>
                </a:lnTo>
                <a:lnTo>
                  <a:pt x="11972" y="5621"/>
                </a:lnTo>
                <a:lnTo>
                  <a:pt x="11631" y="5961"/>
                </a:lnTo>
                <a:lnTo>
                  <a:pt x="10925" y="6643"/>
                </a:lnTo>
                <a:lnTo>
                  <a:pt x="10220" y="7300"/>
                </a:lnTo>
                <a:lnTo>
                  <a:pt x="9490" y="7981"/>
                </a:lnTo>
                <a:lnTo>
                  <a:pt x="9125" y="8370"/>
                </a:lnTo>
                <a:lnTo>
                  <a:pt x="8760" y="8760"/>
                </a:lnTo>
                <a:lnTo>
                  <a:pt x="8371" y="9149"/>
                </a:lnTo>
                <a:lnTo>
                  <a:pt x="8006" y="9538"/>
                </a:lnTo>
                <a:lnTo>
                  <a:pt x="7884" y="9490"/>
                </a:lnTo>
                <a:lnTo>
                  <a:pt x="7665" y="9490"/>
                </a:lnTo>
                <a:lnTo>
                  <a:pt x="7568" y="9514"/>
                </a:lnTo>
                <a:lnTo>
                  <a:pt x="7422" y="9538"/>
                </a:lnTo>
                <a:lnTo>
                  <a:pt x="7276" y="9587"/>
                </a:lnTo>
                <a:lnTo>
                  <a:pt x="7154" y="9684"/>
                </a:lnTo>
                <a:lnTo>
                  <a:pt x="7057" y="9830"/>
                </a:lnTo>
                <a:lnTo>
                  <a:pt x="6984" y="9976"/>
                </a:lnTo>
                <a:lnTo>
                  <a:pt x="6935" y="10147"/>
                </a:lnTo>
                <a:lnTo>
                  <a:pt x="6959" y="10317"/>
                </a:lnTo>
                <a:lnTo>
                  <a:pt x="7008" y="10487"/>
                </a:lnTo>
                <a:lnTo>
                  <a:pt x="7105" y="10633"/>
                </a:lnTo>
                <a:lnTo>
                  <a:pt x="7251" y="10755"/>
                </a:lnTo>
                <a:lnTo>
                  <a:pt x="7397" y="10828"/>
                </a:lnTo>
                <a:lnTo>
                  <a:pt x="7568" y="10877"/>
                </a:lnTo>
                <a:lnTo>
                  <a:pt x="7738" y="10901"/>
                </a:lnTo>
                <a:lnTo>
                  <a:pt x="7884" y="10877"/>
                </a:lnTo>
                <a:lnTo>
                  <a:pt x="8006" y="10804"/>
                </a:lnTo>
                <a:lnTo>
                  <a:pt x="8127" y="10731"/>
                </a:lnTo>
                <a:lnTo>
                  <a:pt x="8225" y="10633"/>
                </a:lnTo>
                <a:lnTo>
                  <a:pt x="8298" y="10512"/>
                </a:lnTo>
                <a:lnTo>
                  <a:pt x="8346" y="10390"/>
                </a:lnTo>
                <a:lnTo>
                  <a:pt x="8371" y="10244"/>
                </a:lnTo>
                <a:lnTo>
                  <a:pt x="8371" y="10098"/>
                </a:lnTo>
                <a:lnTo>
                  <a:pt x="8371" y="10049"/>
                </a:lnTo>
                <a:lnTo>
                  <a:pt x="8711" y="9733"/>
                </a:lnTo>
                <a:lnTo>
                  <a:pt x="9003" y="9392"/>
                </a:lnTo>
                <a:lnTo>
                  <a:pt x="9295" y="9052"/>
                </a:lnTo>
                <a:lnTo>
                  <a:pt x="9587" y="8760"/>
                </a:lnTo>
                <a:lnTo>
                  <a:pt x="10317" y="8054"/>
                </a:lnTo>
                <a:lnTo>
                  <a:pt x="11047" y="7373"/>
                </a:lnTo>
                <a:lnTo>
                  <a:pt x="11777" y="6691"/>
                </a:lnTo>
                <a:lnTo>
                  <a:pt x="12507" y="5986"/>
                </a:lnTo>
                <a:lnTo>
                  <a:pt x="12896" y="5548"/>
                </a:lnTo>
                <a:lnTo>
                  <a:pt x="13310" y="5086"/>
                </a:lnTo>
                <a:lnTo>
                  <a:pt x="13529" y="5159"/>
                </a:lnTo>
                <a:lnTo>
                  <a:pt x="13748" y="5207"/>
                </a:lnTo>
                <a:lnTo>
                  <a:pt x="14186" y="5280"/>
                </a:lnTo>
                <a:lnTo>
                  <a:pt x="14648" y="5353"/>
                </a:lnTo>
                <a:lnTo>
                  <a:pt x="15086" y="5426"/>
                </a:lnTo>
                <a:lnTo>
                  <a:pt x="15184" y="5426"/>
                </a:lnTo>
                <a:lnTo>
                  <a:pt x="15281" y="5402"/>
                </a:lnTo>
                <a:lnTo>
                  <a:pt x="15354" y="5353"/>
                </a:lnTo>
                <a:lnTo>
                  <a:pt x="15403" y="5280"/>
                </a:lnTo>
                <a:lnTo>
                  <a:pt x="15524" y="5207"/>
                </a:lnTo>
                <a:lnTo>
                  <a:pt x="15670" y="5134"/>
                </a:lnTo>
                <a:lnTo>
                  <a:pt x="15938" y="4940"/>
                </a:lnTo>
                <a:lnTo>
                  <a:pt x="16352" y="4526"/>
                </a:lnTo>
                <a:lnTo>
                  <a:pt x="16692" y="4210"/>
                </a:lnTo>
                <a:lnTo>
                  <a:pt x="17009" y="3869"/>
                </a:lnTo>
                <a:lnTo>
                  <a:pt x="17325" y="3504"/>
                </a:lnTo>
                <a:lnTo>
                  <a:pt x="17617" y="3115"/>
                </a:lnTo>
                <a:lnTo>
                  <a:pt x="17641" y="3066"/>
                </a:lnTo>
                <a:lnTo>
                  <a:pt x="17666" y="3017"/>
                </a:lnTo>
                <a:lnTo>
                  <a:pt x="17641" y="2896"/>
                </a:lnTo>
                <a:lnTo>
                  <a:pt x="17690" y="2774"/>
                </a:lnTo>
                <a:lnTo>
                  <a:pt x="17714" y="2701"/>
                </a:lnTo>
                <a:lnTo>
                  <a:pt x="17690" y="2652"/>
                </a:lnTo>
                <a:lnTo>
                  <a:pt x="17690" y="2579"/>
                </a:lnTo>
                <a:lnTo>
                  <a:pt x="17641" y="2531"/>
                </a:lnTo>
                <a:lnTo>
                  <a:pt x="17593" y="2506"/>
                </a:lnTo>
                <a:lnTo>
                  <a:pt x="17495" y="2482"/>
                </a:lnTo>
                <a:lnTo>
                  <a:pt x="16838" y="2360"/>
                </a:lnTo>
                <a:lnTo>
                  <a:pt x="16473" y="2312"/>
                </a:lnTo>
                <a:lnTo>
                  <a:pt x="16108" y="2287"/>
                </a:lnTo>
                <a:lnTo>
                  <a:pt x="16303" y="2068"/>
                </a:lnTo>
                <a:lnTo>
                  <a:pt x="16522" y="1801"/>
                </a:lnTo>
                <a:lnTo>
                  <a:pt x="16790" y="1582"/>
                </a:lnTo>
                <a:lnTo>
                  <a:pt x="17033" y="1338"/>
                </a:lnTo>
                <a:lnTo>
                  <a:pt x="17276" y="1095"/>
                </a:lnTo>
                <a:lnTo>
                  <a:pt x="17325" y="1022"/>
                </a:lnTo>
                <a:lnTo>
                  <a:pt x="17374" y="949"/>
                </a:lnTo>
                <a:lnTo>
                  <a:pt x="17374" y="876"/>
                </a:lnTo>
                <a:lnTo>
                  <a:pt x="17374" y="803"/>
                </a:lnTo>
                <a:lnTo>
                  <a:pt x="17325" y="681"/>
                </a:lnTo>
                <a:lnTo>
                  <a:pt x="17252" y="560"/>
                </a:lnTo>
                <a:lnTo>
                  <a:pt x="17155" y="487"/>
                </a:lnTo>
                <a:lnTo>
                  <a:pt x="17009" y="438"/>
                </a:lnTo>
                <a:lnTo>
                  <a:pt x="16960" y="462"/>
                </a:lnTo>
                <a:lnTo>
                  <a:pt x="16887" y="462"/>
                </a:lnTo>
                <a:lnTo>
                  <a:pt x="16838" y="511"/>
                </a:lnTo>
                <a:lnTo>
                  <a:pt x="16765" y="560"/>
                </a:lnTo>
                <a:lnTo>
                  <a:pt x="16571" y="803"/>
                </a:lnTo>
                <a:lnTo>
                  <a:pt x="16352" y="1022"/>
                </a:lnTo>
                <a:lnTo>
                  <a:pt x="16133" y="1241"/>
                </a:lnTo>
                <a:lnTo>
                  <a:pt x="15914" y="1460"/>
                </a:lnTo>
                <a:lnTo>
                  <a:pt x="15500" y="1971"/>
                </a:lnTo>
                <a:lnTo>
                  <a:pt x="15427" y="1436"/>
                </a:lnTo>
                <a:lnTo>
                  <a:pt x="15354" y="1095"/>
                </a:lnTo>
                <a:lnTo>
                  <a:pt x="15281" y="779"/>
                </a:lnTo>
                <a:lnTo>
                  <a:pt x="15184" y="462"/>
                </a:lnTo>
                <a:lnTo>
                  <a:pt x="15111" y="292"/>
                </a:lnTo>
                <a:lnTo>
                  <a:pt x="15013" y="146"/>
                </a:lnTo>
                <a:lnTo>
                  <a:pt x="14965" y="97"/>
                </a:lnTo>
                <a:lnTo>
                  <a:pt x="14916" y="49"/>
                </a:lnTo>
                <a:lnTo>
                  <a:pt x="14794" y="24"/>
                </a:lnTo>
                <a:lnTo>
                  <a:pt x="14721" y="0"/>
                </a:lnTo>
                <a:close/>
                <a:moveTo>
                  <a:pt x="7543" y="6691"/>
                </a:moveTo>
                <a:lnTo>
                  <a:pt x="7203" y="6716"/>
                </a:lnTo>
                <a:lnTo>
                  <a:pt x="6886" y="6789"/>
                </a:lnTo>
                <a:lnTo>
                  <a:pt x="6570" y="6862"/>
                </a:lnTo>
                <a:lnTo>
                  <a:pt x="6254" y="6983"/>
                </a:lnTo>
                <a:lnTo>
                  <a:pt x="5962" y="7105"/>
                </a:lnTo>
                <a:lnTo>
                  <a:pt x="5670" y="7275"/>
                </a:lnTo>
                <a:lnTo>
                  <a:pt x="5402" y="7470"/>
                </a:lnTo>
                <a:lnTo>
                  <a:pt x="5159" y="7713"/>
                </a:lnTo>
                <a:lnTo>
                  <a:pt x="4940" y="7957"/>
                </a:lnTo>
                <a:lnTo>
                  <a:pt x="4745" y="8249"/>
                </a:lnTo>
                <a:lnTo>
                  <a:pt x="4599" y="8565"/>
                </a:lnTo>
                <a:lnTo>
                  <a:pt x="4477" y="8857"/>
                </a:lnTo>
                <a:lnTo>
                  <a:pt x="4380" y="9149"/>
                </a:lnTo>
                <a:lnTo>
                  <a:pt x="4307" y="9441"/>
                </a:lnTo>
                <a:lnTo>
                  <a:pt x="4258" y="9733"/>
                </a:lnTo>
                <a:lnTo>
                  <a:pt x="4234" y="10025"/>
                </a:lnTo>
                <a:lnTo>
                  <a:pt x="4234" y="10317"/>
                </a:lnTo>
                <a:lnTo>
                  <a:pt x="4258" y="10609"/>
                </a:lnTo>
                <a:lnTo>
                  <a:pt x="4307" y="10901"/>
                </a:lnTo>
                <a:lnTo>
                  <a:pt x="4356" y="11193"/>
                </a:lnTo>
                <a:lnTo>
                  <a:pt x="4453" y="11461"/>
                </a:lnTo>
                <a:lnTo>
                  <a:pt x="4550" y="11728"/>
                </a:lnTo>
                <a:lnTo>
                  <a:pt x="4696" y="11996"/>
                </a:lnTo>
                <a:lnTo>
                  <a:pt x="4842" y="12239"/>
                </a:lnTo>
                <a:lnTo>
                  <a:pt x="5013" y="12458"/>
                </a:lnTo>
                <a:lnTo>
                  <a:pt x="5207" y="12677"/>
                </a:lnTo>
                <a:lnTo>
                  <a:pt x="5426" y="12872"/>
                </a:lnTo>
                <a:lnTo>
                  <a:pt x="5670" y="13067"/>
                </a:lnTo>
                <a:lnTo>
                  <a:pt x="5913" y="13213"/>
                </a:lnTo>
                <a:lnTo>
                  <a:pt x="6181" y="13334"/>
                </a:lnTo>
                <a:lnTo>
                  <a:pt x="6473" y="13456"/>
                </a:lnTo>
                <a:lnTo>
                  <a:pt x="6740" y="13529"/>
                </a:lnTo>
                <a:lnTo>
                  <a:pt x="7032" y="13602"/>
                </a:lnTo>
                <a:lnTo>
                  <a:pt x="7324" y="13650"/>
                </a:lnTo>
                <a:lnTo>
                  <a:pt x="7933" y="13650"/>
                </a:lnTo>
                <a:lnTo>
                  <a:pt x="8225" y="13626"/>
                </a:lnTo>
                <a:lnTo>
                  <a:pt x="8541" y="13577"/>
                </a:lnTo>
                <a:lnTo>
                  <a:pt x="8833" y="13505"/>
                </a:lnTo>
                <a:lnTo>
                  <a:pt x="9125" y="13407"/>
                </a:lnTo>
                <a:lnTo>
                  <a:pt x="9393" y="13310"/>
                </a:lnTo>
                <a:lnTo>
                  <a:pt x="9660" y="13164"/>
                </a:lnTo>
                <a:lnTo>
                  <a:pt x="9903" y="12994"/>
                </a:lnTo>
                <a:lnTo>
                  <a:pt x="10147" y="12823"/>
                </a:lnTo>
                <a:lnTo>
                  <a:pt x="10390" y="12604"/>
                </a:lnTo>
                <a:lnTo>
                  <a:pt x="10585" y="12361"/>
                </a:lnTo>
                <a:lnTo>
                  <a:pt x="10779" y="12118"/>
                </a:lnTo>
                <a:lnTo>
                  <a:pt x="10925" y="11826"/>
                </a:lnTo>
                <a:lnTo>
                  <a:pt x="11071" y="11558"/>
                </a:lnTo>
                <a:lnTo>
                  <a:pt x="11193" y="11242"/>
                </a:lnTo>
                <a:lnTo>
                  <a:pt x="11266" y="10950"/>
                </a:lnTo>
                <a:lnTo>
                  <a:pt x="11339" y="10633"/>
                </a:lnTo>
                <a:lnTo>
                  <a:pt x="11388" y="10317"/>
                </a:lnTo>
                <a:lnTo>
                  <a:pt x="11388" y="9976"/>
                </a:lnTo>
                <a:lnTo>
                  <a:pt x="11363" y="9660"/>
                </a:lnTo>
                <a:lnTo>
                  <a:pt x="11315" y="9368"/>
                </a:lnTo>
                <a:lnTo>
                  <a:pt x="11242" y="9052"/>
                </a:lnTo>
                <a:lnTo>
                  <a:pt x="11120" y="8760"/>
                </a:lnTo>
                <a:lnTo>
                  <a:pt x="10974" y="8492"/>
                </a:lnTo>
                <a:lnTo>
                  <a:pt x="10147" y="9295"/>
                </a:lnTo>
                <a:lnTo>
                  <a:pt x="9733" y="9733"/>
                </a:lnTo>
                <a:lnTo>
                  <a:pt x="9636" y="9855"/>
                </a:lnTo>
                <a:lnTo>
                  <a:pt x="9636" y="9879"/>
                </a:lnTo>
                <a:lnTo>
                  <a:pt x="9636" y="10244"/>
                </a:lnTo>
                <a:lnTo>
                  <a:pt x="9587" y="10609"/>
                </a:lnTo>
                <a:lnTo>
                  <a:pt x="9539" y="10779"/>
                </a:lnTo>
                <a:lnTo>
                  <a:pt x="9466" y="10950"/>
                </a:lnTo>
                <a:lnTo>
                  <a:pt x="9393" y="11096"/>
                </a:lnTo>
                <a:lnTo>
                  <a:pt x="9295" y="11242"/>
                </a:lnTo>
                <a:lnTo>
                  <a:pt x="9149" y="11363"/>
                </a:lnTo>
                <a:lnTo>
                  <a:pt x="9003" y="11485"/>
                </a:lnTo>
                <a:lnTo>
                  <a:pt x="8882" y="11582"/>
                </a:lnTo>
                <a:lnTo>
                  <a:pt x="8736" y="11655"/>
                </a:lnTo>
                <a:lnTo>
                  <a:pt x="8590" y="11704"/>
                </a:lnTo>
                <a:lnTo>
                  <a:pt x="8444" y="11728"/>
                </a:lnTo>
                <a:lnTo>
                  <a:pt x="8127" y="11777"/>
                </a:lnTo>
                <a:lnTo>
                  <a:pt x="7811" y="11777"/>
                </a:lnTo>
                <a:lnTo>
                  <a:pt x="7470" y="11728"/>
                </a:lnTo>
                <a:lnTo>
                  <a:pt x="7178" y="11631"/>
                </a:lnTo>
                <a:lnTo>
                  <a:pt x="6886" y="11509"/>
                </a:lnTo>
                <a:lnTo>
                  <a:pt x="6643" y="11339"/>
                </a:lnTo>
                <a:lnTo>
                  <a:pt x="6521" y="11217"/>
                </a:lnTo>
                <a:lnTo>
                  <a:pt x="6400" y="11096"/>
                </a:lnTo>
                <a:lnTo>
                  <a:pt x="6327" y="10974"/>
                </a:lnTo>
                <a:lnTo>
                  <a:pt x="6254" y="10852"/>
                </a:lnTo>
                <a:lnTo>
                  <a:pt x="6132" y="10560"/>
                </a:lnTo>
                <a:lnTo>
                  <a:pt x="6059" y="10244"/>
                </a:lnTo>
                <a:lnTo>
                  <a:pt x="6059" y="9928"/>
                </a:lnTo>
                <a:lnTo>
                  <a:pt x="6083" y="9636"/>
                </a:lnTo>
                <a:lnTo>
                  <a:pt x="6181" y="9319"/>
                </a:lnTo>
                <a:lnTo>
                  <a:pt x="6302" y="9052"/>
                </a:lnTo>
                <a:lnTo>
                  <a:pt x="6400" y="8906"/>
                </a:lnTo>
                <a:lnTo>
                  <a:pt x="6497" y="8808"/>
                </a:lnTo>
                <a:lnTo>
                  <a:pt x="6594" y="8687"/>
                </a:lnTo>
                <a:lnTo>
                  <a:pt x="6716" y="8614"/>
                </a:lnTo>
                <a:lnTo>
                  <a:pt x="6984" y="8468"/>
                </a:lnTo>
                <a:lnTo>
                  <a:pt x="7276" y="8370"/>
                </a:lnTo>
                <a:lnTo>
                  <a:pt x="7495" y="8322"/>
                </a:lnTo>
                <a:lnTo>
                  <a:pt x="7689" y="8322"/>
                </a:lnTo>
                <a:lnTo>
                  <a:pt x="8054" y="8370"/>
                </a:lnTo>
                <a:lnTo>
                  <a:pt x="8200" y="8200"/>
                </a:lnTo>
                <a:lnTo>
                  <a:pt x="8565" y="7811"/>
                </a:lnTo>
                <a:lnTo>
                  <a:pt x="8955" y="7421"/>
                </a:lnTo>
                <a:lnTo>
                  <a:pt x="9344" y="7032"/>
                </a:lnTo>
                <a:lnTo>
                  <a:pt x="9295" y="6983"/>
                </a:lnTo>
                <a:lnTo>
                  <a:pt x="9247" y="6959"/>
                </a:lnTo>
                <a:lnTo>
                  <a:pt x="8906" y="6862"/>
                </a:lnTo>
                <a:lnTo>
                  <a:pt x="8565" y="6764"/>
                </a:lnTo>
                <a:lnTo>
                  <a:pt x="8225" y="6716"/>
                </a:lnTo>
                <a:lnTo>
                  <a:pt x="7884" y="6691"/>
                </a:lnTo>
                <a:close/>
                <a:moveTo>
                  <a:pt x="13407" y="15621"/>
                </a:moveTo>
                <a:lnTo>
                  <a:pt x="13505" y="15694"/>
                </a:lnTo>
                <a:lnTo>
                  <a:pt x="13310" y="15865"/>
                </a:lnTo>
                <a:lnTo>
                  <a:pt x="13213" y="15962"/>
                </a:lnTo>
                <a:lnTo>
                  <a:pt x="13115" y="16059"/>
                </a:lnTo>
                <a:lnTo>
                  <a:pt x="12969" y="16278"/>
                </a:lnTo>
                <a:lnTo>
                  <a:pt x="12969" y="16303"/>
                </a:lnTo>
                <a:lnTo>
                  <a:pt x="12969" y="16351"/>
                </a:lnTo>
                <a:lnTo>
                  <a:pt x="12994" y="16400"/>
                </a:lnTo>
                <a:lnTo>
                  <a:pt x="13067" y="16424"/>
                </a:lnTo>
                <a:lnTo>
                  <a:pt x="13115" y="16424"/>
                </a:lnTo>
                <a:lnTo>
                  <a:pt x="13140" y="16400"/>
                </a:lnTo>
                <a:lnTo>
                  <a:pt x="13237" y="16327"/>
                </a:lnTo>
                <a:lnTo>
                  <a:pt x="13334" y="16254"/>
                </a:lnTo>
                <a:lnTo>
                  <a:pt x="13553" y="16132"/>
                </a:lnTo>
                <a:lnTo>
                  <a:pt x="13699" y="16035"/>
                </a:lnTo>
                <a:lnTo>
                  <a:pt x="13845" y="15938"/>
                </a:lnTo>
                <a:lnTo>
                  <a:pt x="13918" y="15986"/>
                </a:lnTo>
                <a:lnTo>
                  <a:pt x="13772" y="16132"/>
                </a:lnTo>
                <a:lnTo>
                  <a:pt x="13651" y="16254"/>
                </a:lnTo>
                <a:lnTo>
                  <a:pt x="13553" y="16351"/>
                </a:lnTo>
                <a:lnTo>
                  <a:pt x="13456" y="16497"/>
                </a:lnTo>
                <a:lnTo>
                  <a:pt x="13407" y="16570"/>
                </a:lnTo>
                <a:lnTo>
                  <a:pt x="13383" y="16643"/>
                </a:lnTo>
                <a:lnTo>
                  <a:pt x="13383" y="16692"/>
                </a:lnTo>
                <a:lnTo>
                  <a:pt x="13432" y="16741"/>
                </a:lnTo>
                <a:lnTo>
                  <a:pt x="13553" y="16741"/>
                </a:lnTo>
                <a:lnTo>
                  <a:pt x="13675" y="16668"/>
                </a:lnTo>
                <a:lnTo>
                  <a:pt x="13870" y="16497"/>
                </a:lnTo>
                <a:lnTo>
                  <a:pt x="14137" y="16278"/>
                </a:lnTo>
                <a:lnTo>
                  <a:pt x="14186" y="16230"/>
                </a:lnTo>
                <a:lnTo>
                  <a:pt x="14283" y="16351"/>
                </a:lnTo>
                <a:lnTo>
                  <a:pt x="13967" y="16643"/>
                </a:lnTo>
                <a:lnTo>
                  <a:pt x="13821" y="16862"/>
                </a:lnTo>
                <a:lnTo>
                  <a:pt x="13675" y="17057"/>
                </a:lnTo>
                <a:lnTo>
                  <a:pt x="13675" y="17106"/>
                </a:lnTo>
                <a:lnTo>
                  <a:pt x="13724" y="17106"/>
                </a:lnTo>
                <a:lnTo>
                  <a:pt x="13967" y="16984"/>
                </a:lnTo>
                <a:lnTo>
                  <a:pt x="14210" y="16887"/>
                </a:lnTo>
                <a:lnTo>
                  <a:pt x="14381" y="16789"/>
                </a:lnTo>
                <a:lnTo>
                  <a:pt x="14527" y="16668"/>
                </a:lnTo>
                <a:lnTo>
                  <a:pt x="14600" y="16765"/>
                </a:lnTo>
                <a:lnTo>
                  <a:pt x="14575" y="16789"/>
                </a:lnTo>
                <a:lnTo>
                  <a:pt x="14259" y="17033"/>
                </a:lnTo>
                <a:lnTo>
                  <a:pt x="14113" y="17154"/>
                </a:lnTo>
                <a:lnTo>
                  <a:pt x="13991" y="17300"/>
                </a:lnTo>
                <a:lnTo>
                  <a:pt x="13991" y="17349"/>
                </a:lnTo>
                <a:lnTo>
                  <a:pt x="14016" y="17349"/>
                </a:lnTo>
                <a:lnTo>
                  <a:pt x="14210" y="17300"/>
                </a:lnTo>
                <a:lnTo>
                  <a:pt x="14356" y="17252"/>
                </a:lnTo>
                <a:lnTo>
                  <a:pt x="14551" y="17154"/>
                </a:lnTo>
                <a:lnTo>
                  <a:pt x="14721" y="17057"/>
                </a:lnTo>
                <a:lnTo>
                  <a:pt x="14746" y="17203"/>
                </a:lnTo>
                <a:lnTo>
                  <a:pt x="14624" y="17252"/>
                </a:lnTo>
                <a:lnTo>
                  <a:pt x="14478" y="17300"/>
                </a:lnTo>
                <a:lnTo>
                  <a:pt x="14332" y="17373"/>
                </a:lnTo>
                <a:lnTo>
                  <a:pt x="14259" y="17422"/>
                </a:lnTo>
                <a:lnTo>
                  <a:pt x="14186" y="17471"/>
                </a:lnTo>
                <a:lnTo>
                  <a:pt x="14137" y="17544"/>
                </a:lnTo>
                <a:lnTo>
                  <a:pt x="14162" y="17641"/>
                </a:lnTo>
                <a:lnTo>
                  <a:pt x="14210" y="17690"/>
                </a:lnTo>
                <a:lnTo>
                  <a:pt x="14283" y="17714"/>
                </a:lnTo>
                <a:lnTo>
                  <a:pt x="14429" y="17714"/>
                </a:lnTo>
                <a:lnTo>
                  <a:pt x="14575" y="17665"/>
                </a:lnTo>
                <a:lnTo>
                  <a:pt x="14697" y="17617"/>
                </a:lnTo>
                <a:lnTo>
                  <a:pt x="14697" y="17641"/>
                </a:lnTo>
                <a:lnTo>
                  <a:pt x="14600" y="17738"/>
                </a:lnTo>
                <a:lnTo>
                  <a:pt x="14502" y="17811"/>
                </a:lnTo>
                <a:lnTo>
                  <a:pt x="14405" y="17860"/>
                </a:lnTo>
                <a:lnTo>
                  <a:pt x="14283" y="17884"/>
                </a:lnTo>
                <a:lnTo>
                  <a:pt x="14162" y="17909"/>
                </a:lnTo>
                <a:lnTo>
                  <a:pt x="14040" y="17884"/>
                </a:lnTo>
                <a:lnTo>
                  <a:pt x="13772" y="17836"/>
                </a:lnTo>
                <a:lnTo>
                  <a:pt x="13529" y="17738"/>
                </a:lnTo>
                <a:lnTo>
                  <a:pt x="13261" y="17592"/>
                </a:lnTo>
                <a:lnTo>
                  <a:pt x="13067" y="17471"/>
                </a:lnTo>
                <a:lnTo>
                  <a:pt x="12896" y="17349"/>
                </a:lnTo>
                <a:lnTo>
                  <a:pt x="12726" y="17179"/>
                </a:lnTo>
                <a:lnTo>
                  <a:pt x="12556" y="16984"/>
                </a:lnTo>
                <a:lnTo>
                  <a:pt x="12337" y="16765"/>
                </a:lnTo>
                <a:lnTo>
                  <a:pt x="12239" y="16692"/>
                </a:lnTo>
                <a:lnTo>
                  <a:pt x="12118" y="16668"/>
                </a:lnTo>
                <a:lnTo>
                  <a:pt x="12458" y="16424"/>
                </a:lnTo>
                <a:lnTo>
                  <a:pt x="12799" y="16181"/>
                </a:lnTo>
                <a:lnTo>
                  <a:pt x="13115" y="15913"/>
                </a:lnTo>
                <a:lnTo>
                  <a:pt x="13407" y="15621"/>
                </a:lnTo>
                <a:close/>
                <a:moveTo>
                  <a:pt x="2287" y="15548"/>
                </a:moveTo>
                <a:lnTo>
                  <a:pt x="2579" y="15840"/>
                </a:lnTo>
                <a:lnTo>
                  <a:pt x="2871" y="16084"/>
                </a:lnTo>
                <a:lnTo>
                  <a:pt x="3188" y="16351"/>
                </a:lnTo>
                <a:lnTo>
                  <a:pt x="3504" y="16570"/>
                </a:lnTo>
                <a:lnTo>
                  <a:pt x="3382" y="16765"/>
                </a:lnTo>
                <a:lnTo>
                  <a:pt x="3358" y="16741"/>
                </a:lnTo>
                <a:lnTo>
                  <a:pt x="3309" y="16668"/>
                </a:lnTo>
                <a:lnTo>
                  <a:pt x="3261" y="16619"/>
                </a:lnTo>
                <a:lnTo>
                  <a:pt x="3115" y="16522"/>
                </a:lnTo>
                <a:lnTo>
                  <a:pt x="2944" y="16449"/>
                </a:lnTo>
                <a:lnTo>
                  <a:pt x="2823" y="16351"/>
                </a:lnTo>
                <a:lnTo>
                  <a:pt x="2774" y="16351"/>
                </a:lnTo>
                <a:lnTo>
                  <a:pt x="2774" y="16376"/>
                </a:lnTo>
                <a:lnTo>
                  <a:pt x="2823" y="16522"/>
                </a:lnTo>
                <a:lnTo>
                  <a:pt x="2944" y="16668"/>
                </a:lnTo>
                <a:lnTo>
                  <a:pt x="2969" y="16692"/>
                </a:lnTo>
                <a:lnTo>
                  <a:pt x="2725" y="16546"/>
                </a:lnTo>
                <a:lnTo>
                  <a:pt x="2604" y="16497"/>
                </a:lnTo>
                <a:lnTo>
                  <a:pt x="2458" y="16473"/>
                </a:lnTo>
                <a:lnTo>
                  <a:pt x="2433" y="16473"/>
                </a:lnTo>
                <a:lnTo>
                  <a:pt x="2433" y="16522"/>
                </a:lnTo>
                <a:lnTo>
                  <a:pt x="2482" y="16619"/>
                </a:lnTo>
                <a:lnTo>
                  <a:pt x="2555" y="16692"/>
                </a:lnTo>
                <a:lnTo>
                  <a:pt x="2725" y="16862"/>
                </a:lnTo>
                <a:lnTo>
                  <a:pt x="2896" y="17008"/>
                </a:lnTo>
                <a:lnTo>
                  <a:pt x="3090" y="17130"/>
                </a:lnTo>
                <a:lnTo>
                  <a:pt x="2920" y="17300"/>
                </a:lnTo>
                <a:lnTo>
                  <a:pt x="2871" y="17276"/>
                </a:lnTo>
                <a:lnTo>
                  <a:pt x="2774" y="17203"/>
                </a:lnTo>
                <a:lnTo>
                  <a:pt x="2701" y="17106"/>
                </a:lnTo>
                <a:lnTo>
                  <a:pt x="2604" y="17008"/>
                </a:lnTo>
                <a:lnTo>
                  <a:pt x="2506" y="16935"/>
                </a:lnTo>
                <a:lnTo>
                  <a:pt x="2385" y="16887"/>
                </a:lnTo>
                <a:lnTo>
                  <a:pt x="2336" y="16862"/>
                </a:lnTo>
                <a:lnTo>
                  <a:pt x="2263" y="16887"/>
                </a:lnTo>
                <a:lnTo>
                  <a:pt x="2239" y="16911"/>
                </a:lnTo>
                <a:lnTo>
                  <a:pt x="2239" y="16960"/>
                </a:lnTo>
                <a:lnTo>
                  <a:pt x="2287" y="17057"/>
                </a:lnTo>
                <a:lnTo>
                  <a:pt x="2336" y="17179"/>
                </a:lnTo>
                <a:lnTo>
                  <a:pt x="2433" y="17300"/>
                </a:lnTo>
                <a:lnTo>
                  <a:pt x="2506" y="17422"/>
                </a:lnTo>
                <a:lnTo>
                  <a:pt x="2652" y="17544"/>
                </a:lnTo>
                <a:lnTo>
                  <a:pt x="2531" y="17617"/>
                </a:lnTo>
                <a:lnTo>
                  <a:pt x="2336" y="17519"/>
                </a:lnTo>
                <a:lnTo>
                  <a:pt x="2166" y="17398"/>
                </a:lnTo>
                <a:lnTo>
                  <a:pt x="2068" y="17325"/>
                </a:lnTo>
                <a:lnTo>
                  <a:pt x="1995" y="17300"/>
                </a:lnTo>
                <a:lnTo>
                  <a:pt x="1898" y="17252"/>
                </a:lnTo>
                <a:lnTo>
                  <a:pt x="1777" y="17227"/>
                </a:lnTo>
                <a:lnTo>
                  <a:pt x="1752" y="17252"/>
                </a:lnTo>
                <a:lnTo>
                  <a:pt x="1728" y="17276"/>
                </a:lnTo>
                <a:lnTo>
                  <a:pt x="1777" y="17398"/>
                </a:lnTo>
                <a:lnTo>
                  <a:pt x="1825" y="17519"/>
                </a:lnTo>
                <a:lnTo>
                  <a:pt x="1898" y="17641"/>
                </a:lnTo>
                <a:lnTo>
                  <a:pt x="1995" y="17738"/>
                </a:lnTo>
                <a:lnTo>
                  <a:pt x="2117" y="17860"/>
                </a:lnTo>
                <a:lnTo>
                  <a:pt x="1874" y="17763"/>
                </a:lnTo>
                <a:lnTo>
                  <a:pt x="1679" y="17665"/>
                </a:lnTo>
                <a:lnTo>
                  <a:pt x="1582" y="17617"/>
                </a:lnTo>
                <a:lnTo>
                  <a:pt x="1485" y="17592"/>
                </a:lnTo>
                <a:lnTo>
                  <a:pt x="1436" y="17592"/>
                </a:lnTo>
                <a:lnTo>
                  <a:pt x="1363" y="17641"/>
                </a:lnTo>
                <a:lnTo>
                  <a:pt x="1339" y="17690"/>
                </a:lnTo>
                <a:lnTo>
                  <a:pt x="1339" y="17738"/>
                </a:lnTo>
                <a:lnTo>
                  <a:pt x="1412" y="17860"/>
                </a:lnTo>
                <a:lnTo>
                  <a:pt x="1509" y="17957"/>
                </a:lnTo>
                <a:lnTo>
                  <a:pt x="1363" y="17909"/>
                </a:lnTo>
                <a:lnTo>
                  <a:pt x="1266" y="17836"/>
                </a:lnTo>
                <a:lnTo>
                  <a:pt x="1168" y="17738"/>
                </a:lnTo>
                <a:lnTo>
                  <a:pt x="1095" y="17592"/>
                </a:lnTo>
                <a:lnTo>
                  <a:pt x="1071" y="17422"/>
                </a:lnTo>
                <a:lnTo>
                  <a:pt x="1095" y="17227"/>
                </a:lnTo>
                <a:lnTo>
                  <a:pt x="1144" y="17057"/>
                </a:lnTo>
                <a:lnTo>
                  <a:pt x="1217" y="16887"/>
                </a:lnTo>
                <a:lnTo>
                  <a:pt x="1436" y="16522"/>
                </a:lnTo>
                <a:lnTo>
                  <a:pt x="1631" y="16254"/>
                </a:lnTo>
                <a:lnTo>
                  <a:pt x="1777" y="16059"/>
                </a:lnTo>
                <a:lnTo>
                  <a:pt x="1947" y="15889"/>
                </a:lnTo>
                <a:lnTo>
                  <a:pt x="2117" y="15719"/>
                </a:lnTo>
                <a:lnTo>
                  <a:pt x="2287" y="15548"/>
                </a:lnTo>
                <a:close/>
                <a:moveTo>
                  <a:pt x="7689" y="2336"/>
                </a:moveTo>
                <a:lnTo>
                  <a:pt x="7203" y="2360"/>
                </a:lnTo>
                <a:lnTo>
                  <a:pt x="6716" y="2409"/>
                </a:lnTo>
                <a:lnTo>
                  <a:pt x="6205" y="2482"/>
                </a:lnTo>
                <a:lnTo>
                  <a:pt x="5718" y="2604"/>
                </a:lnTo>
                <a:lnTo>
                  <a:pt x="5256" y="2725"/>
                </a:lnTo>
                <a:lnTo>
                  <a:pt x="4794" y="2896"/>
                </a:lnTo>
                <a:lnTo>
                  <a:pt x="4404" y="3066"/>
                </a:lnTo>
                <a:lnTo>
                  <a:pt x="4015" y="3261"/>
                </a:lnTo>
                <a:lnTo>
                  <a:pt x="3626" y="3480"/>
                </a:lnTo>
                <a:lnTo>
                  <a:pt x="3261" y="3723"/>
                </a:lnTo>
                <a:lnTo>
                  <a:pt x="2896" y="3966"/>
                </a:lnTo>
                <a:lnTo>
                  <a:pt x="2555" y="4258"/>
                </a:lnTo>
                <a:lnTo>
                  <a:pt x="2214" y="4526"/>
                </a:lnTo>
                <a:lnTo>
                  <a:pt x="1923" y="4842"/>
                </a:lnTo>
                <a:lnTo>
                  <a:pt x="1655" y="5134"/>
                </a:lnTo>
                <a:lnTo>
                  <a:pt x="1412" y="5451"/>
                </a:lnTo>
                <a:lnTo>
                  <a:pt x="1217" y="5791"/>
                </a:lnTo>
                <a:lnTo>
                  <a:pt x="1071" y="6156"/>
                </a:lnTo>
                <a:lnTo>
                  <a:pt x="657" y="7105"/>
                </a:lnTo>
                <a:lnTo>
                  <a:pt x="463" y="7592"/>
                </a:lnTo>
                <a:lnTo>
                  <a:pt x="292" y="8078"/>
                </a:lnTo>
                <a:lnTo>
                  <a:pt x="171" y="8565"/>
                </a:lnTo>
                <a:lnTo>
                  <a:pt x="73" y="9052"/>
                </a:lnTo>
                <a:lnTo>
                  <a:pt x="25" y="9563"/>
                </a:lnTo>
                <a:lnTo>
                  <a:pt x="0" y="10074"/>
                </a:lnTo>
                <a:lnTo>
                  <a:pt x="25" y="10585"/>
                </a:lnTo>
                <a:lnTo>
                  <a:pt x="49" y="11096"/>
                </a:lnTo>
                <a:lnTo>
                  <a:pt x="122" y="11607"/>
                </a:lnTo>
                <a:lnTo>
                  <a:pt x="195" y="12093"/>
                </a:lnTo>
                <a:lnTo>
                  <a:pt x="268" y="12531"/>
                </a:lnTo>
                <a:lnTo>
                  <a:pt x="414" y="12945"/>
                </a:lnTo>
                <a:lnTo>
                  <a:pt x="584" y="13359"/>
                </a:lnTo>
                <a:lnTo>
                  <a:pt x="779" y="13723"/>
                </a:lnTo>
                <a:lnTo>
                  <a:pt x="1022" y="14088"/>
                </a:lnTo>
                <a:lnTo>
                  <a:pt x="1290" y="14453"/>
                </a:lnTo>
                <a:lnTo>
                  <a:pt x="1558" y="14794"/>
                </a:lnTo>
                <a:lnTo>
                  <a:pt x="1850" y="15135"/>
                </a:lnTo>
                <a:lnTo>
                  <a:pt x="1995" y="15281"/>
                </a:lnTo>
                <a:lnTo>
                  <a:pt x="1850" y="15378"/>
                </a:lnTo>
                <a:lnTo>
                  <a:pt x="1704" y="15500"/>
                </a:lnTo>
                <a:lnTo>
                  <a:pt x="1582" y="15621"/>
                </a:lnTo>
                <a:lnTo>
                  <a:pt x="1460" y="15767"/>
                </a:lnTo>
                <a:lnTo>
                  <a:pt x="1217" y="16084"/>
                </a:lnTo>
                <a:lnTo>
                  <a:pt x="1047" y="16351"/>
                </a:lnTo>
                <a:lnTo>
                  <a:pt x="925" y="16546"/>
                </a:lnTo>
                <a:lnTo>
                  <a:pt x="828" y="16741"/>
                </a:lnTo>
                <a:lnTo>
                  <a:pt x="730" y="16960"/>
                </a:lnTo>
                <a:lnTo>
                  <a:pt x="682" y="17179"/>
                </a:lnTo>
                <a:lnTo>
                  <a:pt x="633" y="17398"/>
                </a:lnTo>
                <a:lnTo>
                  <a:pt x="657" y="17617"/>
                </a:lnTo>
                <a:lnTo>
                  <a:pt x="706" y="17836"/>
                </a:lnTo>
                <a:lnTo>
                  <a:pt x="828" y="18055"/>
                </a:lnTo>
                <a:lnTo>
                  <a:pt x="901" y="18152"/>
                </a:lnTo>
                <a:lnTo>
                  <a:pt x="974" y="18225"/>
                </a:lnTo>
                <a:lnTo>
                  <a:pt x="1144" y="18322"/>
                </a:lnTo>
                <a:lnTo>
                  <a:pt x="1339" y="18395"/>
                </a:lnTo>
                <a:lnTo>
                  <a:pt x="1558" y="18420"/>
                </a:lnTo>
                <a:lnTo>
                  <a:pt x="1777" y="18420"/>
                </a:lnTo>
                <a:lnTo>
                  <a:pt x="1995" y="18371"/>
                </a:lnTo>
                <a:lnTo>
                  <a:pt x="2190" y="18322"/>
                </a:lnTo>
                <a:lnTo>
                  <a:pt x="2385" y="18249"/>
                </a:lnTo>
                <a:lnTo>
                  <a:pt x="2604" y="18128"/>
                </a:lnTo>
                <a:lnTo>
                  <a:pt x="2823" y="18006"/>
                </a:lnTo>
                <a:lnTo>
                  <a:pt x="3042" y="17836"/>
                </a:lnTo>
                <a:lnTo>
                  <a:pt x="3236" y="17665"/>
                </a:lnTo>
                <a:lnTo>
                  <a:pt x="3431" y="17471"/>
                </a:lnTo>
                <a:lnTo>
                  <a:pt x="3601" y="17276"/>
                </a:lnTo>
                <a:lnTo>
                  <a:pt x="3893" y="16838"/>
                </a:lnTo>
                <a:lnTo>
                  <a:pt x="4258" y="17081"/>
                </a:lnTo>
                <a:lnTo>
                  <a:pt x="4648" y="17276"/>
                </a:lnTo>
                <a:lnTo>
                  <a:pt x="4867" y="17398"/>
                </a:lnTo>
                <a:lnTo>
                  <a:pt x="5110" y="17495"/>
                </a:lnTo>
                <a:lnTo>
                  <a:pt x="5353" y="17568"/>
                </a:lnTo>
                <a:lnTo>
                  <a:pt x="5597" y="17641"/>
                </a:lnTo>
                <a:lnTo>
                  <a:pt x="6083" y="17738"/>
                </a:lnTo>
                <a:lnTo>
                  <a:pt x="6594" y="17811"/>
                </a:lnTo>
                <a:lnTo>
                  <a:pt x="7057" y="17884"/>
                </a:lnTo>
                <a:lnTo>
                  <a:pt x="7519" y="17909"/>
                </a:lnTo>
                <a:lnTo>
                  <a:pt x="8006" y="17909"/>
                </a:lnTo>
                <a:lnTo>
                  <a:pt x="8492" y="17860"/>
                </a:lnTo>
                <a:lnTo>
                  <a:pt x="8541" y="17884"/>
                </a:lnTo>
                <a:lnTo>
                  <a:pt x="8590" y="17860"/>
                </a:lnTo>
                <a:lnTo>
                  <a:pt x="8736" y="17811"/>
                </a:lnTo>
                <a:lnTo>
                  <a:pt x="8906" y="17787"/>
                </a:lnTo>
                <a:lnTo>
                  <a:pt x="9222" y="17738"/>
                </a:lnTo>
                <a:lnTo>
                  <a:pt x="9514" y="17690"/>
                </a:lnTo>
                <a:lnTo>
                  <a:pt x="9782" y="17592"/>
                </a:lnTo>
                <a:lnTo>
                  <a:pt x="10317" y="17398"/>
                </a:lnTo>
                <a:lnTo>
                  <a:pt x="11120" y="17130"/>
                </a:lnTo>
                <a:lnTo>
                  <a:pt x="11509" y="16984"/>
                </a:lnTo>
                <a:lnTo>
                  <a:pt x="11899" y="16789"/>
                </a:lnTo>
                <a:lnTo>
                  <a:pt x="11899" y="16814"/>
                </a:lnTo>
                <a:lnTo>
                  <a:pt x="11996" y="17033"/>
                </a:lnTo>
                <a:lnTo>
                  <a:pt x="12118" y="17227"/>
                </a:lnTo>
                <a:lnTo>
                  <a:pt x="12288" y="17446"/>
                </a:lnTo>
                <a:lnTo>
                  <a:pt x="12483" y="17641"/>
                </a:lnTo>
                <a:lnTo>
                  <a:pt x="12702" y="17811"/>
                </a:lnTo>
                <a:lnTo>
                  <a:pt x="12921" y="17957"/>
                </a:lnTo>
                <a:lnTo>
                  <a:pt x="13115" y="18079"/>
                </a:lnTo>
                <a:lnTo>
                  <a:pt x="13334" y="18176"/>
                </a:lnTo>
                <a:lnTo>
                  <a:pt x="13529" y="18249"/>
                </a:lnTo>
                <a:lnTo>
                  <a:pt x="13748" y="18298"/>
                </a:lnTo>
                <a:lnTo>
                  <a:pt x="13991" y="18347"/>
                </a:lnTo>
                <a:lnTo>
                  <a:pt x="14259" y="18347"/>
                </a:lnTo>
                <a:lnTo>
                  <a:pt x="14478" y="18322"/>
                </a:lnTo>
                <a:lnTo>
                  <a:pt x="14721" y="18249"/>
                </a:lnTo>
                <a:lnTo>
                  <a:pt x="14819" y="18176"/>
                </a:lnTo>
                <a:lnTo>
                  <a:pt x="14892" y="18103"/>
                </a:lnTo>
                <a:lnTo>
                  <a:pt x="14989" y="18030"/>
                </a:lnTo>
                <a:lnTo>
                  <a:pt x="15038" y="17933"/>
                </a:lnTo>
                <a:lnTo>
                  <a:pt x="15135" y="17763"/>
                </a:lnTo>
                <a:lnTo>
                  <a:pt x="15159" y="17568"/>
                </a:lnTo>
                <a:lnTo>
                  <a:pt x="15184" y="17373"/>
                </a:lnTo>
                <a:lnTo>
                  <a:pt x="15159" y="17203"/>
                </a:lnTo>
                <a:lnTo>
                  <a:pt x="15111" y="17008"/>
                </a:lnTo>
                <a:lnTo>
                  <a:pt x="15062" y="16838"/>
                </a:lnTo>
                <a:lnTo>
                  <a:pt x="14965" y="16643"/>
                </a:lnTo>
                <a:lnTo>
                  <a:pt x="14867" y="16473"/>
                </a:lnTo>
                <a:lnTo>
                  <a:pt x="14600" y="16132"/>
                </a:lnTo>
                <a:lnTo>
                  <a:pt x="14308" y="15792"/>
                </a:lnTo>
                <a:lnTo>
                  <a:pt x="13991" y="15524"/>
                </a:lnTo>
                <a:lnTo>
                  <a:pt x="13675" y="15281"/>
                </a:lnTo>
                <a:lnTo>
                  <a:pt x="13967" y="14916"/>
                </a:lnTo>
                <a:lnTo>
                  <a:pt x="14235" y="14551"/>
                </a:lnTo>
                <a:lnTo>
                  <a:pt x="14478" y="14137"/>
                </a:lnTo>
                <a:lnTo>
                  <a:pt x="14673" y="13748"/>
                </a:lnTo>
                <a:lnTo>
                  <a:pt x="14916" y="13237"/>
                </a:lnTo>
                <a:lnTo>
                  <a:pt x="15111" y="12677"/>
                </a:lnTo>
                <a:lnTo>
                  <a:pt x="15257" y="12118"/>
                </a:lnTo>
                <a:lnTo>
                  <a:pt x="15378" y="11534"/>
                </a:lnTo>
                <a:lnTo>
                  <a:pt x="15476" y="10950"/>
                </a:lnTo>
                <a:lnTo>
                  <a:pt x="15524" y="10366"/>
                </a:lnTo>
                <a:lnTo>
                  <a:pt x="15549" y="9782"/>
                </a:lnTo>
                <a:lnTo>
                  <a:pt x="15549" y="9222"/>
                </a:lnTo>
                <a:lnTo>
                  <a:pt x="15524" y="8979"/>
                </a:lnTo>
                <a:lnTo>
                  <a:pt x="15476" y="8735"/>
                </a:lnTo>
                <a:lnTo>
                  <a:pt x="15354" y="8249"/>
                </a:lnTo>
                <a:lnTo>
                  <a:pt x="15208" y="7786"/>
                </a:lnTo>
                <a:lnTo>
                  <a:pt x="15038" y="7348"/>
                </a:lnTo>
                <a:lnTo>
                  <a:pt x="14867" y="6910"/>
                </a:lnTo>
                <a:lnTo>
                  <a:pt x="14794" y="6691"/>
                </a:lnTo>
                <a:lnTo>
                  <a:pt x="14697" y="6472"/>
                </a:lnTo>
                <a:lnTo>
                  <a:pt x="14575" y="6278"/>
                </a:lnTo>
                <a:lnTo>
                  <a:pt x="14429" y="6107"/>
                </a:lnTo>
                <a:lnTo>
                  <a:pt x="14381" y="6107"/>
                </a:lnTo>
                <a:lnTo>
                  <a:pt x="13991" y="6034"/>
                </a:lnTo>
                <a:lnTo>
                  <a:pt x="13578" y="5961"/>
                </a:lnTo>
                <a:lnTo>
                  <a:pt x="13042" y="6521"/>
                </a:lnTo>
                <a:lnTo>
                  <a:pt x="12458" y="7105"/>
                </a:lnTo>
                <a:lnTo>
                  <a:pt x="12580" y="7202"/>
                </a:lnTo>
                <a:lnTo>
                  <a:pt x="12702" y="7324"/>
                </a:lnTo>
                <a:lnTo>
                  <a:pt x="12799" y="7470"/>
                </a:lnTo>
                <a:lnTo>
                  <a:pt x="12872" y="7616"/>
                </a:lnTo>
                <a:lnTo>
                  <a:pt x="13018" y="7957"/>
                </a:lnTo>
                <a:lnTo>
                  <a:pt x="13140" y="8249"/>
                </a:lnTo>
                <a:lnTo>
                  <a:pt x="13213" y="8468"/>
                </a:lnTo>
                <a:lnTo>
                  <a:pt x="13286" y="8687"/>
                </a:lnTo>
                <a:lnTo>
                  <a:pt x="13383" y="9173"/>
                </a:lnTo>
                <a:lnTo>
                  <a:pt x="13407" y="9684"/>
                </a:lnTo>
                <a:lnTo>
                  <a:pt x="13407" y="10147"/>
                </a:lnTo>
                <a:lnTo>
                  <a:pt x="13383" y="10585"/>
                </a:lnTo>
                <a:lnTo>
                  <a:pt x="13310" y="11023"/>
                </a:lnTo>
                <a:lnTo>
                  <a:pt x="13188" y="11436"/>
                </a:lnTo>
                <a:lnTo>
                  <a:pt x="13042" y="11850"/>
                </a:lnTo>
                <a:lnTo>
                  <a:pt x="12872" y="12264"/>
                </a:lnTo>
                <a:lnTo>
                  <a:pt x="12677" y="12653"/>
                </a:lnTo>
                <a:lnTo>
                  <a:pt x="12458" y="13018"/>
                </a:lnTo>
                <a:lnTo>
                  <a:pt x="12239" y="13383"/>
                </a:lnTo>
                <a:lnTo>
                  <a:pt x="11923" y="13748"/>
                </a:lnTo>
                <a:lnTo>
                  <a:pt x="11582" y="14088"/>
                </a:lnTo>
                <a:lnTo>
                  <a:pt x="11217" y="14380"/>
                </a:lnTo>
                <a:lnTo>
                  <a:pt x="10828" y="14648"/>
                </a:lnTo>
                <a:lnTo>
                  <a:pt x="10414" y="14867"/>
                </a:lnTo>
                <a:lnTo>
                  <a:pt x="9976" y="15062"/>
                </a:lnTo>
                <a:lnTo>
                  <a:pt x="9539" y="15256"/>
                </a:lnTo>
                <a:lnTo>
                  <a:pt x="9101" y="15427"/>
                </a:lnTo>
                <a:lnTo>
                  <a:pt x="8809" y="15524"/>
                </a:lnTo>
                <a:lnTo>
                  <a:pt x="8517" y="15597"/>
                </a:lnTo>
                <a:lnTo>
                  <a:pt x="8225" y="15646"/>
                </a:lnTo>
                <a:lnTo>
                  <a:pt x="7957" y="15670"/>
                </a:lnTo>
                <a:lnTo>
                  <a:pt x="7397" y="15670"/>
                </a:lnTo>
                <a:lnTo>
                  <a:pt x="7130" y="15646"/>
                </a:lnTo>
                <a:lnTo>
                  <a:pt x="6862" y="15597"/>
                </a:lnTo>
                <a:lnTo>
                  <a:pt x="6594" y="15548"/>
                </a:lnTo>
                <a:lnTo>
                  <a:pt x="6327" y="15475"/>
                </a:lnTo>
                <a:lnTo>
                  <a:pt x="5816" y="15281"/>
                </a:lnTo>
                <a:lnTo>
                  <a:pt x="5280" y="15062"/>
                </a:lnTo>
                <a:lnTo>
                  <a:pt x="4769" y="14770"/>
                </a:lnTo>
                <a:lnTo>
                  <a:pt x="4015" y="14307"/>
                </a:lnTo>
                <a:lnTo>
                  <a:pt x="3918" y="14259"/>
                </a:lnTo>
                <a:lnTo>
                  <a:pt x="3820" y="14161"/>
                </a:lnTo>
                <a:lnTo>
                  <a:pt x="3674" y="13991"/>
                </a:lnTo>
                <a:lnTo>
                  <a:pt x="3382" y="13602"/>
                </a:lnTo>
                <a:lnTo>
                  <a:pt x="3066" y="13164"/>
                </a:lnTo>
                <a:lnTo>
                  <a:pt x="2774" y="12726"/>
                </a:lnTo>
                <a:lnTo>
                  <a:pt x="2652" y="12483"/>
                </a:lnTo>
                <a:lnTo>
                  <a:pt x="2555" y="12239"/>
                </a:lnTo>
                <a:lnTo>
                  <a:pt x="2458" y="11972"/>
                </a:lnTo>
                <a:lnTo>
                  <a:pt x="2360" y="11728"/>
                </a:lnTo>
                <a:lnTo>
                  <a:pt x="2263" y="11242"/>
                </a:lnTo>
                <a:lnTo>
                  <a:pt x="2214" y="10731"/>
                </a:lnTo>
                <a:lnTo>
                  <a:pt x="2214" y="10220"/>
                </a:lnTo>
                <a:lnTo>
                  <a:pt x="2239" y="9684"/>
                </a:lnTo>
                <a:lnTo>
                  <a:pt x="2336" y="9149"/>
                </a:lnTo>
                <a:lnTo>
                  <a:pt x="2433" y="8662"/>
                </a:lnTo>
                <a:lnTo>
                  <a:pt x="2604" y="8151"/>
                </a:lnTo>
                <a:lnTo>
                  <a:pt x="2774" y="7713"/>
                </a:lnTo>
                <a:lnTo>
                  <a:pt x="2969" y="7324"/>
                </a:lnTo>
                <a:lnTo>
                  <a:pt x="3188" y="6959"/>
                </a:lnTo>
                <a:lnTo>
                  <a:pt x="3431" y="6618"/>
                </a:lnTo>
                <a:lnTo>
                  <a:pt x="3699" y="6302"/>
                </a:lnTo>
                <a:lnTo>
                  <a:pt x="4015" y="6010"/>
                </a:lnTo>
                <a:lnTo>
                  <a:pt x="4331" y="5742"/>
                </a:lnTo>
                <a:lnTo>
                  <a:pt x="4648" y="5499"/>
                </a:lnTo>
                <a:lnTo>
                  <a:pt x="5013" y="5280"/>
                </a:lnTo>
                <a:lnTo>
                  <a:pt x="5378" y="5086"/>
                </a:lnTo>
                <a:lnTo>
                  <a:pt x="5767" y="4915"/>
                </a:lnTo>
                <a:lnTo>
                  <a:pt x="6156" y="4794"/>
                </a:lnTo>
                <a:lnTo>
                  <a:pt x="6570" y="4672"/>
                </a:lnTo>
                <a:lnTo>
                  <a:pt x="6984" y="4599"/>
                </a:lnTo>
                <a:lnTo>
                  <a:pt x="7397" y="4550"/>
                </a:lnTo>
                <a:lnTo>
                  <a:pt x="7811" y="4526"/>
                </a:lnTo>
                <a:lnTo>
                  <a:pt x="8225" y="4526"/>
                </a:lnTo>
                <a:lnTo>
                  <a:pt x="8614" y="4575"/>
                </a:lnTo>
                <a:lnTo>
                  <a:pt x="8979" y="4623"/>
                </a:lnTo>
                <a:lnTo>
                  <a:pt x="9344" y="4696"/>
                </a:lnTo>
                <a:lnTo>
                  <a:pt x="9685" y="4794"/>
                </a:lnTo>
                <a:lnTo>
                  <a:pt x="10049" y="4940"/>
                </a:lnTo>
                <a:lnTo>
                  <a:pt x="10390" y="5086"/>
                </a:lnTo>
                <a:lnTo>
                  <a:pt x="10706" y="5280"/>
                </a:lnTo>
                <a:lnTo>
                  <a:pt x="10998" y="5499"/>
                </a:lnTo>
                <a:lnTo>
                  <a:pt x="11363" y="5134"/>
                </a:lnTo>
                <a:lnTo>
                  <a:pt x="11704" y="4745"/>
                </a:lnTo>
                <a:lnTo>
                  <a:pt x="11874" y="4575"/>
                </a:lnTo>
                <a:lnTo>
                  <a:pt x="11801" y="4258"/>
                </a:lnTo>
                <a:lnTo>
                  <a:pt x="11777" y="3942"/>
                </a:lnTo>
                <a:lnTo>
                  <a:pt x="11728" y="3650"/>
                </a:lnTo>
                <a:lnTo>
                  <a:pt x="11680" y="3382"/>
                </a:lnTo>
                <a:lnTo>
                  <a:pt x="11169" y="3042"/>
                </a:lnTo>
                <a:lnTo>
                  <a:pt x="10925" y="2871"/>
                </a:lnTo>
                <a:lnTo>
                  <a:pt x="10633" y="2750"/>
                </a:lnTo>
                <a:lnTo>
                  <a:pt x="10147" y="2579"/>
                </a:lnTo>
                <a:lnTo>
                  <a:pt x="9685" y="2458"/>
                </a:lnTo>
                <a:lnTo>
                  <a:pt x="9174" y="2385"/>
                </a:lnTo>
                <a:lnTo>
                  <a:pt x="8687" y="2336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48"/>
          <p:cNvSpPr/>
          <p:nvPr/>
        </p:nvSpPr>
        <p:spPr>
          <a:xfrm>
            <a:off x="5255414" y="1611230"/>
            <a:ext cx="366230" cy="343181"/>
          </a:xfrm>
          <a:custGeom>
            <a:rect b="b" l="l" r="r" t="t"/>
            <a:pathLst>
              <a:path extrusionOk="0" h="17763" w="18956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48"/>
          <p:cNvSpPr/>
          <p:nvPr/>
        </p:nvSpPr>
        <p:spPr>
          <a:xfrm>
            <a:off x="626130" y="2146638"/>
            <a:ext cx="286786" cy="313119"/>
          </a:xfrm>
          <a:custGeom>
            <a:rect b="b" l="l" r="r" t="t"/>
            <a:pathLst>
              <a:path extrusionOk="0" h="16207" w="14844">
                <a:moveTo>
                  <a:pt x="7836" y="2337"/>
                </a:moveTo>
                <a:lnTo>
                  <a:pt x="7519" y="2385"/>
                </a:lnTo>
                <a:lnTo>
                  <a:pt x="7081" y="2410"/>
                </a:lnTo>
                <a:lnTo>
                  <a:pt x="6619" y="2434"/>
                </a:lnTo>
                <a:lnTo>
                  <a:pt x="6327" y="2434"/>
                </a:lnTo>
                <a:lnTo>
                  <a:pt x="6181" y="2458"/>
                </a:lnTo>
                <a:lnTo>
                  <a:pt x="6035" y="2507"/>
                </a:lnTo>
                <a:lnTo>
                  <a:pt x="5986" y="2556"/>
                </a:lnTo>
                <a:lnTo>
                  <a:pt x="5962" y="2604"/>
                </a:lnTo>
                <a:lnTo>
                  <a:pt x="5962" y="2653"/>
                </a:lnTo>
                <a:lnTo>
                  <a:pt x="5962" y="2726"/>
                </a:lnTo>
                <a:lnTo>
                  <a:pt x="6059" y="2848"/>
                </a:lnTo>
                <a:lnTo>
                  <a:pt x="6181" y="2921"/>
                </a:lnTo>
                <a:lnTo>
                  <a:pt x="6303" y="2969"/>
                </a:lnTo>
                <a:lnTo>
                  <a:pt x="6449" y="3018"/>
                </a:lnTo>
                <a:lnTo>
                  <a:pt x="7057" y="3018"/>
                </a:lnTo>
                <a:lnTo>
                  <a:pt x="7519" y="2994"/>
                </a:lnTo>
                <a:lnTo>
                  <a:pt x="7957" y="2945"/>
                </a:lnTo>
                <a:lnTo>
                  <a:pt x="8152" y="2945"/>
                </a:lnTo>
                <a:lnTo>
                  <a:pt x="8347" y="2969"/>
                </a:lnTo>
                <a:lnTo>
                  <a:pt x="8833" y="2969"/>
                </a:lnTo>
                <a:lnTo>
                  <a:pt x="8906" y="2921"/>
                </a:lnTo>
                <a:lnTo>
                  <a:pt x="8955" y="2848"/>
                </a:lnTo>
                <a:lnTo>
                  <a:pt x="8979" y="2775"/>
                </a:lnTo>
                <a:lnTo>
                  <a:pt x="9003" y="2702"/>
                </a:lnTo>
                <a:lnTo>
                  <a:pt x="8979" y="2629"/>
                </a:lnTo>
                <a:lnTo>
                  <a:pt x="8930" y="2556"/>
                </a:lnTo>
                <a:lnTo>
                  <a:pt x="8857" y="2483"/>
                </a:lnTo>
                <a:lnTo>
                  <a:pt x="8711" y="2410"/>
                </a:lnTo>
                <a:lnTo>
                  <a:pt x="8566" y="2361"/>
                </a:lnTo>
                <a:lnTo>
                  <a:pt x="8395" y="2337"/>
                </a:lnTo>
                <a:close/>
                <a:moveTo>
                  <a:pt x="7130" y="5768"/>
                </a:moveTo>
                <a:lnTo>
                  <a:pt x="7154" y="5792"/>
                </a:lnTo>
                <a:lnTo>
                  <a:pt x="7179" y="5816"/>
                </a:lnTo>
                <a:lnTo>
                  <a:pt x="7203" y="5841"/>
                </a:lnTo>
                <a:lnTo>
                  <a:pt x="7227" y="5889"/>
                </a:lnTo>
                <a:lnTo>
                  <a:pt x="7227" y="5987"/>
                </a:lnTo>
                <a:lnTo>
                  <a:pt x="7203" y="6084"/>
                </a:lnTo>
                <a:lnTo>
                  <a:pt x="7179" y="6157"/>
                </a:lnTo>
                <a:lnTo>
                  <a:pt x="7106" y="6206"/>
                </a:lnTo>
                <a:lnTo>
                  <a:pt x="6960" y="6254"/>
                </a:lnTo>
                <a:lnTo>
                  <a:pt x="6814" y="6230"/>
                </a:lnTo>
                <a:lnTo>
                  <a:pt x="6741" y="6206"/>
                </a:lnTo>
                <a:lnTo>
                  <a:pt x="6692" y="6157"/>
                </a:lnTo>
                <a:lnTo>
                  <a:pt x="6668" y="6084"/>
                </a:lnTo>
                <a:lnTo>
                  <a:pt x="6643" y="6011"/>
                </a:lnTo>
                <a:lnTo>
                  <a:pt x="6668" y="5938"/>
                </a:lnTo>
                <a:lnTo>
                  <a:pt x="6692" y="5865"/>
                </a:lnTo>
                <a:lnTo>
                  <a:pt x="6741" y="5816"/>
                </a:lnTo>
                <a:lnTo>
                  <a:pt x="6789" y="5768"/>
                </a:lnTo>
                <a:lnTo>
                  <a:pt x="6838" y="5816"/>
                </a:lnTo>
                <a:lnTo>
                  <a:pt x="6911" y="5841"/>
                </a:lnTo>
                <a:lnTo>
                  <a:pt x="7008" y="5816"/>
                </a:lnTo>
                <a:lnTo>
                  <a:pt x="7081" y="5816"/>
                </a:lnTo>
                <a:lnTo>
                  <a:pt x="7130" y="5768"/>
                </a:lnTo>
                <a:close/>
                <a:moveTo>
                  <a:pt x="6911" y="5232"/>
                </a:moveTo>
                <a:lnTo>
                  <a:pt x="6741" y="5257"/>
                </a:lnTo>
                <a:lnTo>
                  <a:pt x="6595" y="5305"/>
                </a:lnTo>
                <a:lnTo>
                  <a:pt x="6473" y="5427"/>
                </a:lnTo>
                <a:lnTo>
                  <a:pt x="6351" y="5549"/>
                </a:lnTo>
                <a:lnTo>
                  <a:pt x="6254" y="5695"/>
                </a:lnTo>
                <a:lnTo>
                  <a:pt x="6181" y="5865"/>
                </a:lnTo>
                <a:lnTo>
                  <a:pt x="6157" y="6011"/>
                </a:lnTo>
                <a:lnTo>
                  <a:pt x="6157" y="6108"/>
                </a:lnTo>
                <a:lnTo>
                  <a:pt x="6157" y="6206"/>
                </a:lnTo>
                <a:lnTo>
                  <a:pt x="6181" y="6303"/>
                </a:lnTo>
                <a:lnTo>
                  <a:pt x="6230" y="6376"/>
                </a:lnTo>
                <a:lnTo>
                  <a:pt x="6351" y="6522"/>
                </a:lnTo>
                <a:lnTo>
                  <a:pt x="6497" y="6644"/>
                </a:lnTo>
                <a:lnTo>
                  <a:pt x="6668" y="6717"/>
                </a:lnTo>
                <a:lnTo>
                  <a:pt x="6862" y="6741"/>
                </a:lnTo>
                <a:lnTo>
                  <a:pt x="7057" y="6741"/>
                </a:lnTo>
                <a:lnTo>
                  <a:pt x="7252" y="6692"/>
                </a:lnTo>
                <a:lnTo>
                  <a:pt x="7373" y="6644"/>
                </a:lnTo>
                <a:lnTo>
                  <a:pt x="7495" y="6546"/>
                </a:lnTo>
                <a:lnTo>
                  <a:pt x="7592" y="6449"/>
                </a:lnTo>
                <a:lnTo>
                  <a:pt x="7665" y="6327"/>
                </a:lnTo>
                <a:lnTo>
                  <a:pt x="7714" y="6181"/>
                </a:lnTo>
                <a:lnTo>
                  <a:pt x="7738" y="6035"/>
                </a:lnTo>
                <a:lnTo>
                  <a:pt x="7738" y="5889"/>
                </a:lnTo>
                <a:lnTo>
                  <a:pt x="7714" y="5743"/>
                </a:lnTo>
                <a:lnTo>
                  <a:pt x="7665" y="5622"/>
                </a:lnTo>
                <a:lnTo>
                  <a:pt x="7617" y="5524"/>
                </a:lnTo>
                <a:lnTo>
                  <a:pt x="7544" y="5451"/>
                </a:lnTo>
                <a:lnTo>
                  <a:pt x="7471" y="5378"/>
                </a:lnTo>
                <a:lnTo>
                  <a:pt x="7373" y="5330"/>
                </a:lnTo>
                <a:lnTo>
                  <a:pt x="7276" y="5281"/>
                </a:lnTo>
                <a:lnTo>
                  <a:pt x="7081" y="5281"/>
                </a:lnTo>
                <a:lnTo>
                  <a:pt x="6984" y="5257"/>
                </a:lnTo>
                <a:lnTo>
                  <a:pt x="6911" y="5232"/>
                </a:lnTo>
                <a:close/>
                <a:moveTo>
                  <a:pt x="7982" y="7276"/>
                </a:moveTo>
                <a:lnTo>
                  <a:pt x="7884" y="7301"/>
                </a:lnTo>
                <a:lnTo>
                  <a:pt x="7787" y="7325"/>
                </a:lnTo>
                <a:lnTo>
                  <a:pt x="7738" y="7374"/>
                </a:lnTo>
                <a:lnTo>
                  <a:pt x="7617" y="7495"/>
                </a:lnTo>
                <a:lnTo>
                  <a:pt x="7568" y="7617"/>
                </a:lnTo>
                <a:lnTo>
                  <a:pt x="7544" y="7739"/>
                </a:lnTo>
                <a:lnTo>
                  <a:pt x="7568" y="7885"/>
                </a:lnTo>
                <a:lnTo>
                  <a:pt x="7617" y="8006"/>
                </a:lnTo>
                <a:lnTo>
                  <a:pt x="7665" y="8104"/>
                </a:lnTo>
                <a:lnTo>
                  <a:pt x="7714" y="8177"/>
                </a:lnTo>
                <a:lnTo>
                  <a:pt x="7860" y="8250"/>
                </a:lnTo>
                <a:lnTo>
                  <a:pt x="8030" y="8298"/>
                </a:lnTo>
                <a:lnTo>
                  <a:pt x="8103" y="8298"/>
                </a:lnTo>
                <a:lnTo>
                  <a:pt x="8176" y="8274"/>
                </a:lnTo>
                <a:lnTo>
                  <a:pt x="8298" y="8225"/>
                </a:lnTo>
                <a:lnTo>
                  <a:pt x="8444" y="8104"/>
                </a:lnTo>
                <a:lnTo>
                  <a:pt x="8566" y="7958"/>
                </a:lnTo>
                <a:lnTo>
                  <a:pt x="8590" y="7885"/>
                </a:lnTo>
                <a:lnTo>
                  <a:pt x="8590" y="7812"/>
                </a:lnTo>
                <a:lnTo>
                  <a:pt x="8590" y="7739"/>
                </a:lnTo>
                <a:lnTo>
                  <a:pt x="8566" y="7666"/>
                </a:lnTo>
                <a:lnTo>
                  <a:pt x="8468" y="7520"/>
                </a:lnTo>
                <a:lnTo>
                  <a:pt x="8347" y="7422"/>
                </a:lnTo>
                <a:lnTo>
                  <a:pt x="8225" y="7398"/>
                </a:lnTo>
                <a:lnTo>
                  <a:pt x="8152" y="7325"/>
                </a:lnTo>
                <a:lnTo>
                  <a:pt x="8079" y="7301"/>
                </a:lnTo>
                <a:lnTo>
                  <a:pt x="7982" y="7276"/>
                </a:lnTo>
                <a:close/>
                <a:moveTo>
                  <a:pt x="5889" y="488"/>
                </a:moveTo>
                <a:lnTo>
                  <a:pt x="6205" y="512"/>
                </a:lnTo>
                <a:lnTo>
                  <a:pt x="6716" y="561"/>
                </a:lnTo>
                <a:lnTo>
                  <a:pt x="7373" y="609"/>
                </a:lnTo>
                <a:lnTo>
                  <a:pt x="8055" y="634"/>
                </a:lnTo>
                <a:lnTo>
                  <a:pt x="8736" y="634"/>
                </a:lnTo>
                <a:lnTo>
                  <a:pt x="9393" y="682"/>
                </a:lnTo>
                <a:lnTo>
                  <a:pt x="9587" y="707"/>
                </a:lnTo>
                <a:lnTo>
                  <a:pt x="9782" y="731"/>
                </a:lnTo>
                <a:lnTo>
                  <a:pt x="10001" y="804"/>
                </a:lnTo>
                <a:lnTo>
                  <a:pt x="10196" y="877"/>
                </a:lnTo>
                <a:lnTo>
                  <a:pt x="10366" y="974"/>
                </a:lnTo>
                <a:lnTo>
                  <a:pt x="10439" y="1047"/>
                </a:lnTo>
                <a:lnTo>
                  <a:pt x="10512" y="1120"/>
                </a:lnTo>
                <a:lnTo>
                  <a:pt x="10536" y="1193"/>
                </a:lnTo>
                <a:lnTo>
                  <a:pt x="10585" y="1291"/>
                </a:lnTo>
                <a:lnTo>
                  <a:pt x="10585" y="1388"/>
                </a:lnTo>
                <a:lnTo>
                  <a:pt x="10585" y="1485"/>
                </a:lnTo>
                <a:lnTo>
                  <a:pt x="10536" y="1631"/>
                </a:lnTo>
                <a:lnTo>
                  <a:pt x="10439" y="1777"/>
                </a:lnTo>
                <a:lnTo>
                  <a:pt x="10317" y="1923"/>
                </a:lnTo>
                <a:lnTo>
                  <a:pt x="10196" y="2045"/>
                </a:lnTo>
                <a:lnTo>
                  <a:pt x="9904" y="2288"/>
                </a:lnTo>
                <a:lnTo>
                  <a:pt x="9660" y="2507"/>
                </a:lnTo>
                <a:lnTo>
                  <a:pt x="9587" y="2604"/>
                </a:lnTo>
                <a:lnTo>
                  <a:pt x="9587" y="2677"/>
                </a:lnTo>
                <a:lnTo>
                  <a:pt x="9587" y="2775"/>
                </a:lnTo>
                <a:lnTo>
                  <a:pt x="9636" y="2848"/>
                </a:lnTo>
                <a:lnTo>
                  <a:pt x="9587" y="3091"/>
                </a:lnTo>
                <a:lnTo>
                  <a:pt x="9563" y="3334"/>
                </a:lnTo>
                <a:lnTo>
                  <a:pt x="9563" y="3845"/>
                </a:lnTo>
                <a:lnTo>
                  <a:pt x="9587" y="4381"/>
                </a:lnTo>
                <a:lnTo>
                  <a:pt x="9612" y="4867"/>
                </a:lnTo>
                <a:lnTo>
                  <a:pt x="9612" y="5816"/>
                </a:lnTo>
                <a:lnTo>
                  <a:pt x="9612" y="6060"/>
                </a:lnTo>
                <a:lnTo>
                  <a:pt x="9563" y="6303"/>
                </a:lnTo>
                <a:lnTo>
                  <a:pt x="9563" y="6546"/>
                </a:lnTo>
                <a:lnTo>
                  <a:pt x="9587" y="6765"/>
                </a:lnTo>
                <a:lnTo>
                  <a:pt x="9612" y="6838"/>
                </a:lnTo>
                <a:lnTo>
                  <a:pt x="9660" y="6887"/>
                </a:lnTo>
                <a:lnTo>
                  <a:pt x="9660" y="6936"/>
                </a:lnTo>
                <a:lnTo>
                  <a:pt x="9685" y="6984"/>
                </a:lnTo>
                <a:lnTo>
                  <a:pt x="10269" y="7787"/>
                </a:lnTo>
                <a:lnTo>
                  <a:pt x="10828" y="8639"/>
                </a:lnTo>
                <a:lnTo>
                  <a:pt x="10512" y="8615"/>
                </a:lnTo>
                <a:lnTo>
                  <a:pt x="10171" y="8639"/>
                </a:lnTo>
                <a:lnTo>
                  <a:pt x="9514" y="8663"/>
                </a:lnTo>
                <a:lnTo>
                  <a:pt x="8395" y="8688"/>
                </a:lnTo>
                <a:lnTo>
                  <a:pt x="7300" y="8712"/>
                </a:lnTo>
                <a:lnTo>
                  <a:pt x="6765" y="8736"/>
                </a:lnTo>
                <a:lnTo>
                  <a:pt x="6254" y="8736"/>
                </a:lnTo>
                <a:lnTo>
                  <a:pt x="5208" y="8712"/>
                </a:lnTo>
                <a:lnTo>
                  <a:pt x="4599" y="8712"/>
                </a:lnTo>
                <a:lnTo>
                  <a:pt x="4283" y="8736"/>
                </a:lnTo>
                <a:lnTo>
                  <a:pt x="4137" y="8761"/>
                </a:lnTo>
                <a:lnTo>
                  <a:pt x="3991" y="8809"/>
                </a:lnTo>
                <a:lnTo>
                  <a:pt x="4599" y="8006"/>
                </a:lnTo>
                <a:lnTo>
                  <a:pt x="4940" y="7520"/>
                </a:lnTo>
                <a:lnTo>
                  <a:pt x="5135" y="7276"/>
                </a:lnTo>
                <a:lnTo>
                  <a:pt x="5305" y="7082"/>
                </a:lnTo>
                <a:lnTo>
                  <a:pt x="5354" y="7009"/>
                </a:lnTo>
                <a:lnTo>
                  <a:pt x="5378" y="6911"/>
                </a:lnTo>
                <a:lnTo>
                  <a:pt x="5354" y="6838"/>
                </a:lnTo>
                <a:lnTo>
                  <a:pt x="5329" y="6741"/>
                </a:lnTo>
                <a:lnTo>
                  <a:pt x="5329" y="6717"/>
                </a:lnTo>
                <a:lnTo>
                  <a:pt x="5354" y="6084"/>
                </a:lnTo>
                <a:lnTo>
                  <a:pt x="5354" y="5451"/>
                </a:lnTo>
                <a:lnTo>
                  <a:pt x="5354" y="4794"/>
                </a:lnTo>
                <a:lnTo>
                  <a:pt x="5378" y="4162"/>
                </a:lnTo>
                <a:lnTo>
                  <a:pt x="5402" y="3821"/>
                </a:lnTo>
                <a:lnTo>
                  <a:pt x="5427" y="3432"/>
                </a:lnTo>
                <a:lnTo>
                  <a:pt x="5402" y="3237"/>
                </a:lnTo>
                <a:lnTo>
                  <a:pt x="5378" y="3042"/>
                </a:lnTo>
                <a:lnTo>
                  <a:pt x="5329" y="2872"/>
                </a:lnTo>
                <a:lnTo>
                  <a:pt x="5256" y="2726"/>
                </a:lnTo>
                <a:lnTo>
                  <a:pt x="5256" y="2653"/>
                </a:lnTo>
                <a:lnTo>
                  <a:pt x="5256" y="2604"/>
                </a:lnTo>
                <a:lnTo>
                  <a:pt x="5232" y="2556"/>
                </a:lnTo>
                <a:lnTo>
                  <a:pt x="5183" y="2507"/>
                </a:lnTo>
                <a:lnTo>
                  <a:pt x="4989" y="2385"/>
                </a:lnTo>
                <a:lnTo>
                  <a:pt x="4794" y="2215"/>
                </a:lnTo>
                <a:lnTo>
                  <a:pt x="4648" y="1996"/>
                </a:lnTo>
                <a:lnTo>
                  <a:pt x="4502" y="1777"/>
                </a:lnTo>
                <a:lnTo>
                  <a:pt x="4405" y="1534"/>
                </a:lnTo>
                <a:lnTo>
                  <a:pt x="4380" y="1412"/>
                </a:lnTo>
                <a:lnTo>
                  <a:pt x="4380" y="1291"/>
                </a:lnTo>
                <a:lnTo>
                  <a:pt x="4380" y="1169"/>
                </a:lnTo>
                <a:lnTo>
                  <a:pt x="4429" y="1047"/>
                </a:lnTo>
                <a:lnTo>
                  <a:pt x="4478" y="926"/>
                </a:lnTo>
                <a:lnTo>
                  <a:pt x="4551" y="828"/>
                </a:lnTo>
                <a:lnTo>
                  <a:pt x="4624" y="755"/>
                </a:lnTo>
                <a:lnTo>
                  <a:pt x="4721" y="682"/>
                </a:lnTo>
                <a:lnTo>
                  <a:pt x="4843" y="609"/>
                </a:lnTo>
                <a:lnTo>
                  <a:pt x="4989" y="561"/>
                </a:lnTo>
                <a:lnTo>
                  <a:pt x="5256" y="512"/>
                </a:lnTo>
                <a:lnTo>
                  <a:pt x="5573" y="488"/>
                </a:lnTo>
                <a:close/>
                <a:moveTo>
                  <a:pt x="7446" y="9199"/>
                </a:moveTo>
                <a:lnTo>
                  <a:pt x="7106" y="9612"/>
                </a:lnTo>
                <a:lnTo>
                  <a:pt x="7033" y="9588"/>
                </a:lnTo>
                <a:lnTo>
                  <a:pt x="6960" y="9563"/>
                </a:lnTo>
                <a:lnTo>
                  <a:pt x="6789" y="9563"/>
                </a:lnTo>
                <a:lnTo>
                  <a:pt x="6595" y="9588"/>
                </a:lnTo>
                <a:lnTo>
                  <a:pt x="6424" y="9636"/>
                </a:lnTo>
                <a:lnTo>
                  <a:pt x="6595" y="9466"/>
                </a:lnTo>
                <a:lnTo>
                  <a:pt x="6643" y="9369"/>
                </a:lnTo>
                <a:lnTo>
                  <a:pt x="6692" y="9272"/>
                </a:lnTo>
                <a:lnTo>
                  <a:pt x="6692" y="9223"/>
                </a:lnTo>
                <a:lnTo>
                  <a:pt x="7300" y="9199"/>
                </a:lnTo>
                <a:close/>
                <a:moveTo>
                  <a:pt x="8566" y="9174"/>
                </a:moveTo>
                <a:lnTo>
                  <a:pt x="8347" y="9418"/>
                </a:lnTo>
                <a:lnTo>
                  <a:pt x="8176" y="9661"/>
                </a:lnTo>
                <a:lnTo>
                  <a:pt x="7860" y="10196"/>
                </a:lnTo>
                <a:lnTo>
                  <a:pt x="7836" y="10147"/>
                </a:lnTo>
                <a:lnTo>
                  <a:pt x="7787" y="10050"/>
                </a:lnTo>
                <a:lnTo>
                  <a:pt x="7714" y="9953"/>
                </a:lnTo>
                <a:lnTo>
                  <a:pt x="7617" y="9855"/>
                </a:lnTo>
                <a:lnTo>
                  <a:pt x="7519" y="9782"/>
                </a:lnTo>
                <a:lnTo>
                  <a:pt x="7982" y="9223"/>
                </a:lnTo>
                <a:lnTo>
                  <a:pt x="8030" y="9174"/>
                </a:lnTo>
                <a:close/>
                <a:moveTo>
                  <a:pt x="6765" y="10099"/>
                </a:moveTo>
                <a:lnTo>
                  <a:pt x="6935" y="10172"/>
                </a:lnTo>
                <a:lnTo>
                  <a:pt x="7081" y="10220"/>
                </a:lnTo>
                <a:lnTo>
                  <a:pt x="7227" y="10293"/>
                </a:lnTo>
                <a:lnTo>
                  <a:pt x="7276" y="10366"/>
                </a:lnTo>
                <a:lnTo>
                  <a:pt x="7325" y="10439"/>
                </a:lnTo>
                <a:lnTo>
                  <a:pt x="7373" y="10610"/>
                </a:lnTo>
                <a:lnTo>
                  <a:pt x="7398" y="10780"/>
                </a:lnTo>
                <a:lnTo>
                  <a:pt x="7373" y="10950"/>
                </a:lnTo>
                <a:lnTo>
                  <a:pt x="7325" y="11121"/>
                </a:lnTo>
                <a:lnTo>
                  <a:pt x="7300" y="11242"/>
                </a:lnTo>
                <a:lnTo>
                  <a:pt x="7227" y="11340"/>
                </a:lnTo>
                <a:lnTo>
                  <a:pt x="7154" y="11413"/>
                </a:lnTo>
                <a:lnTo>
                  <a:pt x="7081" y="11510"/>
                </a:lnTo>
                <a:lnTo>
                  <a:pt x="6984" y="11559"/>
                </a:lnTo>
                <a:lnTo>
                  <a:pt x="6887" y="11607"/>
                </a:lnTo>
                <a:lnTo>
                  <a:pt x="6692" y="11680"/>
                </a:lnTo>
                <a:lnTo>
                  <a:pt x="6351" y="11680"/>
                </a:lnTo>
                <a:lnTo>
                  <a:pt x="6254" y="11632"/>
                </a:lnTo>
                <a:lnTo>
                  <a:pt x="6157" y="11607"/>
                </a:lnTo>
                <a:lnTo>
                  <a:pt x="6059" y="11534"/>
                </a:lnTo>
                <a:lnTo>
                  <a:pt x="5986" y="11461"/>
                </a:lnTo>
                <a:lnTo>
                  <a:pt x="5913" y="11364"/>
                </a:lnTo>
                <a:lnTo>
                  <a:pt x="5840" y="11218"/>
                </a:lnTo>
                <a:lnTo>
                  <a:pt x="5816" y="11096"/>
                </a:lnTo>
                <a:lnTo>
                  <a:pt x="5816" y="10950"/>
                </a:lnTo>
                <a:lnTo>
                  <a:pt x="5840" y="10829"/>
                </a:lnTo>
                <a:lnTo>
                  <a:pt x="5889" y="10683"/>
                </a:lnTo>
                <a:lnTo>
                  <a:pt x="5986" y="10585"/>
                </a:lnTo>
                <a:lnTo>
                  <a:pt x="6084" y="10464"/>
                </a:lnTo>
                <a:lnTo>
                  <a:pt x="6181" y="10366"/>
                </a:lnTo>
                <a:lnTo>
                  <a:pt x="6424" y="10220"/>
                </a:lnTo>
                <a:lnTo>
                  <a:pt x="6668" y="10123"/>
                </a:lnTo>
                <a:lnTo>
                  <a:pt x="6741" y="10099"/>
                </a:lnTo>
                <a:close/>
                <a:moveTo>
                  <a:pt x="10926" y="9174"/>
                </a:moveTo>
                <a:lnTo>
                  <a:pt x="10707" y="9539"/>
                </a:lnTo>
                <a:lnTo>
                  <a:pt x="10536" y="9855"/>
                </a:lnTo>
                <a:lnTo>
                  <a:pt x="10244" y="10366"/>
                </a:lnTo>
                <a:lnTo>
                  <a:pt x="9977" y="10877"/>
                </a:lnTo>
                <a:lnTo>
                  <a:pt x="9685" y="11388"/>
                </a:lnTo>
                <a:lnTo>
                  <a:pt x="9393" y="11899"/>
                </a:lnTo>
                <a:lnTo>
                  <a:pt x="9271" y="12118"/>
                </a:lnTo>
                <a:lnTo>
                  <a:pt x="9174" y="12021"/>
                </a:lnTo>
                <a:lnTo>
                  <a:pt x="9101" y="11948"/>
                </a:lnTo>
                <a:lnTo>
                  <a:pt x="8979" y="11899"/>
                </a:lnTo>
                <a:lnTo>
                  <a:pt x="8882" y="11875"/>
                </a:lnTo>
                <a:lnTo>
                  <a:pt x="8760" y="11851"/>
                </a:lnTo>
                <a:lnTo>
                  <a:pt x="8639" y="11851"/>
                </a:lnTo>
                <a:lnTo>
                  <a:pt x="8517" y="11875"/>
                </a:lnTo>
                <a:lnTo>
                  <a:pt x="8420" y="11924"/>
                </a:lnTo>
                <a:lnTo>
                  <a:pt x="8420" y="11924"/>
                </a:lnTo>
                <a:lnTo>
                  <a:pt x="8857" y="11218"/>
                </a:lnTo>
                <a:lnTo>
                  <a:pt x="9320" y="10512"/>
                </a:lnTo>
                <a:lnTo>
                  <a:pt x="9806" y="9831"/>
                </a:lnTo>
                <a:lnTo>
                  <a:pt x="10050" y="9515"/>
                </a:lnTo>
                <a:lnTo>
                  <a:pt x="10317" y="9199"/>
                </a:lnTo>
                <a:lnTo>
                  <a:pt x="10634" y="9199"/>
                </a:lnTo>
                <a:lnTo>
                  <a:pt x="10926" y="9174"/>
                </a:lnTo>
                <a:close/>
                <a:moveTo>
                  <a:pt x="8809" y="12386"/>
                </a:moveTo>
                <a:lnTo>
                  <a:pt x="8833" y="12410"/>
                </a:lnTo>
                <a:lnTo>
                  <a:pt x="8857" y="12459"/>
                </a:lnTo>
                <a:lnTo>
                  <a:pt x="8882" y="12508"/>
                </a:lnTo>
                <a:lnTo>
                  <a:pt x="8882" y="12581"/>
                </a:lnTo>
                <a:lnTo>
                  <a:pt x="8906" y="12654"/>
                </a:lnTo>
                <a:lnTo>
                  <a:pt x="8906" y="12751"/>
                </a:lnTo>
                <a:lnTo>
                  <a:pt x="8882" y="12800"/>
                </a:lnTo>
                <a:lnTo>
                  <a:pt x="8857" y="12897"/>
                </a:lnTo>
                <a:lnTo>
                  <a:pt x="8857" y="12970"/>
                </a:lnTo>
                <a:lnTo>
                  <a:pt x="8809" y="13043"/>
                </a:lnTo>
                <a:lnTo>
                  <a:pt x="8784" y="13092"/>
                </a:lnTo>
                <a:lnTo>
                  <a:pt x="8736" y="13116"/>
                </a:lnTo>
                <a:lnTo>
                  <a:pt x="8711" y="13140"/>
                </a:lnTo>
                <a:lnTo>
                  <a:pt x="8687" y="13140"/>
                </a:lnTo>
                <a:lnTo>
                  <a:pt x="8614" y="13116"/>
                </a:lnTo>
                <a:lnTo>
                  <a:pt x="8517" y="13067"/>
                </a:lnTo>
                <a:lnTo>
                  <a:pt x="8444" y="12970"/>
                </a:lnTo>
                <a:lnTo>
                  <a:pt x="8395" y="12873"/>
                </a:lnTo>
                <a:lnTo>
                  <a:pt x="8395" y="12751"/>
                </a:lnTo>
                <a:lnTo>
                  <a:pt x="8420" y="12629"/>
                </a:lnTo>
                <a:lnTo>
                  <a:pt x="8444" y="12508"/>
                </a:lnTo>
                <a:lnTo>
                  <a:pt x="8614" y="12410"/>
                </a:lnTo>
                <a:lnTo>
                  <a:pt x="8760" y="12386"/>
                </a:lnTo>
                <a:close/>
                <a:moveTo>
                  <a:pt x="7884" y="12702"/>
                </a:moveTo>
                <a:lnTo>
                  <a:pt x="7884" y="12897"/>
                </a:lnTo>
                <a:lnTo>
                  <a:pt x="7909" y="13067"/>
                </a:lnTo>
                <a:lnTo>
                  <a:pt x="7957" y="13189"/>
                </a:lnTo>
                <a:lnTo>
                  <a:pt x="8030" y="13311"/>
                </a:lnTo>
                <a:lnTo>
                  <a:pt x="8128" y="13408"/>
                </a:lnTo>
                <a:lnTo>
                  <a:pt x="8225" y="13481"/>
                </a:lnTo>
                <a:lnTo>
                  <a:pt x="7811" y="13968"/>
                </a:lnTo>
                <a:lnTo>
                  <a:pt x="7568" y="14260"/>
                </a:lnTo>
                <a:lnTo>
                  <a:pt x="7568" y="14065"/>
                </a:lnTo>
                <a:lnTo>
                  <a:pt x="7568" y="13895"/>
                </a:lnTo>
                <a:lnTo>
                  <a:pt x="7544" y="13773"/>
                </a:lnTo>
                <a:lnTo>
                  <a:pt x="7495" y="13676"/>
                </a:lnTo>
                <a:lnTo>
                  <a:pt x="7422" y="13578"/>
                </a:lnTo>
                <a:lnTo>
                  <a:pt x="7349" y="13481"/>
                </a:lnTo>
                <a:lnTo>
                  <a:pt x="7763" y="12873"/>
                </a:lnTo>
                <a:lnTo>
                  <a:pt x="7884" y="12702"/>
                </a:lnTo>
                <a:close/>
                <a:moveTo>
                  <a:pt x="3699" y="9174"/>
                </a:moveTo>
                <a:lnTo>
                  <a:pt x="3869" y="9199"/>
                </a:lnTo>
                <a:lnTo>
                  <a:pt x="4015" y="9223"/>
                </a:lnTo>
                <a:lnTo>
                  <a:pt x="4307" y="9199"/>
                </a:lnTo>
                <a:lnTo>
                  <a:pt x="3310" y="10683"/>
                </a:lnTo>
                <a:lnTo>
                  <a:pt x="2774" y="11437"/>
                </a:lnTo>
                <a:lnTo>
                  <a:pt x="2239" y="12143"/>
                </a:lnTo>
                <a:lnTo>
                  <a:pt x="1996" y="12459"/>
                </a:lnTo>
                <a:lnTo>
                  <a:pt x="1752" y="12775"/>
                </a:lnTo>
                <a:lnTo>
                  <a:pt x="1241" y="13384"/>
                </a:lnTo>
                <a:lnTo>
                  <a:pt x="1071" y="13627"/>
                </a:lnTo>
                <a:lnTo>
                  <a:pt x="876" y="13870"/>
                </a:lnTo>
                <a:lnTo>
                  <a:pt x="731" y="14138"/>
                </a:lnTo>
                <a:lnTo>
                  <a:pt x="682" y="14284"/>
                </a:lnTo>
                <a:lnTo>
                  <a:pt x="633" y="14406"/>
                </a:lnTo>
                <a:lnTo>
                  <a:pt x="585" y="14284"/>
                </a:lnTo>
                <a:lnTo>
                  <a:pt x="536" y="14065"/>
                </a:lnTo>
                <a:lnTo>
                  <a:pt x="512" y="13870"/>
                </a:lnTo>
                <a:lnTo>
                  <a:pt x="560" y="13676"/>
                </a:lnTo>
                <a:lnTo>
                  <a:pt x="633" y="13481"/>
                </a:lnTo>
                <a:lnTo>
                  <a:pt x="706" y="13311"/>
                </a:lnTo>
                <a:lnTo>
                  <a:pt x="779" y="13165"/>
                </a:lnTo>
                <a:lnTo>
                  <a:pt x="779" y="13116"/>
                </a:lnTo>
                <a:lnTo>
                  <a:pt x="949" y="12994"/>
                </a:lnTo>
                <a:lnTo>
                  <a:pt x="1120" y="12848"/>
                </a:lnTo>
                <a:lnTo>
                  <a:pt x="1266" y="12678"/>
                </a:lnTo>
                <a:lnTo>
                  <a:pt x="1412" y="12508"/>
                </a:lnTo>
                <a:lnTo>
                  <a:pt x="1679" y="12118"/>
                </a:lnTo>
                <a:lnTo>
                  <a:pt x="1923" y="11778"/>
                </a:lnTo>
                <a:lnTo>
                  <a:pt x="2288" y="11291"/>
                </a:lnTo>
                <a:lnTo>
                  <a:pt x="2604" y="10780"/>
                </a:lnTo>
                <a:lnTo>
                  <a:pt x="3285" y="9758"/>
                </a:lnTo>
                <a:lnTo>
                  <a:pt x="3699" y="9174"/>
                </a:lnTo>
                <a:close/>
                <a:moveTo>
                  <a:pt x="6984" y="13797"/>
                </a:moveTo>
                <a:lnTo>
                  <a:pt x="7057" y="13846"/>
                </a:lnTo>
                <a:lnTo>
                  <a:pt x="7106" y="13968"/>
                </a:lnTo>
                <a:lnTo>
                  <a:pt x="7130" y="14089"/>
                </a:lnTo>
                <a:lnTo>
                  <a:pt x="7106" y="14211"/>
                </a:lnTo>
                <a:lnTo>
                  <a:pt x="7057" y="14308"/>
                </a:lnTo>
                <a:lnTo>
                  <a:pt x="6984" y="14406"/>
                </a:lnTo>
                <a:lnTo>
                  <a:pt x="6935" y="14430"/>
                </a:lnTo>
                <a:lnTo>
                  <a:pt x="6862" y="14430"/>
                </a:lnTo>
                <a:lnTo>
                  <a:pt x="6692" y="14406"/>
                </a:lnTo>
                <a:lnTo>
                  <a:pt x="6619" y="14381"/>
                </a:lnTo>
                <a:lnTo>
                  <a:pt x="6570" y="14333"/>
                </a:lnTo>
                <a:lnTo>
                  <a:pt x="6546" y="14284"/>
                </a:lnTo>
                <a:lnTo>
                  <a:pt x="6522" y="14211"/>
                </a:lnTo>
                <a:lnTo>
                  <a:pt x="6546" y="14138"/>
                </a:lnTo>
                <a:lnTo>
                  <a:pt x="6595" y="14065"/>
                </a:lnTo>
                <a:lnTo>
                  <a:pt x="6692" y="13919"/>
                </a:lnTo>
                <a:lnTo>
                  <a:pt x="6741" y="13895"/>
                </a:lnTo>
                <a:lnTo>
                  <a:pt x="6814" y="13870"/>
                </a:lnTo>
                <a:lnTo>
                  <a:pt x="6935" y="13846"/>
                </a:lnTo>
                <a:lnTo>
                  <a:pt x="6984" y="13797"/>
                </a:lnTo>
                <a:close/>
                <a:moveTo>
                  <a:pt x="4770" y="9174"/>
                </a:moveTo>
                <a:lnTo>
                  <a:pt x="5281" y="9199"/>
                </a:lnTo>
                <a:lnTo>
                  <a:pt x="5110" y="9393"/>
                </a:lnTo>
                <a:lnTo>
                  <a:pt x="4989" y="9636"/>
                </a:lnTo>
                <a:lnTo>
                  <a:pt x="4745" y="10099"/>
                </a:lnTo>
                <a:lnTo>
                  <a:pt x="4478" y="10561"/>
                </a:lnTo>
                <a:lnTo>
                  <a:pt x="4186" y="11023"/>
                </a:lnTo>
                <a:lnTo>
                  <a:pt x="3869" y="11437"/>
                </a:lnTo>
                <a:lnTo>
                  <a:pt x="3529" y="11851"/>
                </a:lnTo>
                <a:lnTo>
                  <a:pt x="2823" y="12678"/>
                </a:lnTo>
                <a:lnTo>
                  <a:pt x="2117" y="13505"/>
                </a:lnTo>
                <a:lnTo>
                  <a:pt x="1777" y="13846"/>
                </a:lnTo>
                <a:lnTo>
                  <a:pt x="1460" y="14235"/>
                </a:lnTo>
                <a:lnTo>
                  <a:pt x="1144" y="14600"/>
                </a:lnTo>
                <a:lnTo>
                  <a:pt x="998" y="14795"/>
                </a:lnTo>
                <a:lnTo>
                  <a:pt x="876" y="15014"/>
                </a:lnTo>
                <a:lnTo>
                  <a:pt x="779" y="14819"/>
                </a:lnTo>
                <a:lnTo>
                  <a:pt x="706" y="14600"/>
                </a:lnTo>
                <a:lnTo>
                  <a:pt x="925" y="14333"/>
                </a:lnTo>
                <a:lnTo>
                  <a:pt x="1144" y="14041"/>
                </a:lnTo>
                <a:lnTo>
                  <a:pt x="1363" y="13749"/>
                </a:lnTo>
                <a:lnTo>
                  <a:pt x="1582" y="13457"/>
                </a:lnTo>
                <a:lnTo>
                  <a:pt x="2069" y="12897"/>
                </a:lnTo>
                <a:lnTo>
                  <a:pt x="2555" y="12337"/>
                </a:lnTo>
                <a:lnTo>
                  <a:pt x="3091" y="11607"/>
                </a:lnTo>
                <a:lnTo>
                  <a:pt x="3626" y="10853"/>
                </a:lnTo>
                <a:lnTo>
                  <a:pt x="4648" y="9345"/>
                </a:lnTo>
                <a:lnTo>
                  <a:pt x="4697" y="9296"/>
                </a:lnTo>
                <a:lnTo>
                  <a:pt x="4697" y="9272"/>
                </a:lnTo>
                <a:lnTo>
                  <a:pt x="4745" y="9199"/>
                </a:lnTo>
                <a:lnTo>
                  <a:pt x="4770" y="9174"/>
                </a:lnTo>
                <a:close/>
                <a:moveTo>
                  <a:pt x="12094" y="10634"/>
                </a:moveTo>
                <a:lnTo>
                  <a:pt x="12386" y="11072"/>
                </a:lnTo>
                <a:lnTo>
                  <a:pt x="11923" y="11632"/>
                </a:lnTo>
                <a:lnTo>
                  <a:pt x="11461" y="12216"/>
                </a:lnTo>
                <a:lnTo>
                  <a:pt x="10585" y="13359"/>
                </a:lnTo>
                <a:lnTo>
                  <a:pt x="9685" y="14503"/>
                </a:lnTo>
                <a:lnTo>
                  <a:pt x="9295" y="14990"/>
                </a:lnTo>
                <a:lnTo>
                  <a:pt x="9125" y="15257"/>
                </a:lnTo>
                <a:lnTo>
                  <a:pt x="8979" y="15525"/>
                </a:lnTo>
                <a:lnTo>
                  <a:pt x="8152" y="15525"/>
                </a:lnTo>
                <a:lnTo>
                  <a:pt x="8322" y="15379"/>
                </a:lnTo>
                <a:lnTo>
                  <a:pt x="8468" y="15184"/>
                </a:lnTo>
                <a:lnTo>
                  <a:pt x="8736" y="14819"/>
                </a:lnTo>
                <a:lnTo>
                  <a:pt x="9295" y="14065"/>
                </a:lnTo>
                <a:lnTo>
                  <a:pt x="9855" y="13311"/>
                </a:lnTo>
                <a:lnTo>
                  <a:pt x="10098" y="12946"/>
                </a:lnTo>
                <a:lnTo>
                  <a:pt x="10366" y="12605"/>
                </a:lnTo>
                <a:lnTo>
                  <a:pt x="10926" y="11924"/>
                </a:lnTo>
                <a:lnTo>
                  <a:pt x="12094" y="10634"/>
                </a:lnTo>
                <a:close/>
                <a:moveTo>
                  <a:pt x="11364" y="9466"/>
                </a:moveTo>
                <a:lnTo>
                  <a:pt x="11850" y="10220"/>
                </a:lnTo>
                <a:lnTo>
                  <a:pt x="10707" y="11486"/>
                </a:lnTo>
                <a:lnTo>
                  <a:pt x="10171" y="12118"/>
                </a:lnTo>
                <a:lnTo>
                  <a:pt x="9660" y="12800"/>
                </a:lnTo>
                <a:lnTo>
                  <a:pt x="9174" y="13505"/>
                </a:lnTo>
                <a:lnTo>
                  <a:pt x="8711" y="14211"/>
                </a:lnTo>
                <a:lnTo>
                  <a:pt x="8468" y="14503"/>
                </a:lnTo>
                <a:lnTo>
                  <a:pt x="8201" y="14844"/>
                </a:lnTo>
                <a:lnTo>
                  <a:pt x="8079" y="15014"/>
                </a:lnTo>
                <a:lnTo>
                  <a:pt x="7957" y="15184"/>
                </a:lnTo>
                <a:lnTo>
                  <a:pt x="7860" y="15355"/>
                </a:lnTo>
                <a:lnTo>
                  <a:pt x="7811" y="15525"/>
                </a:lnTo>
                <a:lnTo>
                  <a:pt x="6838" y="15549"/>
                </a:lnTo>
                <a:lnTo>
                  <a:pt x="7130" y="15306"/>
                </a:lnTo>
                <a:lnTo>
                  <a:pt x="7422" y="15038"/>
                </a:lnTo>
                <a:lnTo>
                  <a:pt x="7884" y="14503"/>
                </a:lnTo>
                <a:lnTo>
                  <a:pt x="8274" y="14089"/>
                </a:lnTo>
                <a:lnTo>
                  <a:pt x="8639" y="13651"/>
                </a:lnTo>
                <a:lnTo>
                  <a:pt x="8784" y="13651"/>
                </a:lnTo>
                <a:lnTo>
                  <a:pt x="8906" y="13603"/>
                </a:lnTo>
                <a:lnTo>
                  <a:pt x="9028" y="13554"/>
                </a:lnTo>
                <a:lnTo>
                  <a:pt x="9149" y="13457"/>
                </a:lnTo>
                <a:lnTo>
                  <a:pt x="9271" y="13286"/>
                </a:lnTo>
                <a:lnTo>
                  <a:pt x="9368" y="13092"/>
                </a:lnTo>
                <a:lnTo>
                  <a:pt x="9417" y="12873"/>
                </a:lnTo>
                <a:lnTo>
                  <a:pt x="9441" y="12654"/>
                </a:lnTo>
                <a:lnTo>
                  <a:pt x="9514" y="12556"/>
                </a:lnTo>
                <a:lnTo>
                  <a:pt x="9709" y="12289"/>
                </a:lnTo>
                <a:lnTo>
                  <a:pt x="9855" y="12045"/>
                </a:lnTo>
                <a:lnTo>
                  <a:pt x="10171" y="11510"/>
                </a:lnTo>
                <a:lnTo>
                  <a:pt x="10439" y="10975"/>
                </a:lnTo>
                <a:lnTo>
                  <a:pt x="10731" y="10439"/>
                </a:lnTo>
                <a:lnTo>
                  <a:pt x="11047" y="9953"/>
                </a:lnTo>
                <a:lnTo>
                  <a:pt x="11364" y="9466"/>
                </a:lnTo>
                <a:close/>
                <a:moveTo>
                  <a:pt x="12605" y="11437"/>
                </a:moveTo>
                <a:lnTo>
                  <a:pt x="12945" y="11972"/>
                </a:lnTo>
                <a:lnTo>
                  <a:pt x="12678" y="12386"/>
                </a:lnTo>
                <a:lnTo>
                  <a:pt x="12361" y="12800"/>
                </a:lnTo>
                <a:lnTo>
                  <a:pt x="11753" y="13603"/>
                </a:lnTo>
                <a:lnTo>
                  <a:pt x="11583" y="13822"/>
                </a:lnTo>
                <a:lnTo>
                  <a:pt x="11388" y="14065"/>
                </a:lnTo>
                <a:lnTo>
                  <a:pt x="10950" y="14527"/>
                </a:lnTo>
                <a:lnTo>
                  <a:pt x="10755" y="14795"/>
                </a:lnTo>
                <a:lnTo>
                  <a:pt x="10585" y="15038"/>
                </a:lnTo>
                <a:lnTo>
                  <a:pt x="10439" y="15306"/>
                </a:lnTo>
                <a:lnTo>
                  <a:pt x="10317" y="15574"/>
                </a:lnTo>
                <a:lnTo>
                  <a:pt x="9368" y="15549"/>
                </a:lnTo>
                <a:lnTo>
                  <a:pt x="9539" y="15379"/>
                </a:lnTo>
                <a:lnTo>
                  <a:pt x="9685" y="15184"/>
                </a:lnTo>
                <a:lnTo>
                  <a:pt x="9977" y="14795"/>
                </a:lnTo>
                <a:lnTo>
                  <a:pt x="10999" y="13505"/>
                </a:lnTo>
                <a:lnTo>
                  <a:pt x="11802" y="12483"/>
                </a:lnTo>
                <a:lnTo>
                  <a:pt x="12605" y="11437"/>
                </a:lnTo>
                <a:close/>
                <a:moveTo>
                  <a:pt x="5865" y="9199"/>
                </a:moveTo>
                <a:lnTo>
                  <a:pt x="6230" y="9223"/>
                </a:lnTo>
                <a:lnTo>
                  <a:pt x="6084" y="9369"/>
                </a:lnTo>
                <a:lnTo>
                  <a:pt x="5962" y="9539"/>
                </a:lnTo>
                <a:lnTo>
                  <a:pt x="5767" y="9855"/>
                </a:lnTo>
                <a:lnTo>
                  <a:pt x="5548" y="10196"/>
                </a:lnTo>
                <a:lnTo>
                  <a:pt x="5451" y="10318"/>
                </a:lnTo>
                <a:lnTo>
                  <a:pt x="5378" y="10464"/>
                </a:lnTo>
                <a:lnTo>
                  <a:pt x="4891" y="11194"/>
                </a:lnTo>
                <a:lnTo>
                  <a:pt x="4380" y="11924"/>
                </a:lnTo>
                <a:lnTo>
                  <a:pt x="3991" y="12435"/>
                </a:lnTo>
                <a:lnTo>
                  <a:pt x="3577" y="12921"/>
                </a:lnTo>
                <a:lnTo>
                  <a:pt x="2750" y="13895"/>
                </a:lnTo>
                <a:lnTo>
                  <a:pt x="2409" y="14235"/>
                </a:lnTo>
                <a:lnTo>
                  <a:pt x="2069" y="14673"/>
                </a:lnTo>
                <a:lnTo>
                  <a:pt x="1898" y="14917"/>
                </a:lnTo>
                <a:lnTo>
                  <a:pt x="1752" y="15136"/>
                </a:lnTo>
                <a:lnTo>
                  <a:pt x="1655" y="15379"/>
                </a:lnTo>
                <a:lnTo>
                  <a:pt x="1631" y="15476"/>
                </a:lnTo>
                <a:lnTo>
                  <a:pt x="1631" y="15598"/>
                </a:lnTo>
                <a:lnTo>
                  <a:pt x="1363" y="15501"/>
                </a:lnTo>
                <a:lnTo>
                  <a:pt x="1266" y="15452"/>
                </a:lnTo>
                <a:lnTo>
                  <a:pt x="1193" y="15403"/>
                </a:lnTo>
                <a:lnTo>
                  <a:pt x="1047" y="15233"/>
                </a:lnTo>
                <a:lnTo>
                  <a:pt x="1217" y="15111"/>
                </a:lnTo>
                <a:lnTo>
                  <a:pt x="1387" y="14965"/>
                </a:lnTo>
                <a:lnTo>
                  <a:pt x="1704" y="14625"/>
                </a:lnTo>
                <a:lnTo>
                  <a:pt x="2263" y="13943"/>
                </a:lnTo>
                <a:lnTo>
                  <a:pt x="2993" y="13092"/>
                </a:lnTo>
                <a:lnTo>
                  <a:pt x="3723" y="12264"/>
                </a:lnTo>
                <a:lnTo>
                  <a:pt x="4040" y="11924"/>
                </a:lnTo>
                <a:lnTo>
                  <a:pt x="4332" y="11559"/>
                </a:lnTo>
                <a:lnTo>
                  <a:pt x="4599" y="11169"/>
                </a:lnTo>
                <a:lnTo>
                  <a:pt x="4867" y="10756"/>
                </a:lnTo>
                <a:lnTo>
                  <a:pt x="5086" y="10366"/>
                </a:lnTo>
                <a:lnTo>
                  <a:pt x="5281" y="9953"/>
                </a:lnTo>
                <a:lnTo>
                  <a:pt x="5402" y="9734"/>
                </a:lnTo>
                <a:lnTo>
                  <a:pt x="5524" y="9563"/>
                </a:lnTo>
                <a:lnTo>
                  <a:pt x="5670" y="9369"/>
                </a:lnTo>
                <a:lnTo>
                  <a:pt x="5840" y="9223"/>
                </a:lnTo>
                <a:lnTo>
                  <a:pt x="5865" y="9199"/>
                </a:lnTo>
                <a:close/>
                <a:moveTo>
                  <a:pt x="6351" y="14746"/>
                </a:moveTo>
                <a:lnTo>
                  <a:pt x="6497" y="14819"/>
                </a:lnTo>
                <a:lnTo>
                  <a:pt x="6643" y="14868"/>
                </a:lnTo>
                <a:lnTo>
                  <a:pt x="6814" y="14892"/>
                </a:lnTo>
                <a:lnTo>
                  <a:pt x="6984" y="14868"/>
                </a:lnTo>
                <a:lnTo>
                  <a:pt x="6911" y="14941"/>
                </a:lnTo>
                <a:lnTo>
                  <a:pt x="6619" y="15233"/>
                </a:lnTo>
                <a:lnTo>
                  <a:pt x="6497" y="15379"/>
                </a:lnTo>
                <a:lnTo>
                  <a:pt x="6376" y="15549"/>
                </a:lnTo>
                <a:lnTo>
                  <a:pt x="5475" y="15598"/>
                </a:lnTo>
                <a:lnTo>
                  <a:pt x="5719" y="15403"/>
                </a:lnTo>
                <a:lnTo>
                  <a:pt x="5938" y="15184"/>
                </a:lnTo>
                <a:lnTo>
                  <a:pt x="6351" y="14746"/>
                </a:lnTo>
                <a:close/>
                <a:moveTo>
                  <a:pt x="13164" y="12264"/>
                </a:moveTo>
                <a:lnTo>
                  <a:pt x="13432" y="12605"/>
                </a:lnTo>
                <a:lnTo>
                  <a:pt x="13189" y="12873"/>
                </a:lnTo>
                <a:lnTo>
                  <a:pt x="12994" y="13189"/>
                </a:lnTo>
                <a:lnTo>
                  <a:pt x="12629" y="13797"/>
                </a:lnTo>
                <a:lnTo>
                  <a:pt x="12361" y="14235"/>
                </a:lnTo>
                <a:lnTo>
                  <a:pt x="12069" y="14673"/>
                </a:lnTo>
                <a:lnTo>
                  <a:pt x="11777" y="15136"/>
                </a:lnTo>
                <a:lnTo>
                  <a:pt x="11656" y="15355"/>
                </a:lnTo>
                <a:lnTo>
                  <a:pt x="11534" y="15598"/>
                </a:lnTo>
                <a:lnTo>
                  <a:pt x="10828" y="15598"/>
                </a:lnTo>
                <a:lnTo>
                  <a:pt x="10609" y="15574"/>
                </a:lnTo>
                <a:lnTo>
                  <a:pt x="10901" y="15209"/>
                </a:lnTo>
                <a:lnTo>
                  <a:pt x="11169" y="14844"/>
                </a:lnTo>
                <a:lnTo>
                  <a:pt x="11558" y="14357"/>
                </a:lnTo>
                <a:lnTo>
                  <a:pt x="11923" y="13895"/>
                </a:lnTo>
                <a:lnTo>
                  <a:pt x="12556" y="13092"/>
                </a:lnTo>
                <a:lnTo>
                  <a:pt x="12872" y="12702"/>
                </a:lnTo>
                <a:lnTo>
                  <a:pt x="13164" y="12264"/>
                </a:lnTo>
                <a:close/>
                <a:moveTo>
                  <a:pt x="9344" y="9150"/>
                </a:moveTo>
                <a:lnTo>
                  <a:pt x="9782" y="9174"/>
                </a:lnTo>
                <a:lnTo>
                  <a:pt x="9490" y="9539"/>
                </a:lnTo>
                <a:lnTo>
                  <a:pt x="9222" y="9928"/>
                </a:lnTo>
                <a:lnTo>
                  <a:pt x="8711" y="10707"/>
                </a:lnTo>
                <a:lnTo>
                  <a:pt x="8201" y="11510"/>
                </a:lnTo>
                <a:lnTo>
                  <a:pt x="7957" y="11899"/>
                </a:lnTo>
                <a:lnTo>
                  <a:pt x="7690" y="12289"/>
                </a:lnTo>
                <a:lnTo>
                  <a:pt x="6935" y="13311"/>
                </a:lnTo>
                <a:lnTo>
                  <a:pt x="6789" y="13335"/>
                </a:lnTo>
                <a:lnTo>
                  <a:pt x="6668" y="13384"/>
                </a:lnTo>
                <a:lnTo>
                  <a:pt x="6595" y="13432"/>
                </a:lnTo>
                <a:lnTo>
                  <a:pt x="6570" y="13505"/>
                </a:lnTo>
                <a:lnTo>
                  <a:pt x="6473" y="13554"/>
                </a:lnTo>
                <a:lnTo>
                  <a:pt x="6351" y="13651"/>
                </a:lnTo>
                <a:lnTo>
                  <a:pt x="6230" y="13773"/>
                </a:lnTo>
                <a:lnTo>
                  <a:pt x="6157" y="13943"/>
                </a:lnTo>
                <a:lnTo>
                  <a:pt x="6108" y="14089"/>
                </a:lnTo>
                <a:lnTo>
                  <a:pt x="6084" y="14260"/>
                </a:lnTo>
                <a:lnTo>
                  <a:pt x="6108" y="14406"/>
                </a:lnTo>
                <a:lnTo>
                  <a:pt x="5548" y="14990"/>
                </a:lnTo>
                <a:lnTo>
                  <a:pt x="5281" y="15306"/>
                </a:lnTo>
                <a:lnTo>
                  <a:pt x="5037" y="15598"/>
                </a:lnTo>
                <a:lnTo>
                  <a:pt x="4697" y="15622"/>
                </a:lnTo>
                <a:lnTo>
                  <a:pt x="4113" y="15647"/>
                </a:lnTo>
                <a:lnTo>
                  <a:pt x="4356" y="15452"/>
                </a:lnTo>
                <a:lnTo>
                  <a:pt x="4575" y="15233"/>
                </a:lnTo>
                <a:lnTo>
                  <a:pt x="4770" y="15014"/>
                </a:lnTo>
                <a:lnTo>
                  <a:pt x="4940" y="14795"/>
                </a:lnTo>
                <a:lnTo>
                  <a:pt x="5256" y="14333"/>
                </a:lnTo>
                <a:lnTo>
                  <a:pt x="5548" y="13870"/>
                </a:lnTo>
                <a:lnTo>
                  <a:pt x="5840" y="13408"/>
                </a:lnTo>
                <a:lnTo>
                  <a:pt x="6132" y="12946"/>
                </a:lnTo>
                <a:lnTo>
                  <a:pt x="6400" y="12605"/>
                </a:lnTo>
                <a:lnTo>
                  <a:pt x="6692" y="12264"/>
                </a:lnTo>
                <a:lnTo>
                  <a:pt x="6887" y="12216"/>
                </a:lnTo>
                <a:lnTo>
                  <a:pt x="7057" y="12167"/>
                </a:lnTo>
                <a:lnTo>
                  <a:pt x="7227" y="12070"/>
                </a:lnTo>
                <a:lnTo>
                  <a:pt x="7398" y="11972"/>
                </a:lnTo>
                <a:lnTo>
                  <a:pt x="7544" y="11851"/>
                </a:lnTo>
                <a:lnTo>
                  <a:pt x="7665" y="11705"/>
                </a:lnTo>
                <a:lnTo>
                  <a:pt x="7787" y="11534"/>
                </a:lnTo>
                <a:lnTo>
                  <a:pt x="7884" y="11340"/>
                </a:lnTo>
                <a:lnTo>
                  <a:pt x="7933" y="11145"/>
                </a:lnTo>
                <a:lnTo>
                  <a:pt x="7982" y="10902"/>
                </a:lnTo>
                <a:lnTo>
                  <a:pt x="8249" y="10488"/>
                </a:lnTo>
                <a:lnTo>
                  <a:pt x="8493" y="10074"/>
                </a:lnTo>
                <a:lnTo>
                  <a:pt x="8760" y="9661"/>
                </a:lnTo>
                <a:lnTo>
                  <a:pt x="9052" y="9247"/>
                </a:lnTo>
                <a:lnTo>
                  <a:pt x="9101" y="9150"/>
                </a:lnTo>
                <a:close/>
                <a:moveTo>
                  <a:pt x="13700" y="12946"/>
                </a:moveTo>
                <a:lnTo>
                  <a:pt x="13797" y="13067"/>
                </a:lnTo>
                <a:lnTo>
                  <a:pt x="14065" y="13384"/>
                </a:lnTo>
                <a:lnTo>
                  <a:pt x="13967" y="13481"/>
                </a:lnTo>
                <a:lnTo>
                  <a:pt x="13870" y="13603"/>
                </a:lnTo>
                <a:lnTo>
                  <a:pt x="13724" y="13895"/>
                </a:lnTo>
                <a:lnTo>
                  <a:pt x="13578" y="14187"/>
                </a:lnTo>
                <a:lnTo>
                  <a:pt x="13432" y="14430"/>
                </a:lnTo>
                <a:lnTo>
                  <a:pt x="13213" y="14771"/>
                </a:lnTo>
                <a:lnTo>
                  <a:pt x="12970" y="15063"/>
                </a:lnTo>
                <a:lnTo>
                  <a:pt x="12483" y="15647"/>
                </a:lnTo>
                <a:lnTo>
                  <a:pt x="12240" y="15622"/>
                </a:lnTo>
                <a:lnTo>
                  <a:pt x="12021" y="15647"/>
                </a:lnTo>
                <a:lnTo>
                  <a:pt x="11923" y="15622"/>
                </a:lnTo>
                <a:lnTo>
                  <a:pt x="12045" y="15476"/>
                </a:lnTo>
                <a:lnTo>
                  <a:pt x="12191" y="15330"/>
                </a:lnTo>
                <a:lnTo>
                  <a:pt x="12410" y="14990"/>
                </a:lnTo>
                <a:lnTo>
                  <a:pt x="12824" y="14284"/>
                </a:lnTo>
                <a:lnTo>
                  <a:pt x="13335" y="13457"/>
                </a:lnTo>
                <a:lnTo>
                  <a:pt x="13700" y="12946"/>
                </a:lnTo>
                <a:close/>
                <a:moveTo>
                  <a:pt x="14284" y="13870"/>
                </a:moveTo>
                <a:lnTo>
                  <a:pt x="14284" y="14016"/>
                </a:lnTo>
                <a:lnTo>
                  <a:pt x="14284" y="14162"/>
                </a:lnTo>
                <a:lnTo>
                  <a:pt x="14259" y="14333"/>
                </a:lnTo>
                <a:lnTo>
                  <a:pt x="14186" y="14527"/>
                </a:lnTo>
                <a:lnTo>
                  <a:pt x="14065" y="14771"/>
                </a:lnTo>
                <a:lnTo>
                  <a:pt x="13919" y="15063"/>
                </a:lnTo>
                <a:lnTo>
                  <a:pt x="13724" y="15306"/>
                </a:lnTo>
                <a:lnTo>
                  <a:pt x="13627" y="15428"/>
                </a:lnTo>
                <a:lnTo>
                  <a:pt x="13529" y="15501"/>
                </a:lnTo>
                <a:lnTo>
                  <a:pt x="13408" y="15574"/>
                </a:lnTo>
                <a:lnTo>
                  <a:pt x="13286" y="15622"/>
                </a:lnTo>
                <a:lnTo>
                  <a:pt x="13164" y="15647"/>
                </a:lnTo>
                <a:lnTo>
                  <a:pt x="13018" y="15647"/>
                </a:lnTo>
                <a:lnTo>
                  <a:pt x="13189" y="15476"/>
                </a:lnTo>
                <a:lnTo>
                  <a:pt x="13359" y="15257"/>
                </a:lnTo>
                <a:lnTo>
                  <a:pt x="13651" y="14868"/>
                </a:lnTo>
                <a:lnTo>
                  <a:pt x="13967" y="14381"/>
                </a:lnTo>
                <a:lnTo>
                  <a:pt x="14138" y="14138"/>
                </a:lnTo>
                <a:lnTo>
                  <a:pt x="14284" y="13870"/>
                </a:lnTo>
                <a:close/>
                <a:moveTo>
                  <a:pt x="5865" y="12094"/>
                </a:moveTo>
                <a:lnTo>
                  <a:pt x="5986" y="12167"/>
                </a:lnTo>
                <a:lnTo>
                  <a:pt x="6108" y="12216"/>
                </a:lnTo>
                <a:lnTo>
                  <a:pt x="5962" y="12386"/>
                </a:lnTo>
                <a:lnTo>
                  <a:pt x="5670" y="12800"/>
                </a:lnTo>
                <a:lnTo>
                  <a:pt x="5402" y="13238"/>
                </a:lnTo>
                <a:lnTo>
                  <a:pt x="4867" y="14114"/>
                </a:lnTo>
                <a:lnTo>
                  <a:pt x="4526" y="14600"/>
                </a:lnTo>
                <a:lnTo>
                  <a:pt x="4356" y="14819"/>
                </a:lnTo>
                <a:lnTo>
                  <a:pt x="4161" y="15038"/>
                </a:lnTo>
                <a:lnTo>
                  <a:pt x="4015" y="15209"/>
                </a:lnTo>
                <a:lnTo>
                  <a:pt x="3845" y="15355"/>
                </a:lnTo>
                <a:lnTo>
                  <a:pt x="3675" y="15525"/>
                </a:lnTo>
                <a:lnTo>
                  <a:pt x="3529" y="15671"/>
                </a:lnTo>
                <a:lnTo>
                  <a:pt x="2847" y="15695"/>
                </a:lnTo>
                <a:lnTo>
                  <a:pt x="2847" y="15695"/>
                </a:lnTo>
                <a:lnTo>
                  <a:pt x="3018" y="15501"/>
                </a:lnTo>
                <a:lnTo>
                  <a:pt x="3796" y="14625"/>
                </a:lnTo>
                <a:lnTo>
                  <a:pt x="4575" y="13797"/>
                </a:lnTo>
                <a:lnTo>
                  <a:pt x="4940" y="13359"/>
                </a:lnTo>
                <a:lnTo>
                  <a:pt x="5281" y="12921"/>
                </a:lnTo>
                <a:lnTo>
                  <a:pt x="5865" y="12094"/>
                </a:lnTo>
                <a:close/>
                <a:moveTo>
                  <a:pt x="5281" y="11364"/>
                </a:moveTo>
                <a:lnTo>
                  <a:pt x="5378" y="11607"/>
                </a:lnTo>
                <a:lnTo>
                  <a:pt x="5451" y="11729"/>
                </a:lnTo>
                <a:lnTo>
                  <a:pt x="5548" y="11851"/>
                </a:lnTo>
                <a:lnTo>
                  <a:pt x="5232" y="12289"/>
                </a:lnTo>
                <a:lnTo>
                  <a:pt x="4867" y="12800"/>
                </a:lnTo>
                <a:lnTo>
                  <a:pt x="4478" y="13286"/>
                </a:lnTo>
                <a:lnTo>
                  <a:pt x="3650" y="14211"/>
                </a:lnTo>
                <a:lnTo>
                  <a:pt x="3334" y="14576"/>
                </a:lnTo>
                <a:lnTo>
                  <a:pt x="2993" y="14941"/>
                </a:lnTo>
                <a:lnTo>
                  <a:pt x="2750" y="15330"/>
                </a:lnTo>
                <a:lnTo>
                  <a:pt x="2507" y="15720"/>
                </a:lnTo>
                <a:lnTo>
                  <a:pt x="2166" y="15695"/>
                </a:lnTo>
                <a:lnTo>
                  <a:pt x="1825" y="15647"/>
                </a:lnTo>
                <a:lnTo>
                  <a:pt x="1947" y="15525"/>
                </a:lnTo>
                <a:lnTo>
                  <a:pt x="2044" y="15403"/>
                </a:lnTo>
                <a:lnTo>
                  <a:pt x="2239" y="15111"/>
                </a:lnTo>
                <a:lnTo>
                  <a:pt x="2604" y="14625"/>
                </a:lnTo>
                <a:lnTo>
                  <a:pt x="3018" y="14162"/>
                </a:lnTo>
                <a:lnTo>
                  <a:pt x="3748" y="13311"/>
                </a:lnTo>
                <a:lnTo>
                  <a:pt x="4113" y="12897"/>
                </a:lnTo>
                <a:lnTo>
                  <a:pt x="4478" y="12459"/>
                </a:lnTo>
                <a:lnTo>
                  <a:pt x="4867" y="11924"/>
                </a:lnTo>
                <a:lnTo>
                  <a:pt x="5281" y="11364"/>
                </a:lnTo>
                <a:close/>
                <a:moveTo>
                  <a:pt x="5500" y="1"/>
                </a:moveTo>
                <a:lnTo>
                  <a:pt x="5086" y="50"/>
                </a:lnTo>
                <a:lnTo>
                  <a:pt x="4916" y="98"/>
                </a:lnTo>
                <a:lnTo>
                  <a:pt x="4721" y="147"/>
                </a:lnTo>
                <a:lnTo>
                  <a:pt x="4551" y="220"/>
                </a:lnTo>
                <a:lnTo>
                  <a:pt x="4405" y="293"/>
                </a:lnTo>
                <a:lnTo>
                  <a:pt x="4259" y="415"/>
                </a:lnTo>
                <a:lnTo>
                  <a:pt x="4137" y="512"/>
                </a:lnTo>
                <a:lnTo>
                  <a:pt x="4040" y="658"/>
                </a:lnTo>
                <a:lnTo>
                  <a:pt x="3991" y="828"/>
                </a:lnTo>
                <a:lnTo>
                  <a:pt x="3942" y="1072"/>
                </a:lnTo>
                <a:lnTo>
                  <a:pt x="3942" y="1388"/>
                </a:lnTo>
                <a:lnTo>
                  <a:pt x="3967" y="1704"/>
                </a:lnTo>
                <a:lnTo>
                  <a:pt x="4064" y="2020"/>
                </a:lnTo>
                <a:lnTo>
                  <a:pt x="4210" y="2288"/>
                </a:lnTo>
                <a:lnTo>
                  <a:pt x="4283" y="2434"/>
                </a:lnTo>
                <a:lnTo>
                  <a:pt x="4380" y="2556"/>
                </a:lnTo>
                <a:lnTo>
                  <a:pt x="4502" y="2653"/>
                </a:lnTo>
                <a:lnTo>
                  <a:pt x="4599" y="2726"/>
                </a:lnTo>
                <a:lnTo>
                  <a:pt x="4745" y="2799"/>
                </a:lnTo>
                <a:lnTo>
                  <a:pt x="4867" y="2823"/>
                </a:lnTo>
                <a:lnTo>
                  <a:pt x="4891" y="3213"/>
                </a:lnTo>
                <a:lnTo>
                  <a:pt x="4891" y="3578"/>
                </a:lnTo>
                <a:lnTo>
                  <a:pt x="4843" y="4332"/>
                </a:lnTo>
                <a:lnTo>
                  <a:pt x="4843" y="4965"/>
                </a:lnTo>
                <a:lnTo>
                  <a:pt x="4843" y="5622"/>
                </a:lnTo>
                <a:lnTo>
                  <a:pt x="4843" y="5914"/>
                </a:lnTo>
                <a:lnTo>
                  <a:pt x="4818" y="6206"/>
                </a:lnTo>
                <a:lnTo>
                  <a:pt x="4794" y="6473"/>
                </a:lnTo>
                <a:lnTo>
                  <a:pt x="4818" y="6619"/>
                </a:lnTo>
                <a:lnTo>
                  <a:pt x="4843" y="6765"/>
                </a:lnTo>
                <a:lnTo>
                  <a:pt x="4697" y="6911"/>
                </a:lnTo>
                <a:lnTo>
                  <a:pt x="4551" y="7082"/>
                </a:lnTo>
                <a:lnTo>
                  <a:pt x="4332" y="7447"/>
                </a:lnTo>
                <a:lnTo>
                  <a:pt x="3723" y="8250"/>
                </a:lnTo>
                <a:lnTo>
                  <a:pt x="3115" y="9077"/>
                </a:lnTo>
                <a:lnTo>
                  <a:pt x="2434" y="10074"/>
                </a:lnTo>
                <a:lnTo>
                  <a:pt x="1728" y="11072"/>
                </a:lnTo>
                <a:lnTo>
                  <a:pt x="1047" y="12045"/>
                </a:lnTo>
                <a:lnTo>
                  <a:pt x="706" y="12483"/>
                </a:lnTo>
                <a:lnTo>
                  <a:pt x="560" y="12702"/>
                </a:lnTo>
                <a:lnTo>
                  <a:pt x="487" y="12824"/>
                </a:lnTo>
                <a:lnTo>
                  <a:pt x="463" y="12946"/>
                </a:lnTo>
                <a:lnTo>
                  <a:pt x="366" y="13043"/>
                </a:lnTo>
                <a:lnTo>
                  <a:pt x="293" y="13116"/>
                </a:lnTo>
                <a:lnTo>
                  <a:pt x="147" y="13335"/>
                </a:lnTo>
                <a:lnTo>
                  <a:pt x="74" y="13578"/>
                </a:lnTo>
                <a:lnTo>
                  <a:pt x="1" y="13773"/>
                </a:lnTo>
                <a:lnTo>
                  <a:pt x="1" y="13968"/>
                </a:lnTo>
                <a:lnTo>
                  <a:pt x="25" y="14138"/>
                </a:lnTo>
                <a:lnTo>
                  <a:pt x="49" y="14333"/>
                </a:lnTo>
                <a:lnTo>
                  <a:pt x="122" y="14503"/>
                </a:lnTo>
                <a:lnTo>
                  <a:pt x="268" y="14868"/>
                </a:lnTo>
                <a:lnTo>
                  <a:pt x="414" y="15184"/>
                </a:lnTo>
                <a:lnTo>
                  <a:pt x="512" y="15355"/>
                </a:lnTo>
                <a:lnTo>
                  <a:pt x="633" y="15501"/>
                </a:lnTo>
                <a:lnTo>
                  <a:pt x="755" y="15647"/>
                </a:lnTo>
                <a:lnTo>
                  <a:pt x="876" y="15744"/>
                </a:lnTo>
                <a:lnTo>
                  <a:pt x="998" y="15841"/>
                </a:lnTo>
                <a:lnTo>
                  <a:pt x="1144" y="15939"/>
                </a:lnTo>
                <a:lnTo>
                  <a:pt x="1290" y="15987"/>
                </a:lnTo>
                <a:lnTo>
                  <a:pt x="1460" y="16060"/>
                </a:lnTo>
                <a:lnTo>
                  <a:pt x="1777" y="16133"/>
                </a:lnTo>
                <a:lnTo>
                  <a:pt x="2117" y="16182"/>
                </a:lnTo>
                <a:lnTo>
                  <a:pt x="2482" y="16182"/>
                </a:lnTo>
                <a:lnTo>
                  <a:pt x="2847" y="16158"/>
                </a:lnTo>
                <a:lnTo>
                  <a:pt x="5208" y="16060"/>
                </a:lnTo>
                <a:lnTo>
                  <a:pt x="6400" y="16012"/>
                </a:lnTo>
                <a:lnTo>
                  <a:pt x="7568" y="15987"/>
                </a:lnTo>
                <a:lnTo>
                  <a:pt x="8711" y="15987"/>
                </a:lnTo>
                <a:lnTo>
                  <a:pt x="9879" y="16036"/>
                </a:lnTo>
                <a:lnTo>
                  <a:pt x="10828" y="16036"/>
                </a:lnTo>
                <a:lnTo>
                  <a:pt x="11339" y="16060"/>
                </a:lnTo>
                <a:lnTo>
                  <a:pt x="11826" y="16109"/>
                </a:lnTo>
                <a:lnTo>
                  <a:pt x="11850" y="16158"/>
                </a:lnTo>
                <a:lnTo>
                  <a:pt x="11899" y="16182"/>
                </a:lnTo>
                <a:lnTo>
                  <a:pt x="11972" y="16206"/>
                </a:lnTo>
                <a:lnTo>
                  <a:pt x="12045" y="16206"/>
                </a:lnTo>
                <a:lnTo>
                  <a:pt x="12459" y="16182"/>
                </a:lnTo>
                <a:lnTo>
                  <a:pt x="13067" y="16182"/>
                </a:lnTo>
                <a:lnTo>
                  <a:pt x="13262" y="16158"/>
                </a:lnTo>
                <a:lnTo>
                  <a:pt x="13456" y="16109"/>
                </a:lnTo>
                <a:lnTo>
                  <a:pt x="13651" y="16060"/>
                </a:lnTo>
                <a:lnTo>
                  <a:pt x="13773" y="15987"/>
                </a:lnTo>
                <a:lnTo>
                  <a:pt x="13870" y="15914"/>
                </a:lnTo>
                <a:lnTo>
                  <a:pt x="14065" y="15744"/>
                </a:lnTo>
                <a:lnTo>
                  <a:pt x="14211" y="15549"/>
                </a:lnTo>
                <a:lnTo>
                  <a:pt x="14357" y="15330"/>
                </a:lnTo>
                <a:lnTo>
                  <a:pt x="14527" y="14990"/>
                </a:lnTo>
                <a:lnTo>
                  <a:pt x="14697" y="14673"/>
                </a:lnTo>
                <a:lnTo>
                  <a:pt x="14770" y="14503"/>
                </a:lnTo>
                <a:lnTo>
                  <a:pt x="14795" y="14308"/>
                </a:lnTo>
                <a:lnTo>
                  <a:pt x="14843" y="14138"/>
                </a:lnTo>
                <a:lnTo>
                  <a:pt x="14843" y="13943"/>
                </a:lnTo>
                <a:lnTo>
                  <a:pt x="14819" y="13749"/>
                </a:lnTo>
                <a:lnTo>
                  <a:pt x="14770" y="13578"/>
                </a:lnTo>
                <a:lnTo>
                  <a:pt x="14697" y="13408"/>
                </a:lnTo>
                <a:lnTo>
                  <a:pt x="14624" y="13262"/>
                </a:lnTo>
                <a:lnTo>
                  <a:pt x="14405" y="12970"/>
                </a:lnTo>
                <a:lnTo>
                  <a:pt x="14162" y="12702"/>
                </a:lnTo>
                <a:lnTo>
                  <a:pt x="13773" y="12240"/>
                </a:lnTo>
                <a:lnTo>
                  <a:pt x="13408" y="11753"/>
                </a:lnTo>
                <a:lnTo>
                  <a:pt x="13408" y="11705"/>
                </a:lnTo>
                <a:lnTo>
                  <a:pt x="13359" y="11680"/>
                </a:lnTo>
                <a:lnTo>
                  <a:pt x="13018" y="11145"/>
                </a:lnTo>
                <a:lnTo>
                  <a:pt x="12702" y="10610"/>
                </a:lnTo>
                <a:lnTo>
                  <a:pt x="12410" y="10074"/>
                </a:lnTo>
                <a:lnTo>
                  <a:pt x="12094" y="9563"/>
                </a:lnTo>
                <a:lnTo>
                  <a:pt x="11534" y="8736"/>
                </a:lnTo>
                <a:lnTo>
                  <a:pt x="10974" y="7909"/>
                </a:lnTo>
                <a:lnTo>
                  <a:pt x="10755" y="7593"/>
                </a:lnTo>
                <a:lnTo>
                  <a:pt x="10536" y="7276"/>
                </a:lnTo>
                <a:lnTo>
                  <a:pt x="10415" y="7130"/>
                </a:lnTo>
                <a:lnTo>
                  <a:pt x="10293" y="6984"/>
                </a:lnTo>
                <a:lnTo>
                  <a:pt x="10147" y="6863"/>
                </a:lnTo>
                <a:lnTo>
                  <a:pt x="10001" y="6765"/>
                </a:lnTo>
                <a:lnTo>
                  <a:pt x="10074" y="6595"/>
                </a:lnTo>
                <a:lnTo>
                  <a:pt x="10123" y="6400"/>
                </a:lnTo>
                <a:lnTo>
                  <a:pt x="10147" y="6206"/>
                </a:lnTo>
                <a:lnTo>
                  <a:pt x="10171" y="5987"/>
                </a:lnTo>
                <a:lnTo>
                  <a:pt x="10171" y="5573"/>
                </a:lnTo>
                <a:lnTo>
                  <a:pt x="10147" y="5184"/>
                </a:lnTo>
                <a:lnTo>
                  <a:pt x="10147" y="4016"/>
                </a:lnTo>
                <a:lnTo>
                  <a:pt x="10147" y="3724"/>
                </a:lnTo>
                <a:lnTo>
                  <a:pt x="10123" y="3432"/>
                </a:lnTo>
                <a:lnTo>
                  <a:pt x="10074" y="3140"/>
                </a:lnTo>
                <a:lnTo>
                  <a:pt x="10025" y="2848"/>
                </a:lnTo>
                <a:lnTo>
                  <a:pt x="10317" y="2580"/>
                </a:lnTo>
                <a:lnTo>
                  <a:pt x="10609" y="2288"/>
                </a:lnTo>
                <a:lnTo>
                  <a:pt x="10755" y="2142"/>
                </a:lnTo>
                <a:lnTo>
                  <a:pt x="10877" y="1996"/>
                </a:lnTo>
                <a:lnTo>
                  <a:pt x="10974" y="1826"/>
                </a:lnTo>
                <a:lnTo>
                  <a:pt x="11072" y="1631"/>
                </a:lnTo>
                <a:lnTo>
                  <a:pt x="11096" y="1436"/>
                </a:lnTo>
                <a:lnTo>
                  <a:pt x="11096" y="1266"/>
                </a:lnTo>
                <a:lnTo>
                  <a:pt x="11047" y="1096"/>
                </a:lnTo>
                <a:lnTo>
                  <a:pt x="10974" y="950"/>
                </a:lnTo>
                <a:lnTo>
                  <a:pt x="10877" y="804"/>
                </a:lnTo>
                <a:lnTo>
                  <a:pt x="10755" y="682"/>
                </a:lnTo>
                <a:lnTo>
                  <a:pt x="10609" y="561"/>
                </a:lnTo>
                <a:lnTo>
                  <a:pt x="10463" y="463"/>
                </a:lnTo>
                <a:lnTo>
                  <a:pt x="10269" y="366"/>
                </a:lnTo>
                <a:lnTo>
                  <a:pt x="10074" y="293"/>
                </a:lnTo>
                <a:lnTo>
                  <a:pt x="9855" y="244"/>
                </a:lnTo>
                <a:lnTo>
                  <a:pt x="9636" y="196"/>
                </a:lnTo>
                <a:lnTo>
                  <a:pt x="9198" y="171"/>
                </a:lnTo>
                <a:lnTo>
                  <a:pt x="8784" y="147"/>
                </a:lnTo>
                <a:lnTo>
                  <a:pt x="7665" y="123"/>
                </a:lnTo>
                <a:lnTo>
                  <a:pt x="7106" y="98"/>
                </a:lnTo>
                <a:lnTo>
                  <a:pt x="6546" y="50"/>
                </a:lnTo>
                <a:lnTo>
                  <a:pt x="623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48"/>
          <p:cNvSpPr/>
          <p:nvPr/>
        </p:nvSpPr>
        <p:spPr>
          <a:xfrm>
            <a:off x="1132864" y="2147120"/>
            <a:ext cx="306067" cy="307922"/>
          </a:xfrm>
          <a:custGeom>
            <a:rect b="b" l="l" r="r" t="t"/>
            <a:pathLst>
              <a:path extrusionOk="0" h="15938" w="15842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p48"/>
          <p:cNvSpPr/>
          <p:nvPr/>
        </p:nvSpPr>
        <p:spPr>
          <a:xfrm>
            <a:off x="1658415" y="2147120"/>
            <a:ext cx="306048" cy="307922"/>
          </a:xfrm>
          <a:custGeom>
            <a:rect b="b" l="l" r="r" t="t"/>
            <a:pathLst>
              <a:path extrusionOk="0" h="15938" w="15841">
                <a:moveTo>
                  <a:pt x="4502" y="7470"/>
                </a:moveTo>
                <a:lnTo>
                  <a:pt x="4575" y="7495"/>
                </a:lnTo>
                <a:lnTo>
                  <a:pt x="4648" y="7543"/>
                </a:lnTo>
                <a:lnTo>
                  <a:pt x="4696" y="7616"/>
                </a:lnTo>
                <a:lnTo>
                  <a:pt x="4721" y="7714"/>
                </a:lnTo>
                <a:lnTo>
                  <a:pt x="4721" y="7787"/>
                </a:lnTo>
                <a:lnTo>
                  <a:pt x="4696" y="7908"/>
                </a:lnTo>
                <a:lnTo>
                  <a:pt x="4623" y="7981"/>
                </a:lnTo>
                <a:lnTo>
                  <a:pt x="4550" y="8054"/>
                </a:lnTo>
                <a:lnTo>
                  <a:pt x="4429" y="8079"/>
                </a:lnTo>
                <a:lnTo>
                  <a:pt x="4307" y="8054"/>
                </a:lnTo>
                <a:lnTo>
                  <a:pt x="4234" y="7981"/>
                </a:lnTo>
                <a:lnTo>
                  <a:pt x="4161" y="7908"/>
                </a:lnTo>
                <a:lnTo>
                  <a:pt x="4137" y="7787"/>
                </a:lnTo>
                <a:lnTo>
                  <a:pt x="4161" y="7665"/>
                </a:lnTo>
                <a:lnTo>
                  <a:pt x="4234" y="7543"/>
                </a:lnTo>
                <a:lnTo>
                  <a:pt x="4307" y="7495"/>
                </a:lnTo>
                <a:lnTo>
                  <a:pt x="4404" y="7470"/>
                </a:lnTo>
                <a:close/>
                <a:moveTo>
                  <a:pt x="10877" y="7470"/>
                </a:moveTo>
                <a:lnTo>
                  <a:pt x="10950" y="7495"/>
                </a:lnTo>
                <a:lnTo>
                  <a:pt x="11023" y="7543"/>
                </a:lnTo>
                <a:lnTo>
                  <a:pt x="11071" y="7616"/>
                </a:lnTo>
                <a:lnTo>
                  <a:pt x="11096" y="7714"/>
                </a:lnTo>
                <a:lnTo>
                  <a:pt x="11096" y="7787"/>
                </a:lnTo>
                <a:lnTo>
                  <a:pt x="11071" y="7908"/>
                </a:lnTo>
                <a:lnTo>
                  <a:pt x="10998" y="7981"/>
                </a:lnTo>
                <a:lnTo>
                  <a:pt x="10926" y="8054"/>
                </a:lnTo>
                <a:lnTo>
                  <a:pt x="10804" y="8079"/>
                </a:lnTo>
                <a:lnTo>
                  <a:pt x="10682" y="8054"/>
                </a:lnTo>
                <a:lnTo>
                  <a:pt x="10609" y="7981"/>
                </a:lnTo>
                <a:lnTo>
                  <a:pt x="10536" y="7908"/>
                </a:lnTo>
                <a:lnTo>
                  <a:pt x="10512" y="7787"/>
                </a:lnTo>
                <a:lnTo>
                  <a:pt x="10536" y="7665"/>
                </a:lnTo>
                <a:lnTo>
                  <a:pt x="10609" y="7543"/>
                </a:lnTo>
                <a:lnTo>
                  <a:pt x="10682" y="7495"/>
                </a:lnTo>
                <a:lnTo>
                  <a:pt x="10780" y="7470"/>
                </a:lnTo>
                <a:close/>
                <a:moveTo>
                  <a:pt x="4477" y="7081"/>
                </a:moveTo>
                <a:lnTo>
                  <a:pt x="4307" y="7105"/>
                </a:lnTo>
                <a:lnTo>
                  <a:pt x="4137" y="7178"/>
                </a:lnTo>
                <a:lnTo>
                  <a:pt x="4015" y="7300"/>
                </a:lnTo>
                <a:lnTo>
                  <a:pt x="3893" y="7446"/>
                </a:lnTo>
                <a:lnTo>
                  <a:pt x="3820" y="7568"/>
                </a:lnTo>
                <a:lnTo>
                  <a:pt x="3772" y="7714"/>
                </a:lnTo>
                <a:lnTo>
                  <a:pt x="3723" y="7835"/>
                </a:lnTo>
                <a:lnTo>
                  <a:pt x="3723" y="7981"/>
                </a:lnTo>
                <a:lnTo>
                  <a:pt x="3674" y="8225"/>
                </a:lnTo>
                <a:lnTo>
                  <a:pt x="3674" y="8395"/>
                </a:lnTo>
                <a:lnTo>
                  <a:pt x="3723" y="8565"/>
                </a:lnTo>
                <a:lnTo>
                  <a:pt x="3772" y="8711"/>
                </a:lnTo>
                <a:lnTo>
                  <a:pt x="3869" y="8833"/>
                </a:lnTo>
                <a:lnTo>
                  <a:pt x="3966" y="8955"/>
                </a:lnTo>
                <a:lnTo>
                  <a:pt x="4088" y="9028"/>
                </a:lnTo>
                <a:lnTo>
                  <a:pt x="4234" y="9101"/>
                </a:lnTo>
                <a:lnTo>
                  <a:pt x="4404" y="9149"/>
                </a:lnTo>
                <a:lnTo>
                  <a:pt x="4599" y="9174"/>
                </a:lnTo>
                <a:lnTo>
                  <a:pt x="4769" y="9149"/>
                </a:lnTo>
                <a:lnTo>
                  <a:pt x="4940" y="9101"/>
                </a:lnTo>
                <a:lnTo>
                  <a:pt x="5086" y="9028"/>
                </a:lnTo>
                <a:lnTo>
                  <a:pt x="5207" y="8930"/>
                </a:lnTo>
                <a:lnTo>
                  <a:pt x="5329" y="8809"/>
                </a:lnTo>
                <a:lnTo>
                  <a:pt x="5426" y="8663"/>
                </a:lnTo>
                <a:lnTo>
                  <a:pt x="5499" y="8517"/>
                </a:lnTo>
                <a:lnTo>
                  <a:pt x="5548" y="8346"/>
                </a:lnTo>
                <a:lnTo>
                  <a:pt x="5572" y="8176"/>
                </a:lnTo>
                <a:lnTo>
                  <a:pt x="5548" y="8006"/>
                </a:lnTo>
                <a:lnTo>
                  <a:pt x="5524" y="7835"/>
                </a:lnTo>
                <a:lnTo>
                  <a:pt x="5475" y="7689"/>
                </a:lnTo>
                <a:lnTo>
                  <a:pt x="5402" y="7519"/>
                </a:lnTo>
                <a:lnTo>
                  <a:pt x="5280" y="7397"/>
                </a:lnTo>
                <a:lnTo>
                  <a:pt x="5134" y="7251"/>
                </a:lnTo>
                <a:lnTo>
                  <a:pt x="4988" y="7154"/>
                </a:lnTo>
                <a:lnTo>
                  <a:pt x="4818" y="7105"/>
                </a:lnTo>
                <a:lnTo>
                  <a:pt x="4648" y="7081"/>
                </a:lnTo>
                <a:close/>
                <a:moveTo>
                  <a:pt x="10853" y="7081"/>
                </a:moveTo>
                <a:lnTo>
                  <a:pt x="10682" y="7105"/>
                </a:lnTo>
                <a:lnTo>
                  <a:pt x="10512" y="7178"/>
                </a:lnTo>
                <a:lnTo>
                  <a:pt x="10390" y="7300"/>
                </a:lnTo>
                <a:lnTo>
                  <a:pt x="10269" y="7446"/>
                </a:lnTo>
                <a:lnTo>
                  <a:pt x="10196" y="7568"/>
                </a:lnTo>
                <a:lnTo>
                  <a:pt x="10147" y="7714"/>
                </a:lnTo>
                <a:lnTo>
                  <a:pt x="10098" y="7835"/>
                </a:lnTo>
                <a:lnTo>
                  <a:pt x="10098" y="7981"/>
                </a:lnTo>
                <a:lnTo>
                  <a:pt x="10050" y="8225"/>
                </a:lnTo>
                <a:lnTo>
                  <a:pt x="10050" y="8395"/>
                </a:lnTo>
                <a:lnTo>
                  <a:pt x="10098" y="8565"/>
                </a:lnTo>
                <a:lnTo>
                  <a:pt x="10147" y="8711"/>
                </a:lnTo>
                <a:lnTo>
                  <a:pt x="10244" y="8833"/>
                </a:lnTo>
                <a:lnTo>
                  <a:pt x="10342" y="8955"/>
                </a:lnTo>
                <a:lnTo>
                  <a:pt x="10463" y="9028"/>
                </a:lnTo>
                <a:lnTo>
                  <a:pt x="10609" y="9101"/>
                </a:lnTo>
                <a:lnTo>
                  <a:pt x="10780" y="9149"/>
                </a:lnTo>
                <a:lnTo>
                  <a:pt x="10974" y="9174"/>
                </a:lnTo>
                <a:lnTo>
                  <a:pt x="11144" y="9149"/>
                </a:lnTo>
                <a:lnTo>
                  <a:pt x="11315" y="9101"/>
                </a:lnTo>
                <a:lnTo>
                  <a:pt x="11461" y="9028"/>
                </a:lnTo>
                <a:lnTo>
                  <a:pt x="11582" y="8930"/>
                </a:lnTo>
                <a:lnTo>
                  <a:pt x="11704" y="8809"/>
                </a:lnTo>
                <a:lnTo>
                  <a:pt x="11801" y="8663"/>
                </a:lnTo>
                <a:lnTo>
                  <a:pt x="11874" y="8517"/>
                </a:lnTo>
                <a:lnTo>
                  <a:pt x="11923" y="8346"/>
                </a:lnTo>
                <a:lnTo>
                  <a:pt x="11947" y="8176"/>
                </a:lnTo>
                <a:lnTo>
                  <a:pt x="11923" y="8006"/>
                </a:lnTo>
                <a:lnTo>
                  <a:pt x="11899" y="7835"/>
                </a:lnTo>
                <a:lnTo>
                  <a:pt x="11850" y="7689"/>
                </a:lnTo>
                <a:lnTo>
                  <a:pt x="11777" y="7519"/>
                </a:lnTo>
                <a:lnTo>
                  <a:pt x="11655" y="7397"/>
                </a:lnTo>
                <a:lnTo>
                  <a:pt x="11509" y="7251"/>
                </a:lnTo>
                <a:lnTo>
                  <a:pt x="11363" y="7154"/>
                </a:lnTo>
                <a:lnTo>
                  <a:pt x="11193" y="7105"/>
                </a:lnTo>
                <a:lnTo>
                  <a:pt x="11023" y="7081"/>
                </a:lnTo>
                <a:close/>
                <a:moveTo>
                  <a:pt x="7787" y="10244"/>
                </a:moveTo>
                <a:lnTo>
                  <a:pt x="7470" y="10268"/>
                </a:lnTo>
                <a:lnTo>
                  <a:pt x="7154" y="10293"/>
                </a:lnTo>
                <a:lnTo>
                  <a:pt x="6643" y="10390"/>
                </a:lnTo>
                <a:lnTo>
                  <a:pt x="6132" y="10536"/>
                </a:lnTo>
                <a:lnTo>
                  <a:pt x="5645" y="10731"/>
                </a:lnTo>
                <a:lnTo>
                  <a:pt x="5159" y="10950"/>
                </a:lnTo>
                <a:lnTo>
                  <a:pt x="4745" y="11144"/>
                </a:lnTo>
                <a:lnTo>
                  <a:pt x="4502" y="11266"/>
                </a:lnTo>
                <a:lnTo>
                  <a:pt x="4283" y="11388"/>
                </a:lnTo>
                <a:lnTo>
                  <a:pt x="4088" y="11534"/>
                </a:lnTo>
                <a:lnTo>
                  <a:pt x="3918" y="11704"/>
                </a:lnTo>
                <a:lnTo>
                  <a:pt x="3772" y="11899"/>
                </a:lnTo>
                <a:lnTo>
                  <a:pt x="3723" y="11996"/>
                </a:lnTo>
                <a:lnTo>
                  <a:pt x="3699" y="12118"/>
                </a:lnTo>
                <a:lnTo>
                  <a:pt x="3699" y="12166"/>
                </a:lnTo>
                <a:lnTo>
                  <a:pt x="3699" y="12239"/>
                </a:lnTo>
                <a:lnTo>
                  <a:pt x="3747" y="12288"/>
                </a:lnTo>
                <a:lnTo>
                  <a:pt x="3796" y="12312"/>
                </a:lnTo>
                <a:lnTo>
                  <a:pt x="3918" y="12312"/>
                </a:lnTo>
                <a:lnTo>
                  <a:pt x="3966" y="12288"/>
                </a:lnTo>
                <a:lnTo>
                  <a:pt x="4015" y="12239"/>
                </a:lnTo>
                <a:lnTo>
                  <a:pt x="4161" y="12093"/>
                </a:lnTo>
                <a:lnTo>
                  <a:pt x="4307" y="11947"/>
                </a:lnTo>
                <a:lnTo>
                  <a:pt x="4502" y="11826"/>
                </a:lnTo>
                <a:lnTo>
                  <a:pt x="4721" y="11704"/>
                </a:lnTo>
                <a:lnTo>
                  <a:pt x="5134" y="11509"/>
                </a:lnTo>
                <a:lnTo>
                  <a:pt x="5524" y="11339"/>
                </a:lnTo>
                <a:lnTo>
                  <a:pt x="5937" y="11169"/>
                </a:lnTo>
                <a:lnTo>
                  <a:pt x="6375" y="11023"/>
                </a:lnTo>
                <a:lnTo>
                  <a:pt x="6813" y="10901"/>
                </a:lnTo>
                <a:lnTo>
                  <a:pt x="7032" y="10852"/>
                </a:lnTo>
                <a:lnTo>
                  <a:pt x="7276" y="10828"/>
                </a:lnTo>
                <a:lnTo>
                  <a:pt x="7835" y="10804"/>
                </a:lnTo>
                <a:lnTo>
                  <a:pt x="8419" y="10828"/>
                </a:lnTo>
                <a:lnTo>
                  <a:pt x="9003" y="10901"/>
                </a:lnTo>
                <a:lnTo>
                  <a:pt x="9295" y="10950"/>
                </a:lnTo>
                <a:lnTo>
                  <a:pt x="9587" y="11023"/>
                </a:lnTo>
                <a:lnTo>
                  <a:pt x="9879" y="11120"/>
                </a:lnTo>
                <a:lnTo>
                  <a:pt x="10147" y="11242"/>
                </a:lnTo>
                <a:lnTo>
                  <a:pt x="10415" y="11363"/>
                </a:lnTo>
                <a:lnTo>
                  <a:pt x="10658" y="11509"/>
                </a:lnTo>
                <a:lnTo>
                  <a:pt x="10901" y="11655"/>
                </a:lnTo>
                <a:lnTo>
                  <a:pt x="11120" y="11850"/>
                </a:lnTo>
                <a:lnTo>
                  <a:pt x="11315" y="12045"/>
                </a:lnTo>
                <a:lnTo>
                  <a:pt x="11485" y="12288"/>
                </a:lnTo>
                <a:lnTo>
                  <a:pt x="11582" y="12361"/>
                </a:lnTo>
                <a:lnTo>
                  <a:pt x="11680" y="12410"/>
                </a:lnTo>
                <a:lnTo>
                  <a:pt x="11777" y="12410"/>
                </a:lnTo>
                <a:lnTo>
                  <a:pt x="11874" y="12361"/>
                </a:lnTo>
                <a:lnTo>
                  <a:pt x="11947" y="12288"/>
                </a:lnTo>
                <a:lnTo>
                  <a:pt x="11996" y="12215"/>
                </a:lnTo>
                <a:lnTo>
                  <a:pt x="12020" y="12118"/>
                </a:lnTo>
                <a:lnTo>
                  <a:pt x="11972" y="12020"/>
                </a:lnTo>
                <a:lnTo>
                  <a:pt x="11753" y="11753"/>
                </a:lnTo>
                <a:lnTo>
                  <a:pt x="11534" y="11509"/>
                </a:lnTo>
                <a:lnTo>
                  <a:pt x="11290" y="11290"/>
                </a:lnTo>
                <a:lnTo>
                  <a:pt x="11023" y="11096"/>
                </a:lnTo>
                <a:lnTo>
                  <a:pt x="10731" y="10925"/>
                </a:lnTo>
                <a:lnTo>
                  <a:pt x="10439" y="10779"/>
                </a:lnTo>
                <a:lnTo>
                  <a:pt x="10123" y="10633"/>
                </a:lnTo>
                <a:lnTo>
                  <a:pt x="9806" y="10536"/>
                </a:lnTo>
                <a:lnTo>
                  <a:pt x="9466" y="10439"/>
                </a:lnTo>
                <a:lnTo>
                  <a:pt x="9149" y="10366"/>
                </a:lnTo>
                <a:lnTo>
                  <a:pt x="8809" y="10317"/>
                </a:lnTo>
                <a:lnTo>
                  <a:pt x="8468" y="10268"/>
                </a:lnTo>
                <a:lnTo>
                  <a:pt x="8127" y="10244"/>
                </a:lnTo>
                <a:close/>
                <a:moveTo>
                  <a:pt x="8517" y="682"/>
                </a:moveTo>
                <a:lnTo>
                  <a:pt x="8663" y="706"/>
                </a:lnTo>
                <a:lnTo>
                  <a:pt x="9125" y="755"/>
                </a:lnTo>
                <a:lnTo>
                  <a:pt x="9563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0" y="1241"/>
                </a:lnTo>
                <a:lnTo>
                  <a:pt x="11461" y="1411"/>
                </a:lnTo>
                <a:lnTo>
                  <a:pt x="11777" y="1557"/>
                </a:lnTo>
                <a:lnTo>
                  <a:pt x="11777" y="1582"/>
                </a:lnTo>
                <a:lnTo>
                  <a:pt x="11728" y="1655"/>
                </a:lnTo>
                <a:lnTo>
                  <a:pt x="11753" y="1752"/>
                </a:lnTo>
                <a:lnTo>
                  <a:pt x="11777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72" y="1776"/>
                </a:lnTo>
                <a:lnTo>
                  <a:pt x="11996" y="1752"/>
                </a:lnTo>
                <a:lnTo>
                  <a:pt x="12020" y="1728"/>
                </a:lnTo>
                <a:lnTo>
                  <a:pt x="12045" y="1728"/>
                </a:lnTo>
                <a:lnTo>
                  <a:pt x="12142" y="1801"/>
                </a:lnTo>
                <a:lnTo>
                  <a:pt x="12118" y="1874"/>
                </a:lnTo>
                <a:lnTo>
                  <a:pt x="12093" y="1947"/>
                </a:lnTo>
                <a:lnTo>
                  <a:pt x="12118" y="1995"/>
                </a:lnTo>
                <a:lnTo>
                  <a:pt x="12142" y="2020"/>
                </a:lnTo>
                <a:lnTo>
                  <a:pt x="12191" y="2044"/>
                </a:lnTo>
                <a:lnTo>
                  <a:pt x="12215" y="2020"/>
                </a:lnTo>
                <a:lnTo>
                  <a:pt x="12264" y="1995"/>
                </a:lnTo>
                <a:lnTo>
                  <a:pt x="12337" y="1922"/>
                </a:lnTo>
                <a:lnTo>
                  <a:pt x="12556" y="2068"/>
                </a:lnTo>
                <a:lnTo>
                  <a:pt x="12507" y="2190"/>
                </a:lnTo>
                <a:lnTo>
                  <a:pt x="12507" y="2239"/>
                </a:lnTo>
                <a:lnTo>
                  <a:pt x="12507" y="2336"/>
                </a:lnTo>
                <a:lnTo>
                  <a:pt x="12531" y="2385"/>
                </a:lnTo>
                <a:lnTo>
                  <a:pt x="12556" y="2409"/>
                </a:lnTo>
                <a:lnTo>
                  <a:pt x="12604" y="2409"/>
                </a:lnTo>
                <a:lnTo>
                  <a:pt x="12653" y="2385"/>
                </a:lnTo>
                <a:lnTo>
                  <a:pt x="12702" y="2360"/>
                </a:lnTo>
                <a:lnTo>
                  <a:pt x="12750" y="2287"/>
                </a:lnTo>
                <a:lnTo>
                  <a:pt x="12775" y="2239"/>
                </a:lnTo>
                <a:lnTo>
                  <a:pt x="12969" y="2409"/>
                </a:lnTo>
                <a:lnTo>
                  <a:pt x="12896" y="2531"/>
                </a:lnTo>
                <a:lnTo>
                  <a:pt x="12848" y="2604"/>
                </a:lnTo>
                <a:lnTo>
                  <a:pt x="12848" y="2677"/>
                </a:lnTo>
                <a:lnTo>
                  <a:pt x="12848" y="2725"/>
                </a:lnTo>
                <a:lnTo>
                  <a:pt x="12872" y="2750"/>
                </a:lnTo>
                <a:lnTo>
                  <a:pt x="12921" y="2774"/>
                </a:lnTo>
                <a:lnTo>
                  <a:pt x="12969" y="2774"/>
                </a:lnTo>
                <a:lnTo>
                  <a:pt x="13091" y="2701"/>
                </a:lnTo>
                <a:lnTo>
                  <a:pt x="13188" y="2604"/>
                </a:lnTo>
                <a:lnTo>
                  <a:pt x="13310" y="2725"/>
                </a:lnTo>
                <a:lnTo>
                  <a:pt x="13407" y="2823"/>
                </a:lnTo>
                <a:lnTo>
                  <a:pt x="13261" y="3017"/>
                </a:lnTo>
                <a:lnTo>
                  <a:pt x="13237" y="3066"/>
                </a:lnTo>
                <a:lnTo>
                  <a:pt x="13188" y="3163"/>
                </a:lnTo>
                <a:lnTo>
                  <a:pt x="13188" y="3236"/>
                </a:lnTo>
                <a:lnTo>
                  <a:pt x="13213" y="3285"/>
                </a:lnTo>
                <a:lnTo>
                  <a:pt x="13237" y="3309"/>
                </a:lnTo>
                <a:lnTo>
                  <a:pt x="13334" y="3285"/>
                </a:lnTo>
                <a:lnTo>
                  <a:pt x="13407" y="3236"/>
                </a:lnTo>
                <a:lnTo>
                  <a:pt x="13553" y="3115"/>
                </a:lnTo>
                <a:lnTo>
                  <a:pt x="13602" y="3042"/>
                </a:lnTo>
                <a:lnTo>
                  <a:pt x="13797" y="3309"/>
                </a:lnTo>
                <a:lnTo>
                  <a:pt x="13699" y="3407"/>
                </a:lnTo>
                <a:lnTo>
                  <a:pt x="13553" y="3504"/>
                </a:lnTo>
                <a:lnTo>
                  <a:pt x="13505" y="3577"/>
                </a:lnTo>
                <a:lnTo>
                  <a:pt x="13480" y="3650"/>
                </a:lnTo>
                <a:lnTo>
                  <a:pt x="13480" y="3699"/>
                </a:lnTo>
                <a:lnTo>
                  <a:pt x="13529" y="3723"/>
                </a:lnTo>
                <a:lnTo>
                  <a:pt x="13626" y="3747"/>
                </a:lnTo>
                <a:lnTo>
                  <a:pt x="13699" y="3723"/>
                </a:lnTo>
                <a:lnTo>
                  <a:pt x="13797" y="3674"/>
                </a:lnTo>
                <a:lnTo>
                  <a:pt x="13870" y="3626"/>
                </a:lnTo>
                <a:lnTo>
                  <a:pt x="13967" y="3577"/>
                </a:lnTo>
                <a:lnTo>
                  <a:pt x="14162" y="3918"/>
                </a:lnTo>
                <a:lnTo>
                  <a:pt x="14064" y="3991"/>
                </a:lnTo>
                <a:lnTo>
                  <a:pt x="13870" y="4161"/>
                </a:lnTo>
                <a:lnTo>
                  <a:pt x="13772" y="4234"/>
                </a:lnTo>
                <a:lnTo>
                  <a:pt x="13724" y="4331"/>
                </a:lnTo>
                <a:lnTo>
                  <a:pt x="13724" y="4356"/>
                </a:lnTo>
                <a:lnTo>
                  <a:pt x="13724" y="4380"/>
                </a:lnTo>
                <a:lnTo>
                  <a:pt x="13845" y="4380"/>
                </a:lnTo>
                <a:lnTo>
                  <a:pt x="13967" y="4356"/>
                </a:lnTo>
                <a:lnTo>
                  <a:pt x="14089" y="4307"/>
                </a:lnTo>
                <a:lnTo>
                  <a:pt x="14186" y="4234"/>
                </a:lnTo>
                <a:lnTo>
                  <a:pt x="14308" y="4161"/>
                </a:lnTo>
                <a:lnTo>
                  <a:pt x="14527" y="4696"/>
                </a:lnTo>
                <a:lnTo>
                  <a:pt x="14356" y="4769"/>
                </a:lnTo>
                <a:lnTo>
                  <a:pt x="14210" y="4842"/>
                </a:lnTo>
                <a:lnTo>
                  <a:pt x="14089" y="4940"/>
                </a:lnTo>
                <a:lnTo>
                  <a:pt x="13967" y="5061"/>
                </a:lnTo>
                <a:lnTo>
                  <a:pt x="13943" y="5134"/>
                </a:lnTo>
                <a:lnTo>
                  <a:pt x="13918" y="5207"/>
                </a:lnTo>
                <a:lnTo>
                  <a:pt x="13918" y="5256"/>
                </a:lnTo>
                <a:lnTo>
                  <a:pt x="13943" y="5280"/>
                </a:lnTo>
                <a:lnTo>
                  <a:pt x="13967" y="5305"/>
                </a:lnTo>
                <a:lnTo>
                  <a:pt x="14016" y="5305"/>
                </a:lnTo>
                <a:lnTo>
                  <a:pt x="14137" y="5256"/>
                </a:lnTo>
                <a:lnTo>
                  <a:pt x="14259" y="5183"/>
                </a:lnTo>
                <a:lnTo>
                  <a:pt x="14551" y="5037"/>
                </a:lnTo>
                <a:lnTo>
                  <a:pt x="14624" y="5013"/>
                </a:lnTo>
                <a:lnTo>
                  <a:pt x="14770" y="5524"/>
                </a:lnTo>
                <a:lnTo>
                  <a:pt x="14454" y="5670"/>
                </a:lnTo>
                <a:lnTo>
                  <a:pt x="14186" y="5791"/>
                </a:lnTo>
                <a:lnTo>
                  <a:pt x="13943" y="5937"/>
                </a:lnTo>
                <a:lnTo>
                  <a:pt x="13943" y="5986"/>
                </a:lnTo>
                <a:lnTo>
                  <a:pt x="13943" y="6010"/>
                </a:lnTo>
                <a:lnTo>
                  <a:pt x="14113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51" y="6010"/>
                </a:lnTo>
                <a:lnTo>
                  <a:pt x="14867" y="5889"/>
                </a:lnTo>
                <a:lnTo>
                  <a:pt x="14989" y="6424"/>
                </a:lnTo>
                <a:lnTo>
                  <a:pt x="14819" y="6497"/>
                </a:lnTo>
                <a:lnTo>
                  <a:pt x="14429" y="6619"/>
                </a:lnTo>
                <a:lnTo>
                  <a:pt x="14040" y="6740"/>
                </a:lnTo>
                <a:lnTo>
                  <a:pt x="13991" y="6789"/>
                </a:lnTo>
                <a:lnTo>
                  <a:pt x="13991" y="6813"/>
                </a:lnTo>
                <a:lnTo>
                  <a:pt x="14016" y="6862"/>
                </a:lnTo>
                <a:lnTo>
                  <a:pt x="14064" y="6886"/>
                </a:lnTo>
                <a:lnTo>
                  <a:pt x="14235" y="6886"/>
                </a:lnTo>
                <a:lnTo>
                  <a:pt x="14429" y="6862"/>
                </a:lnTo>
                <a:lnTo>
                  <a:pt x="14794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67" y="7227"/>
                </a:lnTo>
                <a:lnTo>
                  <a:pt x="14454" y="7349"/>
                </a:lnTo>
                <a:lnTo>
                  <a:pt x="14259" y="7422"/>
                </a:lnTo>
                <a:lnTo>
                  <a:pt x="14064" y="7543"/>
                </a:lnTo>
                <a:lnTo>
                  <a:pt x="14040" y="7592"/>
                </a:lnTo>
                <a:lnTo>
                  <a:pt x="14040" y="7665"/>
                </a:lnTo>
                <a:lnTo>
                  <a:pt x="14089" y="7714"/>
                </a:lnTo>
                <a:lnTo>
                  <a:pt x="14162" y="7738"/>
                </a:lnTo>
                <a:lnTo>
                  <a:pt x="14356" y="7714"/>
                </a:lnTo>
                <a:lnTo>
                  <a:pt x="14551" y="7665"/>
                </a:lnTo>
                <a:lnTo>
                  <a:pt x="14940" y="7568"/>
                </a:lnTo>
                <a:lnTo>
                  <a:pt x="15159" y="7519"/>
                </a:lnTo>
                <a:lnTo>
                  <a:pt x="15208" y="7981"/>
                </a:lnTo>
                <a:lnTo>
                  <a:pt x="14892" y="8030"/>
                </a:lnTo>
                <a:lnTo>
                  <a:pt x="14648" y="8054"/>
                </a:lnTo>
                <a:lnTo>
                  <a:pt x="14381" y="8079"/>
                </a:lnTo>
                <a:lnTo>
                  <a:pt x="14259" y="8103"/>
                </a:lnTo>
                <a:lnTo>
                  <a:pt x="14137" y="8152"/>
                </a:lnTo>
                <a:lnTo>
                  <a:pt x="14040" y="8200"/>
                </a:lnTo>
                <a:lnTo>
                  <a:pt x="13943" y="8298"/>
                </a:lnTo>
                <a:lnTo>
                  <a:pt x="13918" y="8322"/>
                </a:lnTo>
                <a:lnTo>
                  <a:pt x="13918" y="8346"/>
                </a:lnTo>
                <a:lnTo>
                  <a:pt x="13943" y="8395"/>
                </a:lnTo>
                <a:lnTo>
                  <a:pt x="13967" y="8395"/>
                </a:lnTo>
                <a:lnTo>
                  <a:pt x="14089" y="8419"/>
                </a:lnTo>
                <a:lnTo>
                  <a:pt x="14210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32" y="8395"/>
                </a:lnTo>
                <a:lnTo>
                  <a:pt x="15232" y="8857"/>
                </a:lnTo>
                <a:lnTo>
                  <a:pt x="14746" y="8882"/>
                </a:lnTo>
                <a:lnTo>
                  <a:pt x="14527" y="8882"/>
                </a:lnTo>
                <a:lnTo>
                  <a:pt x="14308" y="8906"/>
                </a:lnTo>
                <a:lnTo>
                  <a:pt x="14089" y="8955"/>
                </a:lnTo>
                <a:lnTo>
                  <a:pt x="13991" y="8979"/>
                </a:lnTo>
                <a:lnTo>
                  <a:pt x="13894" y="9028"/>
                </a:lnTo>
                <a:lnTo>
                  <a:pt x="13870" y="9052"/>
                </a:lnTo>
                <a:lnTo>
                  <a:pt x="13894" y="9076"/>
                </a:lnTo>
                <a:lnTo>
                  <a:pt x="13967" y="9125"/>
                </a:lnTo>
                <a:lnTo>
                  <a:pt x="14089" y="9174"/>
                </a:lnTo>
                <a:lnTo>
                  <a:pt x="14308" y="9222"/>
                </a:lnTo>
                <a:lnTo>
                  <a:pt x="14746" y="9222"/>
                </a:lnTo>
                <a:lnTo>
                  <a:pt x="14965" y="9247"/>
                </a:lnTo>
                <a:lnTo>
                  <a:pt x="15208" y="9247"/>
                </a:lnTo>
                <a:lnTo>
                  <a:pt x="15184" y="9465"/>
                </a:lnTo>
                <a:lnTo>
                  <a:pt x="14989" y="9514"/>
                </a:lnTo>
                <a:lnTo>
                  <a:pt x="14746" y="9563"/>
                </a:lnTo>
                <a:lnTo>
                  <a:pt x="14502" y="9660"/>
                </a:lnTo>
                <a:lnTo>
                  <a:pt x="14283" y="9757"/>
                </a:lnTo>
                <a:lnTo>
                  <a:pt x="14064" y="9879"/>
                </a:lnTo>
                <a:lnTo>
                  <a:pt x="14040" y="9903"/>
                </a:lnTo>
                <a:lnTo>
                  <a:pt x="14040" y="9952"/>
                </a:lnTo>
                <a:lnTo>
                  <a:pt x="14064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111" y="9879"/>
                </a:lnTo>
                <a:lnTo>
                  <a:pt x="14989" y="10390"/>
                </a:lnTo>
                <a:lnTo>
                  <a:pt x="14551" y="10463"/>
                </a:lnTo>
                <a:lnTo>
                  <a:pt x="14356" y="10487"/>
                </a:lnTo>
                <a:lnTo>
                  <a:pt x="14186" y="10512"/>
                </a:lnTo>
                <a:lnTo>
                  <a:pt x="14016" y="10560"/>
                </a:lnTo>
                <a:lnTo>
                  <a:pt x="13943" y="10609"/>
                </a:lnTo>
                <a:lnTo>
                  <a:pt x="13870" y="10682"/>
                </a:lnTo>
                <a:lnTo>
                  <a:pt x="13845" y="10731"/>
                </a:lnTo>
                <a:lnTo>
                  <a:pt x="13845" y="10804"/>
                </a:lnTo>
                <a:lnTo>
                  <a:pt x="13894" y="10852"/>
                </a:lnTo>
                <a:lnTo>
                  <a:pt x="13918" y="10901"/>
                </a:lnTo>
                <a:lnTo>
                  <a:pt x="13991" y="10925"/>
                </a:lnTo>
                <a:lnTo>
                  <a:pt x="14089" y="10950"/>
                </a:lnTo>
                <a:lnTo>
                  <a:pt x="14259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502" y="11339"/>
                </a:lnTo>
                <a:lnTo>
                  <a:pt x="14308" y="11315"/>
                </a:lnTo>
                <a:lnTo>
                  <a:pt x="14113" y="11339"/>
                </a:lnTo>
                <a:lnTo>
                  <a:pt x="13918" y="11363"/>
                </a:lnTo>
                <a:lnTo>
                  <a:pt x="13748" y="11436"/>
                </a:lnTo>
                <a:lnTo>
                  <a:pt x="13748" y="11461"/>
                </a:lnTo>
                <a:lnTo>
                  <a:pt x="13748" y="11485"/>
                </a:lnTo>
                <a:lnTo>
                  <a:pt x="13918" y="11558"/>
                </a:lnTo>
                <a:lnTo>
                  <a:pt x="14089" y="11607"/>
                </a:lnTo>
                <a:lnTo>
                  <a:pt x="14454" y="11655"/>
                </a:lnTo>
                <a:lnTo>
                  <a:pt x="14210" y="12069"/>
                </a:lnTo>
                <a:lnTo>
                  <a:pt x="13991" y="12069"/>
                </a:lnTo>
                <a:lnTo>
                  <a:pt x="13748" y="12093"/>
                </a:lnTo>
                <a:lnTo>
                  <a:pt x="13626" y="12069"/>
                </a:lnTo>
                <a:lnTo>
                  <a:pt x="13480" y="12045"/>
                </a:lnTo>
                <a:lnTo>
                  <a:pt x="13359" y="12020"/>
                </a:lnTo>
                <a:lnTo>
                  <a:pt x="13237" y="12020"/>
                </a:lnTo>
                <a:lnTo>
                  <a:pt x="13213" y="12045"/>
                </a:lnTo>
                <a:lnTo>
                  <a:pt x="13188" y="12069"/>
                </a:lnTo>
                <a:lnTo>
                  <a:pt x="13213" y="12166"/>
                </a:lnTo>
                <a:lnTo>
                  <a:pt x="13261" y="12239"/>
                </a:lnTo>
                <a:lnTo>
                  <a:pt x="13334" y="12312"/>
                </a:lnTo>
                <a:lnTo>
                  <a:pt x="13432" y="12361"/>
                </a:lnTo>
                <a:lnTo>
                  <a:pt x="13553" y="12385"/>
                </a:lnTo>
                <a:lnTo>
                  <a:pt x="13675" y="12410"/>
                </a:lnTo>
                <a:lnTo>
                  <a:pt x="13943" y="12434"/>
                </a:lnTo>
                <a:lnTo>
                  <a:pt x="13602" y="12823"/>
                </a:lnTo>
                <a:lnTo>
                  <a:pt x="13091" y="12726"/>
                </a:lnTo>
                <a:lnTo>
                  <a:pt x="12872" y="12677"/>
                </a:lnTo>
                <a:lnTo>
                  <a:pt x="12750" y="12677"/>
                </a:lnTo>
                <a:lnTo>
                  <a:pt x="12629" y="12702"/>
                </a:lnTo>
                <a:lnTo>
                  <a:pt x="12604" y="12726"/>
                </a:lnTo>
                <a:lnTo>
                  <a:pt x="12604" y="12775"/>
                </a:lnTo>
                <a:lnTo>
                  <a:pt x="12629" y="12848"/>
                </a:lnTo>
                <a:lnTo>
                  <a:pt x="12677" y="12921"/>
                </a:lnTo>
                <a:lnTo>
                  <a:pt x="12750" y="12969"/>
                </a:lnTo>
                <a:lnTo>
                  <a:pt x="12848" y="13018"/>
                </a:lnTo>
                <a:lnTo>
                  <a:pt x="13042" y="13115"/>
                </a:lnTo>
                <a:lnTo>
                  <a:pt x="13261" y="13164"/>
                </a:lnTo>
                <a:lnTo>
                  <a:pt x="13115" y="13286"/>
                </a:lnTo>
                <a:lnTo>
                  <a:pt x="13067" y="13286"/>
                </a:lnTo>
                <a:lnTo>
                  <a:pt x="12604" y="13261"/>
                </a:lnTo>
                <a:lnTo>
                  <a:pt x="12361" y="13213"/>
                </a:lnTo>
                <a:lnTo>
                  <a:pt x="12239" y="13188"/>
                </a:lnTo>
                <a:lnTo>
                  <a:pt x="12118" y="13188"/>
                </a:lnTo>
                <a:lnTo>
                  <a:pt x="12045" y="13213"/>
                </a:lnTo>
                <a:lnTo>
                  <a:pt x="11996" y="13261"/>
                </a:lnTo>
                <a:lnTo>
                  <a:pt x="11996" y="13334"/>
                </a:lnTo>
                <a:lnTo>
                  <a:pt x="12020" y="13383"/>
                </a:lnTo>
                <a:lnTo>
                  <a:pt x="12142" y="13505"/>
                </a:lnTo>
                <a:lnTo>
                  <a:pt x="12312" y="13578"/>
                </a:lnTo>
                <a:lnTo>
                  <a:pt x="12483" y="13626"/>
                </a:lnTo>
                <a:lnTo>
                  <a:pt x="12677" y="13651"/>
                </a:lnTo>
                <a:lnTo>
                  <a:pt x="12239" y="13943"/>
                </a:lnTo>
                <a:lnTo>
                  <a:pt x="12166" y="13918"/>
                </a:lnTo>
                <a:lnTo>
                  <a:pt x="11704" y="13821"/>
                </a:lnTo>
                <a:lnTo>
                  <a:pt x="11485" y="13772"/>
                </a:lnTo>
                <a:lnTo>
                  <a:pt x="11266" y="13724"/>
                </a:lnTo>
                <a:lnTo>
                  <a:pt x="11242" y="13748"/>
                </a:lnTo>
                <a:lnTo>
                  <a:pt x="11217" y="13748"/>
                </a:lnTo>
                <a:lnTo>
                  <a:pt x="11217" y="13821"/>
                </a:lnTo>
                <a:lnTo>
                  <a:pt x="11266" y="13894"/>
                </a:lnTo>
                <a:lnTo>
                  <a:pt x="11315" y="13967"/>
                </a:lnTo>
                <a:lnTo>
                  <a:pt x="11461" y="14064"/>
                </a:lnTo>
                <a:lnTo>
                  <a:pt x="11631" y="14137"/>
                </a:lnTo>
                <a:lnTo>
                  <a:pt x="11801" y="14210"/>
                </a:lnTo>
                <a:lnTo>
                  <a:pt x="11461" y="14381"/>
                </a:lnTo>
                <a:lnTo>
                  <a:pt x="11388" y="14332"/>
                </a:lnTo>
                <a:lnTo>
                  <a:pt x="11339" y="14308"/>
                </a:lnTo>
                <a:lnTo>
                  <a:pt x="11193" y="14259"/>
                </a:lnTo>
                <a:lnTo>
                  <a:pt x="10901" y="14235"/>
                </a:lnTo>
                <a:lnTo>
                  <a:pt x="10658" y="14210"/>
                </a:lnTo>
                <a:lnTo>
                  <a:pt x="10512" y="14210"/>
                </a:lnTo>
                <a:lnTo>
                  <a:pt x="10390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415" y="14381"/>
                </a:lnTo>
                <a:lnTo>
                  <a:pt x="10488" y="14478"/>
                </a:lnTo>
                <a:lnTo>
                  <a:pt x="10634" y="14551"/>
                </a:lnTo>
                <a:lnTo>
                  <a:pt x="10731" y="14575"/>
                </a:lnTo>
                <a:lnTo>
                  <a:pt x="10901" y="14624"/>
                </a:lnTo>
                <a:lnTo>
                  <a:pt x="10512" y="14746"/>
                </a:lnTo>
                <a:lnTo>
                  <a:pt x="10317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6" y="14600"/>
                </a:lnTo>
                <a:lnTo>
                  <a:pt x="9709" y="14648"/>
                </a:lnTo>
                <a:lnTo>
                  <a:pt x="9685" y="14673"/>
                </a:lnTo>
                <a:lnTo>
                  <a:pt x="9685" y="14721"/>
                </a:lnTo>
                <a:lnTo>
                  <a:pt x="9733" y="14794"/>
                </a:lnTo>
                <a:lnTo>
                  <a:pt x="9806" y="14843"/>
                </a:lnTo>
                <a:lnTo>
                  <a:pt x="9952" y="14916"/>
                </a:lnTo>
                <a:lnTo>
                  <a:pt x="9636" y="14989"/>
                </a:lnTo>
                <a:lnTo>
                  <a:pt x="9587" y="14940"/>
                </a:lnTo>
                <a:lnTo>
                  <a:pt x="9539" y="14916"/>
                </a:lnTo>
                <a:lnTo>
                  <a:pt x="9441" y="14867"/>
                </a:lnTo>
                <a:lnTo>
                  <a:pt x="9247" y="14843"/>
                </a:lnTo>
                <a:lnTo>
                  <a:pt x="9149" y="14843"/>
                </a:lnTo>
                <a:lnTo>
                  <a:pt x="9052" y="14867"/>
                </a:lnTo>
                <a:lnTo>
                  <a:pt x="9028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3" y="15062"/>
                </a:lnTo>
                <a:lnTo>
                  <a:pt x="9028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521" y="15062"/>
                </a:lnTo>
                <a:lnTo>
                  <a:pt x="6156" y="14989"/>
                </a:lnTo>
                <a:lnTo>
                  <a:pt x="5816" y="14916"/>
                </a:lnTo>
                <a:lnTo>
                  <a:pt x="5475" y="14819"/>
                </a:lnTo>
                <a:lnTo>
                  <a:pt x="5134" y="14697"/>
                </a:lnTo>
                <a:lnTo>
                  <a:pt x="4818" y="14575"/>
                </a:lnTo>
                <a:lnTo>
                  <a:pt x="4477" y="14405"/>
                </a:lnTo>
                <a:lnTo>
                  <a:pt x="4161" y="14259"/>
                </a:lnTo>
                <a:lnTo>
                  <a:pt x="3869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42" y="13456"/>
                </a:lnTo>
                <a:lnTo>
                  <a:pt x="2799" y="13237"/>
                </a:lnTo>
                <a:lnTo>
                  <a:pt x="2555" y="12994"/>
                </a:lnTo>
                <a:lnTo>
                  <a:pt x="2336" y="12775"/>
                </a:lnTo>
                <a:lnTo>
                  <a:pt x="2117" y="12507"/>
                </a:lnTo>
                <a:lnTo>
                  <a:pt x="1923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49" y="10195"/>
                </a:lnTo>
                <a:lnTo>
                  <a:pt x="901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803" y="7397"/>
                </a:lnTo>
                <a:lnTo>
                  <a:pt x="852" y="6862"/>
                </a:lnTo>
                <a:lnTo>
                  <a:pt x="974" y="6351"/>
                </a:lnTo>
                <a:lnTo>
                  <a:pt x="1095" y="5840"/>
                </a:lnTo>
                <a:lnTo>
                  <a:pt x="1290" y="5353"/>
                </a:lnTo>
                <a:lnTo>
                  <a:pt x="1412" y="5061"/>
                </a:lnTo>
                <a:lnTo>
                  <a:pt x="1582" y="4745"/>
                </a:lnTo>
                <a:lnTo>
                  <a:pt x="1777" y="4404"/>
                </a:lnTo>
                <a:lnTo>
                  <a:pt x="2020" y="4064"/>
                </a:lnTo>
                <a:lnTo>
                  <a:pt x="2288" y="3699"/>
                </a:lnTo>
                <a:lnTo>
                  <a:pt x="2580" y="3334"/>
                </a:lnTo>
                <a:lnTo>
                  <a:pt x="2920" y="2944"/>
                </a:lnTo>
                <a:lnTo>
                  <a:pt x="3285" y="2604"/>
                </a:lnTo>
                <a:lnTo>
                  <a:pt x="3674" y="2263"/>
                </a:lnTo>
                <a:lnTo>
                  <a:pt x="4088" y="1922"/>
                </a:lnTo>
                <a:lnTo>
                  <a:pt x="4550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59" y="974"/>
                </a:lnTo>
                <a:lnTo>
                  <a:pt x="6327" y="925"/>
                </a:lnTo>
                <a:lnTo>
                  <a:pt x="6594" y="876"/>
                </a:lnTo>
                <a:lnTo>
                  <a:pt x="6886" y="828"/>
                </a:lnTo>
                <a:lnTo>
                  <a:pt x="7178" y="803"/>
                </a:lnTo>
                <a:lnTo>
                  <a:pt x="7543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2" y="25"/>
                </a:lnTo>
                <a:lnTo>
                  <a:pt x="7397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81" y="146"/>
                </a:lnTo>
                <a:lnTo>
                  <a:pt x="5864" y="219"/>
                </a:lnTo>
                <a:lnTo>
                  <a:pt x="5548" y="317"/>
                </a:lnTo>
                <a:lnTo>
                  <a:pt x="5232" y="438"/>
                </a:lnTo>
                <a:lnTo>
                  <a:pt x="4940" y="560"/>
                </a:lnTo>
                <a:lnTo>
                  <a:pt x="4331" y="876"/>
                </a:lnTo>
                <a:lnTo>
                  <a:pt x="3772" y="1217"/>
                </a:lnTo>
                <a:lnTo>
                  <a:pt x="3236" y="1606"/>
                </a:lnTo>
                <a:lnTo>
                  <a:pt x="2774" y="1995"/>
                </a:lnTo>
                <a:lnTo>
                  <a:pt x="2507" y="2239"/>
                </a:lnTo>
                <a:lnTo>
                  <a:pt x="2263" y="2482"/>
                </a:lnTo>
                <a:lnTo>
                  <a:pt x="2044" y="2725"/>
                </a:lnTo>
                <a:lnTo>
                  <a:pt x="1825" y="2993"/>
                </a:lnTo>
                <a:lnTo>
                  <a:pt x="1655" y="3261"/>
                </a:lnTo>
                <a:lnTo>
                  <a:pt x="1460" y="3528"/>
                </a:lnTo>
                <a:lnTo>
                  <a:pt x="1144" y="4088"/>
                </a:lnTo>
                <a:lnTo>
                  <a:pt x="876" y="4696"/>
                </a:lnTo>
                <a:lnTo>
                  <a:pt x="633" y="5305"/>
                </a:lnTo>
                <a:lnTo>
                  <a:pt x="414" y="5962"/>
                </a:lnTo>
                <a:lnTo>
                  <a:pt x="219" y="6643"/>
                </a:lnTo>
                <a:lnTo>
                  <a:pt x="146" y="7008"/>
                </a:lnTo>
                <a:lnTo>
                  <a:pt x="73" y="7373"/>
                </a:lnTo>
                <a:lnTo>
                  <a:pt x="25" y="7738"/>
                </a:lnTo>
                <a:lnTo>
                  <a:pt x="25" y="8103"/>
                </a:lnTo>
                <a:lnTo>
                  <a:pt x="0" y="8468"/>
                </a:lnTo>
                <a:lnTo>
                  <a:pt x="25" y="8809"/>
                </a:lnTo>
                <a:lnTo>
                  <a:pt x="73" y="9174"/>
                </a:lnTo>
                <a:lnTo>
                  <a:pt x="122" y="9514"/>
                </a:lnTo>
                <a:lnTo>
                  <a:pt x="195" y="9879"/>
                </a:lnTo>
                <a:lnTo>
                  <a:pt x="292" y="10220"/>
                </a:lnTo>
                <a:lnTo>
                  <a:pt x="390" y="10560"/>
                </a:lnTo>
                <a:lnTo>
                  <a:pt x="511" y="10901"/>
                </a:lnTo>
                <a:lnTo>
                  <a:pt x="657" y="11242"/>
                </a:lnTo>
                <a:lnTo>
                  <a:pt x="828" y="11582"/>
                </a:lnTo>
                <a:lnTo>
                  <a:pt x="1168" y="12264"/>
                </a:lnTo>
                <a:lnTo>
                  <a:pt x="1412" y="12629"/>
                </a:lnTo>
                <a:lnTo>
                  <a:pt x="1655" y="12994"/>
                </a:lnTo>
                <a:lnTo>
                  <a:pt x="1898" y="13334"/>
                </a:lnTo>
                <a:lnTo>
                  <a:pt x="2166" y="13651"/>
                </a:lnTo>
                <a:lnTo>
                  <a:pt x="2458" y="13943"/>
                </a:lnTo>
                <a:lnTo>
                  <a:pt x="2750" y="14235"/>
                </a:lnTo>
                <a:lnTo>
                  <a:pt x="3066" y="14502"/>
                </a:lnTo>
                <a:lnTo>
                  <a:pt x="3382" y="14746"/>
                </a:lnTo>
                <a:lnTo>
                  <a:pt x="3723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818" y="15500"/>
                </a:lnTo>
                <a:lnTo>
                  <a:pt x="5207" y="15622"/>
                </a:lnTo>
                <a:lnTo>
                  <a:pt x="5597" y="15743"/>
                </a:lnTo>
                <a:lnTo>
                  <a:pt x="6010" y="15816"/>
                </a:lnTo>
                <a:lnTo>
                  <a:pt x="6448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76" y="15914"/>
                </a:lnTo>
                <a:lnTo>
                  <a:pt x="8590" y="15889"/>
                </a:lnTo>
                <a:lnTo>
                  <a:pt x="9028" y="15841"/>
                </a:lnTo>
                <a:lnTo>
                  <a:pt x="9441" y="15768"/>
                </a:lnTo>
                <a:lnTo>
                  <a:pt x="9855" y="15670"/>
                </a:lnTo>
                <a:lnTo>
                  <a:pt x="10269" y="15573"/>
                </a:lnTo>
                <a:lnTo>
                  <a:pt x="10682" y="15451"/>
                </a:lnTo>
                <a:lnTo>
                  <a:pt x="11071" y="15305"/>
                </a:lnTo>
                <a:lnTo>
                  <a:pt x="11461" y="15135"/>
                </a:lnTo>
                <a:lnTo>
                  <a:pt x="11850" y="14940"/>
                </a:lnTo>
                <a:lnTo>
                  <a:pt x="12215" y="14721"/>
                </a:lnTo>
                <a:lnTo>
                  <a:pt x="12580" y="14478"/>
                </a:lnTo>
                <a:lnTo>
                  <a:pt x="12945" y="14235"/>
                </a:lnTo>
                <a:lnTo>
                  <a:pt x="13286" y="13943"/>
                </a:lnTo>
                <a:lnTo>
                  <a:pt x="13602" y="13651"/>
                </a:lnTo>
                <a:lnTo>
                  <a:pt x="13918" y="13334"/>
                </a:lnTo>
                <a:lnTo>
                  <a:pt x="14186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59" y="11582"/>
                </a:lnTo>
                <a:lnTo>
                  <a:pt x="15159" y="11534"/>
                </a:lnTo>
                <a:lnTo>
                  <a:pt x="15354" y="11096"/>
                </a:lnTo>
                <a:lnTo>
                  <a:pt x="15524" y="10658"/>
                </a:lnTo>
                <a:lnTo>
                  <a:pt x="15646" y="10195"/>
                </a:lnTo>
                <a:lnTo>
                  <a:pt x="15743" y="9733"/>
                </a:lnTo>
                <a:lnTo>
                  <a:pt x="15768" y="9709"/>
                </a:lnTo>
                <a:lnTo>
                  <a:pt x="15792" y="9684"/>
                </a:lnTo>
                <a:lnTo>
                  <a:pt x="15792" y="9636"/>
                </a:lnTo>
                <a:lnTo>
                  <a:pt x="15792" y="9611"/>
                </a:lnTo>
                <a:lnTo>
                  <a:pt x="15768" y="9563"/>
                </a:lnTo>
                <a:lnTo>
                  <a:pt x="15816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41" y="7957"/>
                </a:lnTo>
                <a:lnTo>
                  <a:pt x="15743" y="7105"/>
                </a:lnTo>
                <a:lnTo>
                  <a:pt x="15695" y="6667"/>
                </a:lnTo>
                <a:lnTo>
                  <a:pt x="15622" y="6254"/>
                </a:lnTo>
                <a:lnTo>
                  <a:pt x="15524" y="5840"/>
                </a:lnTo>
                <a:lnTo>
                  <a:pt x="15427" y="5426"/>
                </a:lnTo>
                <a:lnTo>
                  <a:pt x="15305" y="5013"/>
                </a:lnTo>
                <a:lnTo>
                  <a:pt x="15159" y="4623"/>
                </a:lnTo>
                <a:lnTo>
                  <a:pt x="15013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4" y="2458"/>
                </a:lnTo>
                <a:lnTo>
                  <a:pt x="13602" y="2141"/>
                </a:lnTo>
                <a:lnTo>
                  <a:pt x="13286" y="1849"/>
                </a:lnTo>
                <a:lnTo>
                  <a:pt x="12994" y="1582"/>
                </a:lnTo>
                <a:lnTo>
                  <a:pt x="12653" y="1363"/>
                </a:lnTo>
                <a:lnTo>
                  <a:pt x="12312" y="1144"/>
                </a:lnTo>
                <a:lnTo>
                  <a:pt x="11972" y="949"/>
                </a:lnTo>
                <a:lnTo>
                  <a:pt x="11607" y="779"/>
                </a:lnTo>
                <a:lnTo>
                  <a:pt x="11242" y="609"/>
                </a:lnTo>
                <a:lnTo>
                  <a:pt x="10853" y="487"/>
                </a:lnTo>
                <a:lnTo>
                  <a:pt x="10488" y="365"/>
                </a:lnTo>
                <a:lnTo>
                  <a:pt x="10123" y="268"/>
                </a:lnTo>
                <a:lnTo>
                  <a:pt x="9733" y="171"/>
                </a:lnTo>
                <a:lnTo>
                  <a:pt x="9344" y="98"/>
                </a:lnTo>
                <a:lnTo>
                  <a:pt x="8955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48"/>
          <p:cNvSpPr/>
          <p:nvPr/>
        </p:nvSpPr>
        <p:spPr>
          <a:xfrm>
            <a:off x="2173610" y="2147120"/>
            <a:ext cx="305584" cy="307922"/>
          </a:xfrm>
          <a:custGeom>
            <a:rect b="b" l="l" r="r" t="t"/>
            <a:pathLst>
              <a:path extrusionOk="0" h="15938" w="15817">
                <a:moveTo>
                  <a:pt x="4745" y="7470"/>
                </a:moveTo>
                <a:lnTo>
                  <a:pt x="4818" y="7495"/>
                </a:lnTo>
                <a:lnTo>
                  <a:pt x="4891" y="7543"/>
                </a:lnTo>
                <a:lnTo>
                  <a:pt x="4940" y="7616"/>
                </a:lnTo>
                <a:lnTo>
                  <a:pt x="4964" y="7714"/>
                </a:lnTo>
                <a:lnTo>
                  <a:pt x="4964" y="7787"/>
                </a:lnTo>
                <a:lnTo>
                  <a:pt x="4940" y="7908"/>
                </a:lnTo>
                <a:lnTo>
                  <a:pt x="4867" y="7981"/>
                </a:lnTo>
                <a:lnTo>
                  <a:pt x="4794" y="8054"/>
                </a:lnTo>
                <a:lnTo>
                  <a:pt x="4672" y="8079"/>
                </a:lnTo>
                <a:lnTo>
                  <a:pt x="4551" y="8054"/>
                </a:lnTo>
                <a:lnTo>
                  <a:pt x="4478" y="7981"/>
                </a:lnTo>
                <a:lnTo>
                  <a:pt x="4405" y="7908"/>
                </a:lnTo>
                <a:lnTo>
                  <a:pt x="4380" y="7787"/>
                </a:lnTo>
                <a:lnTo>
                  <a:pt x="4405" y="7665"/>
                </a:lnTo>
                <a:lnTo>
                  <a:pt x="4478" y="7543"/>
                </a:lnTo>
                <a:lnTo>
                  <a:pt x="4551" y="7495"/>
                </a:lnTo>
                <a:lnTo>
                  <a:pt x="4648" y="7470"/>
                </a:lnTo>
                <a:close/>
                <a:moveTo>
                  <a:pt x="11120" y="7470"/>
                </a:moveTo>
                <a:lnTo>
                  <a:pt x="11193" y="7495"/>
                </a:lnTo>
                <a:lnTo>
                  <a:pt x="11266" y="7543"/>
                </a:lnTo>
                <a:lnTo>
                  <a:pt x="11315" y="7616"/>
                </a:lnTo>
                <a:lnTo>
                  <a:pt x="11339" y="7714"/>
                </a:lnTo>
                <a:lnTo>
                  <a:pt x="11339" y="7787"/>
                </a:lnTo>
                <a:lnTo>
                  <a:pt x="11315" y="7908"/>
                </a:lnTo>
                <a:lnTo>
                  <a:pt x="11242" y="7981"/>
                </a:lnTo>
                <a:lnTo>
                  <a:pt x="11169" y="8054"/>
                </a:lnTo>
                <a:lnTo>
                  <a:pt x="11047" y="8079"/>
                </a:lnTo>
                <a:lnTo>
                  <a:pt x="10926" y="8054"/>
                </a:lnTo>
                <a:lnTo>
                  <a:pt x="10853" y="7981"/>
                </a:lnTo>
                <a:lnTo>
                  <a:pt x="10780" y="7908"/>
                </a:lnTo>
                <a:lnTo>
                  <a:pt x="10755" y="7787"/>
                </a:lnTo>
                <a:lnTo>
                  <a:pt x="10780" y="7665"/>
                </a:lnTo>
                <a:lnTo>
                  <a:pt x="10853" y="7543"/>
                </a:lnTo>
                <a:lnTo>
                  <a:pt x="10926" y="7495"/>
                </a:lnTo>
                <a:lnTo>
                  <a:pt x="11023" y="7470"/>
                </a:lnTo>
                <a:close/>
                <a:moveTo>
                  <a:pt x="4721" y="7081"/>
                </a:moveTo>
                <a:lnTo>
                  <a:pt x="4551" y="7105"/>
                </a:lnTo>
                <a:lnTo>
                  <a:pt x="4380" y="7178"/>
                </a:lnTo>
                <a:lnTo>
                  <a:pt x="4259" y="7300"/>
                </a:lnTo>
                <a:lnTo>
                  <a:pt x="4137" y="7446"/>
                </a:lnTo>
                <a:lnTo>
                  <a:pt x="4064" y="7568"/>
                </a:lnTo>
                <a:lnTo>
                  <a:pt x="4015" y="7714"/>
                </a:lnTo>
                <a:lnTo>
                  <a:pt x="3967" y="7835"/>
                </a:lnTo>
                <a:lnTo>
                  <a:pt x="3967" y="7981"/>
                </a:lnTo>
                <a:lnTo>
                  <a:pt x="3918" y="8225"/>
                </a:lnTo>
                <a:lnTo>
                  <a:pt x="3918" y="8395"/>
                </a:lnTo>
                <a:lnTo>
                  <a:pt x="3967" y="8565"/>
                </a:lnTo>
                <a:lnTo>
                  <a:pt x="4015" y="8711"/>
                </a:lnTo>
                <a:lnTo>
                  <a:pt x="4113" y="8833"/>
                </a:lnTo>
                <a:lnTo>
                  <a:pt x="4210" y="8955"/>
                </a:lnTo>
                <a:lnTo>
                  <a:pt x="4332" y="9028"/>
                </a:lnTo>
                <a:lnTo>
                  <a:pt x="4478" y="9101"/>
                </a:lnTo>
                <a:lnTo>
                  <a:pt x="4648" y="9149"/>
                </a:lnTo>
                <a:lnTo>
                  <a:pt x="4843" y="9174"/>
                </a:lnTo>
                <a:lnTo>
                  <a:pt x="5013" y="9149"/>
                </a:lnTo>
                <a:lnTo>
                  <a:pt x="5183" y="9101"/>
                </a:lnTo>
                <a:lnTo>
                  <a:pt x="5329" y="9028"/>
                </a:lnTo>
                <a:lnTo>
                  <a:pt x="5451" y="8930"/>
                </a:lnTo>
                <a:lnTo>
                  <a:pt x="5573" y="8809"/>
                </a:lnTo>
                <a:lnTo>
                  <a:pt x="5670" y="8663"/>
                </a:lnTo>
                <a:lnTo>
                  <a:pt x="5743" y="8517"/>
                </a:lnTo>
                <a:lnTo>
                  <a:pt x="5792" y="8346"/>
                </a:lnTo>
                <a:lnTo>
                  <a:pt x="5816" y="8176"/>
                </a:lnTo>
                <a:lnTo>
                  <a:pt x="5792" y="8006"/>
                </a:lnTo>
                <a:lnTo>
                  <a:pt x="5767" y="7835"/>
                </a:lnTo>
                <a:lnTo>
                  <a:pt x="5719" y="7689"/>
                </a:lnTo>
                <a:lnTo>
                  <a:pt x="5646" y="7519"/>
                </a:lnTo>
                <a:lnTo>
                  <a:pt x="5524" y="7397"/>
                </a:lnTo>
                <a:lnTo>
                  <a:pt x="5378" y="7251"/>
                </a:lnTo>
                <a:lnTo>
                  <a:pt x="5232" y="7154"/>
                </a:lnTo>
                <a:lnTo>
                  <a:pt x="5062" y="7105"/>
                </a:lnTo>
                <a:lnTo>
                  <a:pt x="4891" y="7081"/>
                </a:lnTo>
                <a:close/>
                <a:moveTo>
                  <a:pt x="11096" y="7081"/>
                </a:moveTo>
                <a:lnTo>
                  <a:pt x="10926" y="7105"/>
                </a:lnTo>
                <a:lnTo>
                  <a:pt x="10755" y="7178"/>
                </a:lnTo>
                <a:lnTo>
                  <a:pt x="10634" y="7300"/>
                </a:lnTo>
                <a:lnTo>
                  <a:pt x="10512" y="7446"/>
                </a:lnTo>
                <a:lnTo>
                  <a:pt x="10439" y="7568"/>
                </a:lnTo>
                <a:lnTo>
                  <a:pt x="10390" y="7714"/>
                </a:lnTo>
                <a:lnTo>
                  <a:pt x="10342" y="7835"/>
                </a:lnTo>
                <a:lnTo>
                  <a:pt x="10342" y="7981"/>
                </a:lnTo>
                <a:lnTo>
                  <a:pt x="10293" y="8225"/>
                </a:lnTo>
                <a:lnTo>
                  <a:pt x="10293" y="8395"/>
                </a:lnTo>
                <a:lnTo>
                  <a:pt x="10342" y="8565"/>
                </a:lnTo>
                <a:lnTo>
                  <a:pt x="10390" y="8711"/>
                </a:lnTo>
                <a:lnTo>
                  <a:pt x="10488" y="8833"/>
                </a:lnTo>
                <a:lnTo>
                  <a:pt x="10585" y="8955"/>
                </a:lnTo>
                <a:lnTo>
                  <a:pt x="10707" y="9028"/>
                </a:lnTo>
                <a:lnTo>
                  <a:pt x="10853" y="9101"/>
                </a:lnTo>
                <a:lnTo>
                  <a:pt x="11023" y="9149"/>
                </a:lnTo>
                <a:lnTo>
                  <a:pt x="11218" y="9174"/>
                </a:lnTo>
                <a:lnTo>
                  <a:pt x="11388" y="9149"/>
                </a:lnTo>
                <a:lnTo>
                  <a:pt x="11558" y="9101"/>
                </a:lnTo>
                <a:lnTo>
                  <a:pt x="11704" y="9028"/>
                </a:lnTo>
                <a:lnTo>
                  <a:pt x="11826" y="8930"/>
                </a:lnTo>
                <a:lnTo>
                  <a:pt x="11948" y="8809"/>
                </a:lnTo>
                <a:lnTo>
                  <a:pt x="12045" y="8663"/>
                </a:lnTo>
                <a:lnTo>
                  <a:pt x="12118" y="8517"/>
                </a:lnTo>
                <a:lnTo>
                  <a:pt x="12167" y="8346"/>
                </a:lnTo>
                <a:lnTo>
                  <a:pt x="12191" y="8176"/>
                </a:lnTo>
                <a:lnTo>
                  <a:pt x="12167" y="8006"/>
                </a:lnTo>
                <a:lnTo>
                  <a:pt x="12142" y="7835"/>
                </a:lnTo>
                <a:lnTo>
                  <a:pt x="12094" y="7689"/>
                </a:lnTo>
                <a:lnTo>
                  <a:pt x="12021" y="7519"/>
                </a:lnTo>
                <a:lnTo>
                  <a:pt x="11899" y="7397"/>
                </a:lnTo>
                <a:lnTo>
                  <a:pt x="11753" y="7251"/>
                </a:lnTo>
                <a:lnTo>
                  <a:pt x="11607" y="7154"/>
                </a:lnTo>
                <a:lnTo>
                  <a:pt x="11437" y="7105"/>
                </a:lnTo>
                <a:lnTo>
                  <a:pt x="11266" y="7081"/>
                </a:lnTo>
                <a:close/>
                <a:moveTo>
                  <a:pt x="11607" y="10731"/>
                </a:moveTo>
                <a:lnTo>
                  <a:pt x="11120" y="10877"/>
                </a:lnTo>
                <a:lnTo>
                  <a:pt x="10658" y="11047"/>
                </a:lnTo>
                <a:lnTo>
                  <a:pt x="9733" y="11412"/>
                </a:lnTo>
                <a:lnTo>
                  <a:pt x="9247" y="11558"/>
                </a:lnTo>
                <a:lnTo>
                  <a:pt x="8784" y="11704"/>
                </a:lnTo>
                <a:lnTo>
                  <a:pt x="7811" y="11972"/>
                </a:lnTo>
                <a:lnTo>
                  <a:pt x="7738" y="11996"/>
                </a:lnTo>
                <a:lnTo>
                  <a:pt x="7690" y="12045"/>
                </a:lnTo>
                <a:lnTo>
                  <a:pt x="7665" y="12118"/>
                </a:lnTo>
                <a:lnTo>
                  <a:pt x="7641" y="12166"/>
                </a:lnTo>
                <a:lnTo>
                  <a:pt x="7665" y="12239"/>
                </a:lnTo>
                <a:lnTo>
                  <a:pt x="7690" y="12312"/>
                </a:lnTo>
                <a:lnTo>
                  <a:pt x="7738" y="12361"/>
                </a:lnTo>
                <a:lnTo>
                  <a:pt x="7811" y="12410"/>
                </a:lnTo>
                <a:lnTo>
                  <a:pt x="7909" y="12434"/>
                </a:lnTo>
                <a:lnTo>
                  <a:pt x="8030" y="12458"/>
                </a:lnTo>
                <a:lnTo>
                  <a:pt x="8249" y="12458"/>
                </a:lnTo>
                <a:lnTo>
                  <a:pt x="8492" y="12434"/>
                </a:lnTo>
                <a:lnTo>
                  <a:pt x="8760" y="12361"/>
                </a:lnTo>
                <a:lnTo>
                  <a:pt x="9247" y="12191"/>
                </a:lnTo>
                <a:lnTo>
                  <a:pt x="9660" y="12045"/>
                </a:lnTo>
                <a:lnTo>
                  <a:pt x="10731" y="11680"/>
                </a:lnTo>
                <a:lnTo>
                  <a:pt x="11753" y="11290"/>
                </a:lnTo>
                <a:lnTo>
                  <a:pt x="11875" y="11217"/>
                </a:lnTo>
                <a:lnTo>
                  <a:pt x="11923" y="11144"/>
                </a:lnTo>
                <a:lnTo>
                  <a:pt x="11948" y="11023"/>
                </a:lnTo>
                <a:lnTo>
                  <a:pt x="11948" y="10925"/>
                </a:lnTo>
                <a:lnTo>
                  <a:pt x="11899" y="10828"/>
                </a:lnTo>
                <a:lnTo>
                  <a:pt x="11826" y="10755"/>
                </a:lnTo>
                <a:lnTo>
                  <a:pt x="11729" y="10731"/>
                </a:lnTo>
                <a:close/>
                <a:moveTo>
                  <a:pt x="8492" y="682"/>
                </a:moveTo>
                <a:lnTo>
                  <a:pt x="8638" y="706"/>
                </a:lnTo>
                <a:lnTo>
                  <a:pt x="9101" y="755"/>
                </a:lnTo>
                <a:lnTo>
                  <a:pt x="9539" y="803"/>
                </a:lnTo>
                <a:lnTo>
                  <a:pt x="9977" y="901"/>
                </a:lnTo>
                <a:lnTo>
                  <a:pt x="10415" y="1022"/>
                </a:lnTo>
                <a:lnTo>
                  <a:pt x="10755" y="1120"/>
                </a:lnTo>
                <a:lnTo>
                  <a:pt x="11096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02" y="1825"/>
                </a:lnTo>
                <a:lnTo>
                  <a:pt x="11875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6" y="1752"/>
                </a:lnTo>
                <a:lnTo>
                  <a:pt x="11996" y="1728"/>
                </a:lnTo>
                <a:lnTo>
                  <a:pt x="12021" y="1728"/>
                </a:lnTo>
                <a:lnTo>
                  <a:pt x="12118" y="1801"/>
                </a:lnTo>
                <a:lnTo>
                  <a:pt x="12094" y="1874"/>
                </a:lnTo>
                <a:lnTo>
                  <a:pt x="12069" y="1947"/>
                </a:lnTo>
                <a:lnTo>
                  <a:pt x="12094" y="1995"/>
                </a:lnTo>
                <a:lnTo>
                  <a:pt x="12118" y="2020"/>
                </a:lnTo>
                <a:lnTo>
                  <a:pt x="12167" y="2044"/>
                </a:lnTo>
                <a:lnTo>
                  <a:pt x="12215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483" y="2336"/>
                </a:lnTo>
                <a:lnTo>
                  <a:pt x="12507" y="2385"/>
                </a:lnTo>
                <a:lnTo>
                  <a:pt x="12532" y="2409"/>
                </a:lnTo>
                <a:lnTo>
                  <a:pt x="12580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26" y="2287"/>
                </a:lnTo>
                <a:lnTo>
                  <a:pt x="12775" y="2239"/>
                </a:lnTo>
                <a:lnTo>
                  <a:pt x="12945" y="2409"/>
                </a:lnTo>
                <a:lnTo>
                  <a:pt x="12872" y="2531"/>
                </a:lnTo>
                <a:lnTo>
                  <a:pt x="12824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48" y="2750"/>
                </a:lnTo>
                <a:lnTo>
                  <a:pt x="12897" y="2774"/>
                </a:lnTo>
                <a:lnTo>
                  <a:pt x="12945" y="2774"/>
                </a:lnTo>
                <a:lnTo>
                  <a:pt x="13067" y="2701"/>
                </a:lnTo>
                <a:lnTo>
                  <a:pt x="13164" y="2604"/>
                </a:lnTo>
                <a:lnTo>
                  <a:pt x="13286" y="2725"/>
                </a:lnTo>
                <a:lnTo>
                  <a:pt x="13383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64" y="3163"/>
                </a:lnTo>
                <a:lnTo>
                  <a:pt x="13164" y="3236"/>
                </a:lnTo>
                <a:lnTo>
                  <a:pt x="13189" y="3285"/>
                </a:lnTo>
                <a:lnTo>
                  <a:pt x="13213" y="3309"/>
                </a:lnTo>
                <a:lnTo>
                  <a:pt x="13310" y="3285"/>
                </a:lnTo>
                <a:lnTo>
                  <a:pt x="13408" y="3236"/>
                </a:lnTo>
                <a:lnTo>
                  <a:pt x="13529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5" y="3407"/>
                </a:lnTo>
                <a:lnTo>
                  <a:pt x="13554" y="3504"/>
                </a:lnTo>
                <a:lnTo>
                  <a:pt x="13481" y="3577"/>
                </a:lnTo>
                <a:lnTo>
                  <a:pt x="13456" y="3650"/>
                </a:lnTo>
                <a:lnTo>
                  <a:pt x="13456" y="3699"/>
                </a:lnTo>
                <a:lnTo>
                  <a:pt x="13505" y="3723"/>
                </a:lnTo>
                <a:lnTo>
                  <a:pt x="13602" y="3747"/>
                </a:lnTo>
                <a:lnTo>
                  <a:pt x="13675" y="3723"/>
                </a:lnTo>
                <a:lnTo>
                  <a:pt x="13773" y="3674"/>
                </a:lnTo>
                <a:lnTo>
                  <a:pt x="13846" y="3626"/>
                </a:lnTo>
                <a:lnTo>
                  <a:pt x="13943" y="3577"/>
                </a:lnTo>
                <a:lnTo>
                  <a:pt x="14138" y="3918"/>
                </a:lnTo>
                <a:lnTo>
                  <a:pt x="14040" y="3991"/>
                </a:lnTo>
                <a:lnTo>
                  <a:pt x="13846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00" y="4380"/>
                </a:lnTo>
                <a:lnTo>
                  <a:pt x="13821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186" y="4842"/>
                </a:lnTo>
                <a:lnTo>
                  <a:pt x="14065" y="4940"/>
                </a:lnTo>
                <a:lnTo>
                  <a:pt x="13943" y="5061"/>
                </a:lnTo>
                <a:lnTo>
                  <a:pt x="13919" y="5134"/>
                </a:lnTo>
                <a:lnTo>
                  <a:pt x="13894" y="5207"/>
                </a:lnTo>
                <a:lnTo>
                  <a:pt x="13894" y="5256"/>
                </a:lnTo>
                <a:lnTo>
                  <a:pt x="13919" y="5280"/>
                </a:lnTo>
                <a:lnTo>
                  <a:pt x="13943" y="5305"/>
                </a:lnTo>
                <a:lnTo>
                  <a:pt x="13992" y="5305"/>
                </a:lnTo>
                <a:lnTo>
                  <a:pt x="14113" y="5256"/>
                </a:lnTo>
                <a:lnTo>
                  <a:pt x="14235" y="5183"/>
                </a:lnTo>
                <a:lnTo>
                  <a:pt x="14527" y="5037"/>
                </a:lnTo>
                <a:lnTo>
                  <a:pt x="14600" y="5013"/>
                </a:lnTo>
                <a:lnTo>
                  <a:pt x="14746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57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16" y="6740"/>
                </a:lnTo>
                <a:lnTo>
                  <a:pt x="13992" y="6789"/>
                </a:lnTo>
                <a:lnTo>
                  <a:pt x="13967" y="6813"/>
                </a:lnTo>
                <a:lnTo>
                  <a:pt x="13992" y="6862"/>
                </a:lnTo>
                <a:lnTo>
                  <a:pt x="14040" y="6886"/>
                </a:lnTo>
                <a:lnTo>
                  <a:pt x="14235" y="6886"/>
                </a:lnTo>
                <a:lnTo>
                  <a:pt x="14405" y="6862"/>
                </a:lnTo>
                <a:lnTo>
                  <a:pt x="14770" y="6813"/>
                </a:lnTo>
                <a:lnTo>
                  <a:pt x="15014" y="6740"/>
                </a:lnTo>
                <a:lnTo>
                  <a:pt x="15087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16" y="7592"/>
                </a:lnTo>
                <a:lnTo>
                  <a:pt x="14040" y="7665"/>
                </a:lnTo>
                <a:lnTo>
                  <a:pt x="14065" y="7714"/>
                </a:lnTo>
                <a:lnTo>
                  <a:pt x="14138" y="7738"/>
                </a:lnTo>
                <a:lnTo>
                  <a:pt x="14332" y="7714"/>
                </a:lnTo>
                <a:lnTo>
                  <a:pt x="14527" y="7665"/>
                </a:lnTo>
                <a:lnTo>
                  <a:pt x="14916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57" y="8079"/>
                </a:lnTo>
                <a:lnTo>
                  <a:pt x="14235" y="8103"/>
                </a:lnTo>
                <a:lnTo>
                  <a:pt x="14113" y="8152"/>
                </a:lnTo>
                <a:lnTo>
                  <a:pt x="14016" y="8200"/>
                </a:lnTo>
                <a:lnTo>
                  <a:pt x="13919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19" y="8395"/>
                </a:lnTo>
                <a:lnTo>
                  <a:pt x="13943" y="8395"/>
                </a:lnTo>
                <a:lnTo>
                  <a:pt x="14065" y="8419"/>
                </a:lnTo>
                <a:lnTo>
                  <a:pt x="14211" y="8444"/>
                </a:lnTo>
                <a:lnTo>
                  <a:pt x="14454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7" y="8979"/>
                </a:lnTo>
                <a:lnTo>
                  <a:pt x="13870" y="9028"/>
                </a:lnTo>
                <a:lnTo>
                  <a:pt x="13846" y="9052"/>
                </a:lnTo>
                <a:lnTo>
                  <a:pt x="13870" y="9076"/>
                </a:lnTo>
                <a:lnTo>
                  <a:pt x="13967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478" y="9660"/>
                </a:lnTo>
                <a:lnTo>
                  <a:pt x="14259" y="9757"/>
                </a:lnTo>
                <a:lnTo>
                  <a:pt x="14040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0" y="9976"/>
                </a:lnTo>
                <a:lnTo>
                  <a:pt x="14065" y="9976"/>
                </a:lnTo>
                <a:lnTo>
                  <a:pt x="14284" y="10001"/>
                </a:lnTo>
                <a:lnTo>
                  <a:pt x="14503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65" y="10390"/>
                </a:lnTo>
                <a:lnTo>
                  <a:pt x="14527" y="10463"/>
                </a:lnTo>
                <a:lnTo>
                  <a:pt x="14332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46" y="10682"/>
                </a:lnTo>
                <a:lnTo>
                  <a:pt x="13821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894" y="10901"/>
                </a:lnTo>
                <a:lnTo>
                  <a:pt x="13967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576" y="10901"/>
                </a:lnTo>
                <a:lnTo>
                  <a:pt x="14795" y="10877"/>
                </a:lnTo>
                <a:lnTo>
                  <a:pt x="14795" y="10877"/>
                </a:lnTo>
                <a:lnTo>
                  <a:pt x="14600" y="11339"/>
                </a:lnTo>
                <a:lnTo>
                  <a:pt x="14478" y="11339"/>
                </a:lnTo>
                <a:lnTo>
                  <a:pt x="14284" y="11315"/>
                </a:lnTo>
                <a:lnTo>
                  <a:pt x="14089" y="11339"/>
                </a:lnTo>
                <a:lnTo>
                  <a:pt x="13919" y="11363"/>
                </a:lnTo>
                <a:lnTo>
                  <a:pt x="13724" y="11436"/>
                </a:lnTo>
                <a:lnTo>
                  <a:pt x="13724" y="11461"/>
                </a:lnTo>
                <a:lnTo>
                  <a:pt x="13724" y="11485"/>
                </a:lnTo>
                <a:lnTo>
                  <a:pt x="13894" y="11558"/>
                </a:lnTo>
                <a:lnTo>
                  <a:pt x="14065" y="11607"/>
                </a:lnTo>
                <a:lnTo>
                  <a:pt x="14430" y="11655"/>
                </a:lnTo>
                <a:lnTo>
                  <a:pt x="14186" y="12069"/>
                </a:lnTo>
                <a:lnTo>
                  <a:pt x="13967" y="12069"/>
                </a:lnTo>
                <a:lnTo>
                  <a:pt x="13724" y="12093"/>
                </a:lnTo>
                <a:lnTo>
                  <a:pt x="13602" y="12069"/>
                </a:lnTo>
                <a:lnTo>
                  <a:pt x="13456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64" y="12069"/>
                </a:lnTo>
                <a:lnTo>
                  <a:pt x="13189" y="12166"/>
                </a:lnTo>
                <a:lnTo>
                  <a:pt x="13237" y="12239"/>
                </a:lnTo>
                <a:lnTo>
                  <a:pt x="13310" y="12312"/>
                </a:lnTo>
                <a:lnTo>
                  <a:pt x="13408" y="12361"/>
                </a:lnTo>
                <a:lnTo>
                  <a:pt x="13529" y="12385"/>
                </a:lnTo>
                <a:lnTo>
                  <a:pt x="13651" y="12410"/>
                </a:lnTo>
                <a:lnTo>
                  <a:pt x="13919" y="12434"/>
                </a:lnTo>
                <a:lnTo>
                  <a:pt x="13578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6" y="12677"/>
                </a:lnTo>
                <a:lnTo>
                  <a:pt x="12605" y="12702"/>
                </a:lnTo>
                <a:lnTo>
                  <a:pt x="12605" y="12726"/>
                </a:lnTo>
                <a:lnTo>
                  <a:pt x="12580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26" y="12969"/>
                </a:lnTo>
                <a:lnTo>
                  <a:pt x="12824" y="13018"/>
                </a:lnTo>
                <a:lnTo>
                  <a:pt x="13018" y="13115"/>
                </a:lnTo>
                <a:lnTo>
                  <a:pt x="13237" y="13164"/>
                </a:lnTo>
                <a:lnTo>
                  <a:pt x="13091" y="13286"/>
                </a:lnTo>
                <a:lnTo>
                  <a:pt x="13043" y="13286"/>
                </a:lnTo>
                <a:lnTo>
                  <a:pt x="12580" y="13261"/>
                </a:lnTo>
                <a:lnTo>
                  <a:pt x="12337" y="13213"/>
                </a:lnTo>
                <a:lnTo>
                  <a:pt x="12215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72" y="13261"/>
                </a:lnTo>
                <a:lnTo>
                  <a:pt x="11972" y="13334"/>
                </a:lnTo>
                <a:lnTo>
                  <a:pt x="11996" y="13383"/>
                </a:lnTo>
                <a:lnTo>
                  <a:pt x="12142" y="13505"/>
                </a:lnTo>
                <a:lnTo>
                  <a:pt x="12288" y="13578"/>
                </a:lnTo>
                <a:lnTo>
                  <a:pt x="12459" y="13626"/>
                </a:lnTo>
                <a:lnTo>
                  <a:pt x="12653" y="13651"/>
                </a:lnTo>
                <a:lnTo>
                  <a:pt x="12215" y="13943"/>
                </a:lnTo>
                <a:lnTo>
                  <a:pt x="12142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42" y="13724"/>
                </a:lnTo>
                <a:lnTo>
                  <a:pt x="11218" y="13748"/>
                </a:lnTo>
                <a:lnTo>
                  <a:pt x="11193" y="13748"/>
                </a:lnTo>
                <a:lnTo>
                  <a:pt x="11193" y="13821"/>
                </a:lnTo>
                <a:lnTo>
                  <a:pt x="11242" y="13894"/>
                </a:lnTo>
                <a:lnTo>
                  <a:pt x="11291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777" y="14210"/>
                </a:lnTo>
                <a:lnTo>
                  <a:pt x="11437" y="14381"/>
                </a:lnTo>
                <a:lnTo>
                  <a:pt x="11364" y="14332"/>
                </a:lnTo>
                <a:lnTo>
                  <a:pt x="11315" y="14308"/>
                </a:lnTo>
                <a:lnTo>
                  <a:pt x="11169" y="14259"/>
                </a:lnTo>
                <a:lnTo>
                  <a:pt x="10877" y="14235"/>
                </a:lnTo>
                <a:lnTo>
                  <a:pt x="10634" y="14210"/>
                </a:lnTo>
                <a:lnTo>
                  <a:pt x="10488" y="14210"/>
                </a:lnTo>
                <a:lnTo>
                  <a:pt x="10366" y="14235"/>
                </a:lnTo>
                <a:lnTo>
                  <a:pt x="10342" y="14283"/>
                </a:lnTo>
                <a:lnTo>
                  <a:pt x="10366" y="14332"/>
                </a:lnTo>
                <a:lnTo>
                  <a:pt x="10390" y="14381"/>
                </a:lnTo>
                <a:lnTo>
                  <a:pt x="10488" y="14478"/>
                </a:lnTo>
                <a:lnTo>
                  <a:pt x="10609" y="14551"/>
                </a:lnTo>
                <a:lnTo>
                  <a:pt x="10707" y="14575"/>
                </a:lnTo>
                <a:lnTo>
                  <a:pt x="10877" y="14624"/>
                </a:lnTo>
                <a:lnTo>
                  <a:pt x="10488" y="14746"/>
                </a:lnTo>
                <a:lnTo>
                  <a:pt x="10293" y="14673"/>
                </a:lnTo>
                <a:lnTo>
                  <a:pt x="10098" y="14624"/>
                </a:lnTo>
                <a:lnTo>
                  <a:pt x="9904" y="14600"/>
                </a:lnTo>
                <a:lnTo>
                  <a:pt x="9782" y="14600"/>
                </a:lnTo>
                <a:lnTo>
                  <a:pt x="9685" y="14648"/>
                </a:lnTo>
                <a:lnTo>
                  <a:pt x="9660" y="14673"/>
                </a:lnTo>
                <a:lnTo>
                  <a:pt x="9660" y="14721"/>
                </a:lnTo>
                <a:lnTo>
                  <a:pt x="9709" y="14794"/>
                </a:lnTo>
                <a:lnTo>
                  <a:pt x="9782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63" y="14940"/>
                </a:lnTo>
                <a:lnTo>
                  <a:pt x="9514" y="14916"/>
                </a:lnTo>
                <a:lnTo>
                  <a:pt x="9417" y="14867"/>
                </a:lnTo>
                <a:lnTo>
                  <a:pt x="9222" y="14843"/>
                </a:lnTo>
                <a:lnTo>
                  <a:pt x="9125" y="14843"/>
                </a:lnTo>
                <a:lnTo>
                  <a:pt x="9028" y="14867"/>
                </a:lnTo>
                <a:lnTo>
                  <a:pt x="9003" y="14916"/>
                </a:lnTo>
                <a:lnTo>
                  <a:pt x="8979" y="14965"/>
                </a:lnTo>
                <a:lnTo>
                  <a:pt x="8955" y="15013"/>
                </a:lnTo>
                <a:lnTo>
                  <a:pt x="8979" y="15062"/>
                </a:lnTo>
                <a:lnTo>
                  <a:pt x="9003" y="15086"/>
                </a:lnTo>
                <a:lnTo>
                  <a:pt x="8638" y="15135"/>
                </a:lnTo>
                <a:lnTo>
                  <a:pt x="8298" y="15159"/>
                </a:lnTo>
                <a:lnTo>
                  <a:pt x="7203" y="15159"/>
                </a:lnTo>
                <a:lnTo>
                  <a:pt x="6838" y="15111"/>
                </a:lnTo>
                <a:lnTo>
                  <a:pt x="6497" y="15062"/>
                </a:lnTo>
                <a:lnTo>
                  <a:pt x="6132" y="14989"/>
                </a:lnTo>
                <a:lnTo>
                  <a:pt x="5792" y="14916"/>
                </a:lnTo>
                <a:lnTo>
                  <a:pt x="5451" y="14819"/>
                </a:lnTo>
                <a:lnTo>
                  <a:pt x="5110" y="14697"/>
                </a:lnTo>
                <a:lnTo>
                  <a:pt x="4794" y="14575"/>
                </a:lnTo>
                <a:lnTo>
                  <a:pt x="4453" y="14405"/>
                </a:lnTo>
                <a:lnTo>
                  <a:pt x="4137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18" y="13456"/>
                </a:lnTo>
                <a:lnTo>
                  <a:pt x="2774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093" y="12507"/>
                </a:lnTo>
                <a:lnTo>
                  <a:pt x="1898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387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22" y="10512"/>
                </a:lnTo>
                <a:lnTo>
                  <a:pt x="949" y="10195"/>
                </a:lnTo>
                <a:lnTo>
                  <a:pt x="876" y="9879"/>
                </a:lnTo>
                <a:lnTo>
                  <a:pt x="828" y="9538"/>
                </a:lnTo>
                <a:lnTo>
                  <a:pt x="755" y="9003"/>
                </a:lnTo>
                <a:lnTo>
                  <a:pt x="730" y="8468"/>
                </a:lnTo>
                <a:lnTo>
                  <a:pt x="730" y="7933"/>
                </a:lnTo>
                <a:lnTo>
                  <a:pt x="779" y="7397"/>
                </a:lnTo>
                <a:lnTo>
                  <a:pt x="828" y="6862"/>
                </a:lnTo>
                <a:lnTo>
                  <a:pt x="949" y="6351"/>
                </a:lnTo>
                <a:lnTo>
                  <a:pt x="1071" y="5840"/>
                </a:lnTo>
                <a:lnTo>
                  <a:pt x="1266" y="5353"/>
                </a:lnTo>
                <a:lnTo>
                  <a:pt x="1387" y="5061"/>
                </a:lnTo>
                <a:lnTo>
                  <a:pt x="1558" y="4745"/>
                </a:lnTo>
                <a:lnTo>
                  <a:pt x="1752" y="4404"/>
                </a:lnTo>
                <a:lnTo>
                  <a:pt x="1996" y="4064"/>
                </a:lnTo>
                <a:lnTo>
                  <a:pt x="2263" y="3699"/>
                </a:lnTo>
                <a:lnTo>
                  <a:pt x="2555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0" y="2263"/>
                </a:lnTo>
                <a:lnTo>
                  <a:pt x="4064" y="1922"/>
                </a:lnTo>
                <a:lnTo>
                  <a:pt x="4526" y="1630"/>
                </a:lnTo>
                <a:lnTo>
                  <a:pt x="5013" y="1363"/>
                </a:lnTo>
                <a:lnTo>
                  <a:pt x="5500" y="1144"/>
                </a:lnTo>
                <a:lnTo>
                  <a:pt x="6035" y="974"/>
                </a:lnTo>
                <a:lnTo>
                  <a:pt x="6303" y="925"/>
                </a:lnTo>
                <a:lnTo>
                  <a:pt x="6595" y="876"/>
                </a:lnTo>
                <a:lnTo>
                  <a:pt x="6862" y="828"/>
                </a:lnTo>
                <a:lnTo>
                  <a:pt x="7154" y="803"/>
                </a:lnTo>
                <a:lnTo>
                  <a:pt x="7519" y="779"/>
                </a:lnTo>
                <a:lnTo>
                  <a:pt x="7909" y="730"/>
                </a:lnTo>
                <a:lnTo>
                  <a:pt x="8298" y="682"/>
                </a:lnTo>
                <a:close/>
                <a:moveTo>
                  <a:pt x="8128" y="0"/>
                </a:moveTo>
                <a:lnTo>
                  <a:pt x="7738" y="25"/>
                </a:lnTo>
                <a:lnTo>
                  <a:pt x="7373" y="73"/>
                </a:lnTo>
                <a:lnTo>
                  <a:pt x="7081" y="49"/>
                </a:lnTo>
                <a:lnTo>
                  <a:pt x="6765" y="49"/>
                </a:lnTo>
                <a:lnTo>
                  <a:pt x="6473" y="73"/>
                </a:lnTo>
                <a:lnTo>
                  <a:pt x="6157" y="146"/>
                </a:lnTo>
                <a:lnTo>
                  <a:pt x="5840" y="219"/>
                </a:lnTo>
                <a:lnTo>
                  <a:pt x="5524" y="317"/>
                </a:lnTo>
                <a:lnTo>
                  <a:pt x="5208" y="438"/>
                </a:lnTo>
                <a:lnTo>
                  <a:pt x="4916" y="560"/>
                </a:lnTo>
                <a:lnTo>
                  <a:pt x="4307" y="876"/>
                </a:lnTo>
                <a:lnTo>
                  <a:pt x="3748" y="1217"/>
                </a:lnTo>
                <a:lnTo>
                  <a:pt x="3212" y="1606"/>
                </a:lnTo>
                <a:lnTo>
                  <a:pt x="2750" y="1995"/>
                </a:lnTo>
                <a:lnTo>
                  <a:pt x="2482" y="2239"/>
                </a:lnTo>
                <a:lnTo>
                  <a:pt x="2239" y="2482"/>
                </a:lnTo>
                <a:lnTo>
                  <a:pt x="2020" y="2725"/>
                </a:lnTo>
                <a:lnTo>
                  <a:pt x="1825" y="2993"/>
                </a:lnTo>
                <a:lnTo>
                  <a:pt x="1631" y="3261"/>
                </a:lnTo>
                <a:lnTo>
                  <a:pt x="1436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390" y="5962"/>
                </a:lnTo>
                <a:lnTo>
                  <a:pt x="195" y="6643"/>
                </a:lnTo>
                <a:lnTo>
                  <a:pt x="122" y="7008"/>
                </a:lnTo>
                <a:lnTo>
                  <a:pt x="49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1" y="8809"/>
                </a:lnTo>
                <a:lnTo>
                  <a:pt x="49" y="9174"/>
                </a:lnTo>
                <a:lnTo>
                  <a:pt x="98" y="9514"/>
                </a:lnTo>
                <a:lnTo>
                  <a:pt x="171" y="9879"/>
                </a:lnTo>
                <a:lnTo>
                  <a:pt x="268" y="10220"/>
                </a:lnTo>
                <a:lnTo>
                  <a:pt x="365" y="10560"/>
                </a:lnTo>
                <a:lnTo>
                  <a:pt x="487" y="10901"/>
                </a:lnTo>
                <a:lnTo>
                  <a:pt x="633" y="11242"/>
                </a:lnTo>
                <a:lnTo>
                  <a:pt x="803" y="11582"/>
                </a:lnTo>
                <a:lnTo>
                  <a:pt x="1168" y="12264"/>
                </a:lnTo>
                <a:lnTo>
                  <a:pt x="1387" y="12629"/>
                </a:lnTo>
                <a:lnTo>
                  <a:pt x="1631" y="12994"/>
                </a:lnTo>
                <a:lnTo>
                  <a:pt x="1874" y="13334"/>
                </a:lnTo>
                <a:lnTo>
                  <a:pt x="2142" y="13651"/>
                </a:lnTo>
                <a:lnTo>
                  <a:pt x="2434" y="13943"/>
                </a:lnTo>
                <a:lnTo>
                  <a:pt x="2726" y="14235"/>
                </a:lnTo>
                <a:lnTo>
                  <a:pt x="3042" y="14502"/>
                </a:lnTo>
                <a:lnTo>
                  <a:pt x="3358" y="14746"/>
                </a:lnTo>
                <a:lnTo>
                  <a:pt x="3699" y="14965"/>
                </a:lnTo>
                <a:lnTo>
                  <a:pt x="4040" y="15159"/>
                </a:lnTo>
                <a:lnTo>
                  <a:pt x="4405" y="15354"/>
                </a:lnTo>
                <a:lnTo>
                  <a:pt x="4794" y="15500"/>
                </a:lnTo>
                <a:lnTo>
                  <a:pt x="5183" y="15622"/>
                </a:lnTo>
                <a:lnTo>
                  <a:pt x="5573" y="15743"/>
                </a:lnTo>
                <a:lnTo>
                  <a:pt x="5986" y="15816"/>
                </a:lnTo>
                <a:lnTo>
                  <a:pt x="6424" y="15889"/>
                </a:lnTo>
                <a:lnTo>
                  <a:pt x="6838" y="15914"/>
                </a:lnTo>
                <a:lnTo>
                  <a:pt x="7276" y="15938"/>
                </a:lnTo>
                <a:lnTo>
                  <a:pt x="7714" y="15938"/>
                </a:lnTo>
                <a:lnTo>
                  <a:pt x="8152" y="15914"/>
                </a:lnTo>
                <a:lnTo>
                  <a:pt x="8565" y="15889"/>
                </a:lnTo>
                <a:lnTo>
                  <a:pt x="9003" y="15841"/>
                </a:lnTo>
                <a:lnTo>
                  <a:pt x="9417" y="15768"/>
                </a:lnTo>
                <a:lnTo>
                  <a:pt x="9831" y="15670"/>
                </a:lnTo>
                <a:lnTo>
                  <a:pt x="10244" y="15573"/>
                </a:lnTo>
                <a:lnTo>
                  <a:pt x="10658" y="15451"/>
                </a:lnTo>
                <a:lnTo>
                  <a:pt x="11047" y="15305"/>
                </a:lnTo>
                <a:lnTo>
                  <a:pt x="11437" y="15135"/>
                </a:lnTo>
                <a:lnTo>
                  <a:pt x="11826" y="14940"/>
                </a:lnTo>
                <a:lnTo>
                  <a:pt x="12191" y="14721"/>
                </a:lnTo>
                <a:lnTo>
                  <a:pt x="12556" y="14478"/>
                </a:lnTo>
                <a:lnTo>
                  <a:pt x="12921" y="14235"/>
                </a:lnTo>
                <a:lnTo>
                  <a:pt x="13262" y="13943"/>
                </a:lnTo>
                <a:lnTo>
                  <a:pt x="13578" y="13651"/>
                </a:lnTo>
                <a:lnTo>
                  <a:pt x="13894" y="13334"/>
                </a:lnTo>
                <a:lnTo>
                  <a:pt x="14186" y="13018"/>
                </a:lnTo>
                <a:lnTo>
                  <a:pt x="14430" y="12702"/>
                </a:lnTo>
                <a:lnTo>
                  <a:pt x="14673" y="12361"/>
                </a:lnTo>
                <a:lnTo>
                  <a:pt x="14892" y="11996"/>
                </a:lnTo>
                <a:lnTo>
                  <a:pt x="15087" y="11631"/>
                </a:lnTo>
                <a:lnTo>
                  <a:pt x="15111" y="11631"/>
                </a:lnTo>
                <a:lnTo>
                  <a:pt x="15135" y="11582"/>
                </a:lnTo>
                <a:lnTo>
                  <a:pt x="15135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68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17" y="8760"/>
                </a:lnTo>
                <a:lnTo>
                  <a:pt x="15817" y="8371"/>
                </a:lnTo>
                <a:lnTo>
                  <a:pt x="15817" y="7957"/>
                </a:lnTo>
                <a:lnTo>
                  <a:pt x="15719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00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35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00" y="3480"/>
                </a:lnTo>
                <a:lnTo>
                  <a:pt x="14381" y="3115"/>
                </a:lnTo>
                <a:lnTo>
                  <a:pt x="14138" y="2774"/>
                </a:lnTo>
                <a:lnTo>
                  <a:pt x="13870" y="2458"/>
                </a:lnTo>
                <a:lnTo>
                  <a:pt x="13578" y="2141"/>
                </a:lnTo>
                <a:lnTo>
                  <a:pt x="13262" y="1849"/>
                </a:lnTo>
                <a:lnTo>
                  <a:pt x="12970" y="1582"/>
                </a:lnTo>
                <a:lnTo>
                  <a:pt x="12629" y="1363"/>
                </a:lnTo>
                <a:lnTo>
                  <a:pt x="12288" y="1144"/>
                </a:lnTo>
                <a:lnTo>
                  <a:pt x="11948" y="949"/>
                </a:lnTo>
                <a:lnTo>
                  <a:pt x="11583" y="779"/>
                </a:lnTo>
                <a:lnTo>
                  <a:pt x="11218" y="609"/>
                </a:lnTo>
                <a:lnTo>
                  <a:pt x="10828" y="487"/>
                </a:lnTo>
                <a:lnTo>
                  <a:pt x="10463" y="365"/>
                </a:lnTo>
                <a:lnTo>
                  <a:pt x="10098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0" y="49"/>
                </a:lnTo>
                <a:lnTo>
                  <a:pt x="8517" y="25"/>
                </a:lnTo>
                <a:lnTo>
                  <a:pt x="812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48"/>
          <p:cNvSpPr/>
          <p:nvPr/>
        </p:nvSpPr>
        <p:spPr>
          <a:xfrm>
            <a:off x="2764014" y="2099171"/>
            <a:ext cx="165031" cy="407130"/>
          </a:xfrm>
          <a:custGeom>
            <a:rect b="b" l="l" r="r" t="t"/>
            <a:pathLst>
              <a:path extrusionOk="0" h="21073" w="8542">
                <a:moveTo>
                  <a:pt x="4478" y="487"/>
                </a:moveTo>
                <a:lnTo>
                  <a:pt x="4673" y="536"/>
                </a:lnTo>
                <a:lnTo>
                  <a:pt x="4600" y="584"/>
                </a:lnTo>
                <a:lnTo>
                  <a:pt x="4527" y="657"/>
                </a:lnTo>
                <a:lnTo>
                  <a:pt x="4527" y="730"/>
                </a:lnTo>
                <a:lnTo>
                  <a:pt x="4527" y="755"/>
                </a:lnTo>
                <a:lnTo>
                  <a:pt x="4697" y="755"/>
                </a:lnTo>
                <a:lnTo>
                  <a:pt x="4819" y="730"/>
                </a:lnTo>
                <a:lnTo>
                  <a:pt x="4892" y="682"/>
                </a:lnTo>
                <a:lnTo>
                  <a:pt x="4965" y="633"/>
                </a:lnTo>
                <a:lnTo>
                  <a:pt x="5038" y="682"/>
                </a:lnTo>
                <a:lnTo>
                  <a:pt x="4965" y="730"/>
                </a:lnTo>
                <a:lnTo>
                  <a:pt x="4916" y="779"/>
                </a:lnTo>
                <a:lnTo>
                  <a:pt x="4819" y="925"/>
                </a:lnTo>
                <a:lnTo>
                  <a:pt x="4819" y="949"/>
                </a:lnTo>
                <a:lnTo>
                  <a:pt x="4843" y="974"/>
                </a:lnTo>
                <a:lnTo>
                  <a:pt x="4867" y="998"/>
                </a:lnTo>
                <a:lnTo>
                  <a:pt x="4892" y="974"/>
                </a:lnTo>
                <a:lnTo>
                  <a:pt x="5038" y="876"/>
                </a:lnTo>
                <a:lnTo>
                  <a:pt x="5111" y="828"/>
                </a:lnTo>
                <a:lnTo>
                  <a:pt x="5208" y="803"/>
                </a:lnTo>
                <a:lnTo>
                  <a:pt x="5330" y="901"/>
                </a:lnTo>
                <a:lnTo>
                  <a:pt x="5451" y="1022"/>
                </a:lnTo>
                <a:lnTo>
                  <a:pt x="5281" y="1120"/>
                </a:lnTo>
                <a:lnTo>
                  <a:pt x="5208" y="1193"/>
                </a:lnTo>
                <a:lnTo>
                  <a:pt x="5111" y="1266"/>
                </a:lnTo>
                <a:lnTo>
                  <a:pt x="4965" y="1436"/>
                </a:lnTo>
                <a:lnTo>
                  <a:pt x="4965" y="1460"/>
                </a:lnTo>
                <a:lnTo>
                  <a:pt x="4965" y="1485"/>
                </a:lnTo>
                <a:lnTo>
                  <a:pt x="5013" y="1485"/>
                </a:lnTo>
                <a:lnTo>
                  <a:pt x="5111" y="1436"/>
                </a:lnTo>
                <a:lnTo>
                  <a:pt x="5208" y="1387"/>
                </a:lnTo>
                <a:lnTo>
                  <a:pt x="5403" y="1314"/>
                </a:lnTo>
                <a:lnTo>
                  <a:pt x="5573" y="1217"/>
                </a:lnTo>
                <a:lnTo>
                  <a:pt x="5695" y="1412"/>
                </a:lnTo>
                <a:lnTo>
                  <a:pt x="5768" y="1631"/>
                </a:lnTo>
                <a:lnTo>
                  <a:pt x="5719" y="1631"/>
                </a:lnTo>
                <a:lnTo>
                  <a:pt x="5597" y="1679"/>
                </a:lnTo>
                <a:lnTo>
                  <a:pt x="5451" y="1728"/>
                </a:lnTo>
                <a:lnTo>
                  <a:pt x="5184" y="1874"/>
                </a:lnTo>
                <a:lnTo>
                  <a:pt x="4989" y="1996"/>
                </a:lnTo>
                <a:lnTo>
                  <a:pt x="4892" y="2069"/>
                </a:lnTo>
                <a:lnTo>
                  <a:pt x="4819" y="2166"/>
                </a:lnTo>
                <a:lnTo>
                  <a:pt x="4819" y="2190"/>
                </a:lnTo>
                <a:lnTo>
                  <a:pt x="4843" y="2215"/>
                </a:lnTo>
                <a:lnTo>
                  <a:pt x="4940" y="2239"/>
                </a:lnTo>
                <a:lnTo>
                  <a:pt x="5038" y="2239"/>
                </a:lnTo>
                <a:lnTo>
                  <a:pt x="5232" y="2166"/>
                </a:lnTo>
                <a:lnTo>
                  <a:pt x="5524" y="2069"/>
                </a:lnTo>
                <a:lnTo>
                  <a:pt x="5816" y="1947"/>
                </a:lnTo>
                <a:lnTo>
                  <a:pt x="5841" y="1947"/>
                </a:lnTo>
                <a:lnTo>
                  <a:pt x="5841" y="1971"/>
                </a:lnTo>
                <a:lnTo>
                  <a:pt x="5841" y="2142"/>
                </a:lnTo>
                <a:lnTo>
                  <a:pt x="5816" y="2312"/>
                </a:lnTo>
                <a:lnTo>
                  <a:pt x="5743" y="2312"/>
                </a:lnTo>
                <a:lnTo>
                  <a:pt x="5622" y="2361"/>
                </a:lnTo>
                <a:lnTo>
                  <a:pt x="5476" y="2385"/>
                </a:lnTo>
                <a:lnTo>
                  <a:pt x="5208" y="2434"/>
                </a:lnTo>
                <a:lnTo>
                  <a:pt x="4916" y="2507"/>
                </a:lnTo>
                <a:lnTo>
                  <a:pt x="4794" y="2555"/>
                </a:lnTo>
                <a:lnTo>
                  <a:pt x="4648" y="2604"/>
                </a:lnTo>
                <a:lnTo>
                  <a:pt x="4648" y="2653"/>
                </a:lnTo>
                <a:lnTo>
                  <a:pt x="4673" y="2653"/>
                </a:lnTo>
                <a:lnTo>
                  <a:pt x="5208" y="2701"/>
                </a:lnTo>
                <a:lnTo>
                  <a:pt x="5476" y="2701"/>
                </a:lnTo>
                <a:lnTo>
                  <a:pt x="5719" y="2653"/>
                </a:lnTo>
                <a:lnTo>
                  <a:pt x="5646" y="2847"/>
                </a:lnTo>
                <a:lnTo>
                  <a:pt x="5524" y="3042"/>
                </a:lnTo>
                <a:lnTo>
                  <a:pt x="4697" y="3042"/>
                </a:lnTo>
                <a:lnTo>
                  <a:pt x="4624" y="3018"/>
                </a:lnTo>
                <a:lnTo>
                  <a:pt x="4575" y="2993"/>
                </a:lnTo>
                <a:lnTo>
                  <a:pt x="4551" y="2993"/>
                </a:lnTo>
                <a:lnTo>
                  <a:pt x="4551" y="3018"/>
                </a:lnTo>
                <a:lnTo>
                  <a:pt x="4600" y="3091"/>
                </a:lnTo>
                <a:lnTo>
                  <a:pt x="4673" y="3164"/>
                </a:lnTo>
                <a:lnTo>
                  <a:pt x="4746" y="3212"/>
                </a:lnTo>
                <a:lnTo>
                  <a:pt x="4843" y="3261"/>
                </a:lnTo>
                <a:lnTo>
                  <a:pt x="5086" y="3310"/>
                </a:lnTo>
                <a:lnTo>
                  <a:pt x="5330" y="3310"/>
                </a:lnTo>
                <a:lnTo>
                  <a:pt x="5159" y="3456"/>
                </a:lnTo>
                <a:lnTo>
                  <a:pt x="4989" y="3577"/>
                </a:lnTo>
                <a:lnTo>
                  <a:pt x="4892" y="3529"/>
                </a:lnTo>
                <a:lnTo>
                  <a:pt x="4746" y="3504"/>
                </a:lnTo>
                <a:lnTo>
                  <a:pt x="4259" y="3504"/>
                </a:lnTo>
                <a:lnTo>
                  <a:pt x="4235" y="3529"/>
                </a:lnTo>
                <a:lnTo>
                  <a:pt x="4210" y="3577"/>
                </a:lnTo>
                <a:lnTo>
                  <a:pt x="4210" y="3626"/>
                </a:lnTo>
                <a:lnTo>
                  <a:pt x="4235" y="3699"/>
                </a:lnTo>
                <a:lnTo>
                  <a:pt x="4283" y="3748"/>
                </a:lnTo>
                <a:lnTo>
                  <a:pt x="4429" y="3796"/>
                </a:lnTo>
                <a:lnTo>
                  <a:pt x="4283" y="3821"/>
                </a:lnTo>
                <a:lnTo>
                  <a:pt x="3967" y="3821"/>
                </a:lnTo>
                <a:lnTo>
                  <a:pt x="3821" y="3772"/>
                </a:lnTo>
                <a:lnTo>
                  <a:pt x="3675" y="3723"/>
                </a:lnTo>
                <a:lnTo>
                  <a:pt x="3529" y="3650"/>
                </a:lnTo>
                <a:lnTo>
                  <a:pt x="3407" y="3577"/>
                </a:lnTo>
                <a:lnTo>
                  <a:pt x="3310" y="3456"/>
                </a:lnTo>
                <a:lnTo>
                  <a:pt x="3213" y="3358"/>
                </a:lnTo>
                <a:lnTo>
                  <a:pt x="3115" y="3237"/>
                </a:lnTo>
                <a:lnTo>
                  <a:pt x="2969" y="2945"/>
                </a:lnTo>
                <a:lnTo>
                  <a:pt x="2848" y="2653"/>
                </a:lnTo>
                <a:lnTo>
                  <a:pt x="2775" y="2361"/>
                </a:lnTo>
                <a:lnTo>
                  <a:pt x="2750" y="2069"/>
                </a:lnTo>
                <a:lnTo>
                  <a:pt x="2750" y="1898"/>
                </a:lnTo>
                <a:lnTo>
                  <a:pt x="2775" y="1728"/>
                </a:lnTo>
                <a:lnTo>
                  <a:pt x="2823" y="1558"/>
                </a:lnTo>
                <a:lnTo>
                  <a:pt x="2896" y="1412"/>
                </a:lnTo>
                <a:lnTo>
                  <a:pt x="3067" y="1120"/>
                </a:lnTo>
                <a:lnTo>
                  <a:pt x="3261" y="852"/>
                </a:lnTo>
                <a:lnTo>
                  <a:pt x="3359" y="755"/>
                </a:lnTo>
                <a:lnTo>
                  <a:pt x="3480" y="682"/>
                </a:lnTo>
                <a:lnTo>
                  <a:pt x="3699" y="560"/>
                </a:lnTo>
                <a:lnTo>
                  <a:pt x="3772" y="584"/>
                </a:lnTo>
                <a:lnTo>
                  <a:pt x="3845" y="560"/>
                </a:lnTo>
                <a:lnTo>
                  <a:pt x="4064" y="511"/>
                </a:lnTo>
                <a:lnTo>
                  <a:pt x="4259" y="487"/>
                </a:lnTo>
                <a:close/>
                <a:moveTo>
                  <a:pt x="4600" y="4818"/>
                </a:moveTo>
                <a:lnTo>
                  <a:pt x="4940" y="4842"/>
                </a:lnTo>
                <a:lnTo>
                  <a:pt x="4746" y="4915"/>
                </a:lnTo>
                <a:lnTo>
                  <a:pt x="4600" y="5037"/>
                </a:lnTo>
                <a:lnTo>
                  <a:pt x="4600" y="5061"/>
                </a:lnTo>
                <a:lnTo>
                  <a:pt x="4600" y="5086"/>
                </a:lnTo>
                <a:lnTo>
                  <a:pt x="4624" y="5110"/>
                </a:lnTo>
                <a:lnTo>
                  <a:pt x="4648" y="5134"/>
                </a:lnTo>
                <a:lnTo>
                  <a:pt x="4770" y="5110"/>
                </a:lnTo>
                <a:lnTo>
                  <a:pt x="4867" y="5086"/>
                </a:lnTo>
                <a:lnTo>
                  <a:pt x="5086" y="5013"/>
                </a:lnTo>
                <a:lnTo>
                  <a:pt x="5305" y="4964"/>
                </a:lnTo>
                <a:lnTo>
                  <a:pt x="5403" y="4940"/>
                </a:lnTo>
                <a:lnTo>
                  <a:pt x="5500" y="4915"/>
                </a:lnTo>
                <a:lnTo>
                  <a:pt x="5573" y="4940"/>
                </a:lnTo>
                <a:lnTo>
                  <a:pt x="5719" y="4964"/>
                </a:lnTo>
                <a:lnTo>
                  <a:pt x="5695" y="4988"/>
                </a:lnTo>
                <a:lnTo>
                  <a:pt x="5427" y="5086"/>
                </a:lnTo>
                <a:lnTo>
                  <a:pt x="5281" y="5159"/>
                </a:lnTo>
                <a:lnTo>
                  <a:pt x="5232" y="5207"/>
                </a:lnTo>
                <a:lnTo>
                  <a:pt x="5184" y="5256"/>
                </a:lnTo>
                <a:lnTo>
                  <a:pt x="5208" y="5280"/>
                </a:lnTo>
                <a:lnTo>
                  <a:pt x="5281" y="5329"/>
                </a:lnTo>
                <a:lnTo>
                  <a:pt x="5403" y="5353"/>
                </a:lnTo>
                <a:lnTo>
                  <a:pt x="5524" y="5353"/>
                </a:lnTo>
                <a:lnTo>
                  <a:pt x="5622" y="5329"/>
                </a:lnTo>
                <a:lnTo>
                  <a:pt x="5938" y="5256"/>
                </a:lnTo>
                <a:lnTo>
                  <a:pt x="6254" y="5183"/>
                </a:lnTo>
                <a:lnTo>
                  <a:pt x="6425" y="5305"/>
                </a:lnTo>
                <a:lnTo>
                  <a:pt x="6254" y="5329"/>
                </a:lnTo>
                <a:lnTo>
                  <a:pt x="6035" y="5378"/>
                </a:lnTo>
                <a:lnTo>
                  <a:pt x="5841" y="5451"/>
                </a:lnTo>
                <a:lnTo>
                  <a:pt x="5743" y="5475"/>
                </a:lnTo>
                <a:lnTo>
                  <a:pt x="5670" y="5548"/>
                </a:lnTo>
                <a:lnTo>
                  <a:pt x="5573" y="5597"/>
                </a:lnTo>
                <a:lnTo>
                  <a:pt x="5500" y="5645"/>
                </a:lnTo>
                <a:lnTo>
                  <a:pt x="5476" y="5670"/>
                </a:lnTo>
                <a:lnTo>
                  <a:pt x="5500" y="5694"/>
                </a:lnTo>
                <a:lnTo>
                  <a:pt x="5573" y="5694"/>
                </a:lnTo>
                <a:lnTo>
                  <a:pt x="5622" y="5718"/>
                </a:lnTo>
                <a:lnTo>
                  <a:pt x="5670" y="5718"/>
                </a:lnTo>
                <a:lnTo>
                  <a:pt x="5743" y="5743"/>
                </a:lnTo>
                <a:lnTo>
                  <a:pt x="5889" y="5718"/>
                </a:lnTo>
                <a:lnTo>
                  <a:pt x="6035" y="5694"/>
                </a:lnTo>
                <a:lnTo>
                  <a:pt x="6230" y="5645"/>
                </a:lnTo>
                <a:lnTo>
                  <a:pt x="6400" y="5621"/>
                </a:lnTo>
                <a:lnTo>
                  <a:pt x="6571" y="5621"/>
                </a:lnTo>
                <a:lnTo>
                  <a:pt x="6668" y="5645"/>
                </a:lnTo>
                <a:lnTo>
                  <a:pt x="6741" y="5670"/>
                </a:lnTo>
                <a:lnTo>
                  <a:pt x="6668" y="5694"/>
                </a:lnTo>
                <a:lnTo>
                  <a:pt x="6498" y="5718"/>
                </a:lnTo>
                <a:lnTo>
                  <a:pt x="6352" y="5767"/>
                </a:lnTo>
                <a:lnTo>
                  <a:pt x="6206" y="5840"/>
                </a:lnTo>
                <a:lnTo>
                  <a:pt x="6133" y="5913"/>
                </a:lnTo>
                <a:lnTo>
                  <a:pt x="6108" y="5962"/>
                </a:lnTo>
                <a:lnTo>
                  <a:pt x="6084" y="6010"/>
                </a:lnTo>
                <a:lnTo>
                  <a:pt x="6108" y="6059"/>
                </a:lnTo>
                <a:lnTo>
                  <a:pt x="6133" y="6083"/>
                </a:lnTo>
                <a:lnTo>
                  <a:pt x="6181" y="6108"/>
                </a:lnTo>
                <a:lnTo>
                  <a:pt x="6279" y="6108"/>
                </a:lnTo>
                <a:lnTo>
                  <a:pt x="6400" y="6083"/>
                </a:lnTo>
                <a:lnTo>
                  <a:pt x="6619" y="6010"/>
                </a:lnTo>
                <a:lnTo>
                  <a:pt x="7130" y="6010"/>
                </a:lnTo>
                <a:lnTo>
                  <a:pt x="7203" y="6108"/>
                </a:lnTo>
                <a:lnTo>
                  <a:pt x="7276" y="6229"/>
                </a:lnTo>
                <a:lnTo>
                  <a:pt x="7106" y="6278"/>
                </a:lnTo>
                <a:lnTo>
                  <a:pt x="6936" y="6351"/>
                </a:lnTo>
                <a:lnTo>
                  <a:pt x="6790" y="6473"/>
                </a:lnTo>
                <a:lnTo>
                  <a:pt x="6668" y="6594"/>
                </a:lnTo>
                <a:lnTo>
                  <a:pt x="6668" y="6619"/>
                </a:lnTo>
                <a:lnTo>
                  <a:pt x="6887" y="6619"/>
                </a:lnTo>
                <a:lnTo>
                  <a:pt x="7082" y="6594"/>
                </a:lnTo>
                <a:lnTo>
                  <a:pt x="7471" y="6570"/>
                </a:lnTo>
                <a:lnTo>
                  <a:pt x="7544" y="6765"/>
                </a:lnTo>
                <a:lnTo>
                  <a:pt x="7130" y="6862"/>
                </a:lnTo>
                <a:lnTo>
                  <a:pt x="6984" y="6935"/>
                </a:lnTo>
                <a:lnTo>
                  <a:pt x="6936" y="6959"/>
                </a:lnTo>
                <a:lnTo>
                  <a:pt x="6911" y="6984"/>
                </a:lnTo>
                <a:lnTo>
                  <a:pt x="6960" y="7057"/>
                </a:lnTo>
                <a:lnTo>
                  <a:pt x="7033" y="7081"/>
                </a:lnTo>
                <a:lnTo>
                  <a:pt x="7106" y="7105"/>
                </a:lnTo>
                <a:lnTo>
                  <a:pt x="7203" y="7105"/>
                </a:lnTo>
                <a:lnTo>
                  <a:pt x="7422" y="7081"/>
                </a:lnTo>
                <a:lnTo>
                  <a:pt x="7641" y="7032"/>
                </a:lnTo>
                <a:lnTo>
                  <a:pt x="7714" y="7227"/>
                </a:lnTo>
                <a:lnTo>
                  <a:pt x="7544" y="7276"/>
                </a:lnTo>
                <a:lnTo>
                  <a:pt x="7349" y="7349"/>
                </a:lnTo>
                <a:lnTo>
                  <a:pt x="7203" y="7422"/>
                </a:lnTo>
                <a:lnTo>
                  <a:pt x="7155" y="7470"/>
                </a:lnTo>
                <a:lnTo>
                  <a:pt x="7106" y="7543"/>
                </a:lnTo>
                <a:lnTo>
                  <a:pt x="7106" y="7568"/>
                </a:lnTo>
                <a:lnTo>
                  <a:pt x="7106" y="7592"/>
                </a:lnTo>
                <a:lnTo>
                  <a:pt x="7130" y="7616"/>
                </a:lnTo>
                <a:lnTo>
                  <a:pt x="7155" y="7616"/>
                </a:lnTo>
                <a:lnTo>
                  <a:pt x="7228" y="7568"/>
                </a:lnTo>
                <a:lnTo>
                  <a:pt x="7325" y="7543"/>
                </a:lnTo>
                <a:lnTo>
                  <a:pt x="7495" y="7519"/>
                </a:lnTo>
                <a:lnTo>
                  <a:pt x="7763" y="7470"/>
                </a:lnTo>
                <a:lnTo>
                  <a:pt x="7836" y="7762"/>
                </a:lnTo>
                <a:lnTo>
                  <a:pt x="7812" y="7787"/>
                </a:lnTo>
                <a:lnTo>
                  <a:pt x="7568" y="7811"/>
                </a:lnTo>
                <a:lnTo>
                  <a:pt x="7349" y="7884"/>
                </a:lnTo>
                <a:lnTo>
                  <a:pt x="7301" y="7933"/>
                </a:lnTo>
                <a:lnTo>
                  <a:pt x="7301" y="7981"/>
                </a:lnTo>
                <a:lnTo>
                  <a:pt x="7301" y="8030"/>
                </a:lnTo>
                <a:lnTo>
                  <a:pt x="7349" y="8054"/>
                </a:lnTo>
                <a:lnTo>
                  <a:pt x="7447" y="8079"/>
                </a:lnTo>
                <a:lnTo>
                  <a:pt x="7568" y="8079"/>
                </a:lnTo>
                <a:lnTo>
                  <a:pt x="7763" y="8054"/>
                </a:lnTo>
                <a:lnTo>
                  <a:pt x="7885" y="8030"/>
                </a:lnTo>
                <a:lnTo>
                  <a:pt x="7933" y="8273"/>
                </a:lnTo>
                <a:lnTo>
                  <a:pt x="7690" y="8346"/>
                </a:lnTo>
                <a:lnTo>
                  <a:pt x="7593" y="8395"/>
                </a:lnTo>
                <a:lnTo>
                  <a:pt x="7495" y="8468"/>
                </a:lnTo>
                <a:lnTo>
                  <a:pt x="7495" y="8492"/>
                </a:lnTo>
                <a:lnTo>
                  <a:pt x="7739" y="8541"/>
                </a:lnTo>
                <a:lnTo>
                  <a:pt x="7958" y="8541"/>
                </a:lnTo>
                <a:lnTo>
                  <a:pt x="7982" y="8809"/>
                </a:lnTo>
                <a:lnTo>
                  <a:pt x="7860" y="8833"/>
                </a:lnTo>
                <a:lnTo>
                  <a:pt x="7739" y="8857"/>
                </a:lnTo>
                <a:lnTo>
                  <a:pt x="7641" y="8930"/>
                </a:lnTo>
                <a:lnTo>
                  <a:pt x="7568" y="9003"/>
                </a:lnTo>
                <a:lnTo>
                  <a:pt x="7544" y="9052"/>
                </a:lnTo>
                <a:lnTo>
                  <a:pt x="7568" y="9101"/>
                </a:lnTo>
                <a:lnTo>
                  <a:pt x="7690" y="9125"/>
                </a:lnTo>
                <a:lnTo>
                  <a:pt x="7787" y="9125"/>
                </a:lnTo>
                <a:lnTo>
                  <a:pt x="8006" y="9101"/>
                </a:lnTo>
                <a:lnTo>
                  <a:pt x="8006" y="9320"/>
                </a:lnTo>
                <a:lnTo>
                  <a:pt x="7933" y="9344"/>
                </a:lnTo>
                <a:lnTo>
                  <a:pt x="7860" y="9368"/>
                </a:lnTo>
                <a:lnTo>
                  <a:pt x="7787" y="9417"/>
                </a:lnTo>
                <a:lnTo>
                  <a:pt x="7666" y="9490"/>
                </a:lnTo>
                <a:lnTo>
                  <a:pt x="7641" y="9539"/>
                </a:lnTo>
                <a:lnTo>
                  <a:pt x="7666" y="9563"/>
                </a:lnTo>
                <a:lnTo>
                  <a:pt x="7787" y="9587"/>
                </a:lnTo>
                <a:lnTo>
                  <a:pt x="7933" y="9612"/>
                </a:lnTo>
                <a:lnTo>
                  <a:pt x="8031" y="9612"/>
                </a:lnTo>
                <a:lnTo>
                  <a:pt x="8031" y="9855"/>
                </a:lnTo>
                <a:lnTo>
                  <a:pt x="7909" y="9879"/>
                </a:lnTo>
                <a:lnTo>
                  <a:pt x="7787" y="9928"/>
                </a:lnTo>
                <a:lnTo>
                  <a:pt x="7690" y="10001"/>
                </a:lnTo>
                <a:lnTo>
                  <a:pt x="7666" y="10025"/>
                </a:lnTo>
                <a:lnTo>
                  <a:pt x="7666" y="10050"/>
                </a:lnTo>
                <a:lnTo>
                  <a:pt x="7714" y="10098"/>
                </a:lnTo>
                <a:lnTo>
                  <a:pt x="8031" y="10098"/>
                </a:lnTo>
                <a:lnTo>
                  <a:pt x="8006" y="10415"/>
                </a:lnTo>
                <a:lnTo>
                  <a:pt x="7885" y="10439"/>
                </a:lnTo>
                <a:lnTo>
                  <a:pt x="7739" y="10488"/>
                </a:lnTo>
                <a:lnTo>
                  <a:pt x="7714" y="10512"/>
                </a:lnTo>
                <a:lnTo>
                  <a:pt x="7714" y="10536"/>
                </a:lnTo>
                <a:lnTo>
                  <a:pt x="7739" y="10585"/>
                </a:lnTo>
                <a:lnTo>
                  <a:pt x="7763" y="10609"/>
                </a:lnTo>
                <a:lnTo>
                  <a:pt x="7885" y="10634"/>
                </a:lnTo>
                <a:lnTo>
                  <a:pt x="7982" y="10634"/>
                </a:lnTo>
                <a:lnTo>
                  <a:pt x="7958" y="10901"/>
                </a:lnTo>
                <a:lnTo>
                  <a:pt x="7909" y="10926"/>
                </a:lnTo>
                <a:lnTo>
                  <a:pt x="7860" y="10926"/>
                </a:lnTo>
                <a:lnTo>
                  <a:pt x="7812" y="10950"/>
                </a:lnTo>
                <a:lnTo>
                  <a:pt x="7787" y="10950"/>
                </a:lnTo>
                <a:lnTo>
                  <a:pt x="7787" y="10999"/>
                </a:lnTo>
                <a:lnTo>
                  <a:pt x="7860" y="11047"/>
                </a:lnTo>
                <a:lnTo>
                  <a:pt x="7933" y="11072"/>
                </a:lnTo>
                <a:lnTo>
                  <a:pt x="7958" y="11145"/>
                </a:lnTo>
                <a:lnTo>
                  <a:pt x="7982" y="11193"/>
                </a:lnTo>
                <a:lnTo>
                  <a:pt x="8079" y="11266"/>
                </a:lnTo>
                <a:lnTo>
                  <a:pt x="8055" y="11437"/>
                </a:lnTo>
                <a:lnTo>
                  <a:pt x="8006" y="11583"/>
                </a:lnTo>
                <a:lnTo>
                  <a:pt x="7933" y="11729"/>
                </a:lnTo>
                <a:lnTo>
                  <a:pt x="7812" y="11826"/>
                </a:lnTo>
                <a:lnTo>
                  <a:pt x="7690" y="11899"/>
                </a:lnTo>
                <a:lnTo>
                  <a:pt x="7520" y="11899"/>
                </a:lnTo>
                <a:lnTo>
                  <a:pt x="7447" y="11850"/>
                </a:lnTo>
                <a:lnTo>
                  <a:pt x="7398" y="11802"/>
                </a:lnTo>
                <a:lnTo>
                  <a:pt x="7325" y="11729"/>
                </a:lnTo>
                <a:lnTo>
                  <a:pt x="7301" y="11656"/>
                </a:lnTo>
                <a:lnTo>
                  <a:pt x="7276" y="11583"/>
                </a:lnTo>
                <a:lnTo>
                  <a:pt x="7276" y="11388"/>
                </a:lnTo>
                <a:lnTo>
                  <a:pt x="7301" y="11242"/>
                </a:lnTo>
                <a:lnTo>
                  <a:pt x="7398" y="11096"/>
                </a:lnTo>
                <a:lnTo>
                  <a:pt x="7422" y="11023"/>
                </a:lnTo>
                <a:lnTo>
                  <a:pt x="7447" y="10974"/>
                </a:lnTo>
                <a:lnTo>
                  <a:pt x="7447" y="10828"/>
                </a:lnTo>
                <a:lnTo>
                  <a:pt x="7374" y="10561"/>
                </a:lnTo>
                <a:lnTo>
                  <a:pt x="7301" y="10074"/>
                </a:lnTo>
                <a:lnTo>
                  <a:pt x="7252" y="9612"/>
                </a:lnTo>
                <a:lnTo>
                  <a:pt x="7179" y="9125"/>
                </a:lnTo>
                <a:lnTo>
                  <a:pt x="7106" y="8906"/>
                </a:lnTo>
                <a:lnTo>
                  <a:pt x="7033" y="8663"/>
                </a:lnTo>
                <a:lnTo>
                  <a:pt x="6765" y="7957"/>
                </a:lnTo>
                <a:lnTo>
                  <a:pt x="6449" y="7276"/>
                </a:lnTo>
                <a:lnTo>
                  <a:pt x="6400" y="7203"/>
                </a:lnTo>
                <a:lnTo>
                  <a:pt x="6352" y="7105"/>
                </a:lnTo>
                <a:lnTo>
                  <a:pt x="6327" y="7057"/>
                </a:lnTo>
                <a:lnTo>
                  <a:pt x="6206" y="7057"/>
                </a:lnTo>
                <a:lnTo>
                  <a:pt x="6157" y="7081"/>
                </a:lnTo>
                <a:lnTo>
                  <a:pt x="6133" y="7105"/>
                </a:lnTo>
                <a:lnTo>
                  <a:pt x="6133" y="7154"/>
                </a:lnTo>
                <a:lnTo>
                  <a:pt x="6133" y="7227"/>
                </a:lnTo>
                <a:lnTo>
                  <a:pt x="5987" y="7227"/>
                </a:lnTo>
                <a:lnTo>
                  <a:pt x="5816" y="7251"/>
                </a:lnTo>
                <a:lnTo>
                  <a:pt x="5743" y="7276"/>
                </a:lnTo>
                <a:lnTo>
                  <a:pt x="5670" y="7300"/>
                </a:lnTo>
                <a:lnTo>
                  <a:pt x="5646" y="7349"/>
                </a:lnTo>
                <a:lnTo>
                  <a:pt x="5646" y="7397"/>
                </a:lnTo>
                <a:lnTo>
                  <a:pt x="5670" y="7422"/>
                </a:lnTo>
                <a:lnTo>
                  <a:pt x="5695" y="7470"/>
                </a:lnTo>
                <a:lnTo>
                  <a:pt x="5743" y="7495"/>
                </a:lnTo>
                <a:lnTo>
                  <a:pt x="5816" y="7519"/>
                </a:lnTo>
                <a:lnTo>
                  <a:pt x="6133" y="7519"/>
                </a:lnTo>
                <a:lnTo>
                  <a:pt x="6133" y="7714"/>
                </a:lnTo>
                <a:lnTo>
                  <a:pt x="6084" y="7714"/>
                </a:lnTo>
                <a:lnTo>
                  <a:pt x="5768" y="7738"/>
                </a:lnTo>
                <a:lnTo>
                  <a:pt x="5597" y="7787"/>
                </a:lnTo>
                <a:lnTo>
                  <a:pt x="5451" y="7860"/>
                </a:lnTo>
                <a:lnTo>
                  <a:pt x="5427" y="7884"/>
                </a:lnTo>
                <a:lnTo>
                  <a:pt x="5451" y="7933"/>
                </a:lnTo>
                <a:lnTo>
                  <a:pt x="5573" y="7981"/>
                </a:lnTo>
                <a:lnTo>
                  <a:pt x="5719" y="8006"/>
                </a:lnTo>
                <a:lnTo>
                  <a:pt x="6157" y="8006"/>
                </a:lnTo>
                <a:lnTo>
                  <a:pt x="6157" y="8298"/>
                </a:lnTo>
                <a:lnTo>
                  <a:pt x="5962" y="8298"/>
                </a:lnTo>
                <a:lnTo>
                  <a:pt x="5792" y="8322"/>
                </a:lnTo>
                <a:lnTo>
                  <a:pt x="5646" y="8322"/>
                </a:lnTo>
                <a:lnTo>
                  <a:pt x="5500" y="8371"/>
                </a:lnTo>
                <a:lnTo>
                  <a:pt x="5354" y="8444"/>
                </a:lnTo>
                <a:lnTo>
                  <a:pt x="5232" y="8541"/>
                </a:lnTo>
                <a:lnTo>
                  <a:pt x="5232" y="8565"/>
                </a:lnTo>
                <a:lnTo>
                  <a:pt x="5232" y="8590"/>
                </a:lnTo>
                <a:lnTo>
                  <a:pt x="5378" y="8638"/>
                </a:lnTo>
                <a:lnTo>
                  <a:pt x="5524" y="8663"/>
                </a:lnTo>
                <a:lnTo>
                  <a:pt x="5987" y="8663"/>
                </a:lnTo>
                <a:lnTo>
                  <a:pt x="6157" y="8638"/>
                </a:lnTo>
                <a:lnTo>
                  <a:pt x="6157" y="8784"/>
                </a:lnTo>
                <a:lnTo>
                  <a:pt x="6084" y="8760"/>
                </a:lnTo>
                <a:lnTo>
                  <a:pt x="5987" y="8784"/>
                </a:lnTo>
                <a:lnTo>
                  <a:pt x="5816" y="8809"/>
                </a:lnTo>
                <a:lnTo>
                  <a:pt x="5549" y="8833"/>
                </a:lnTo>
                <a:lnTo>
                  <a:pt x="5403" y="8857"/>
                </a:lnTo>
                <a:lnTo>
                  <a:pt x="5281" y="8906"/>
                </a:lnTo>
                <a:lnTo>
                  <a:pt x="5257" y="8930"/>
                </a:lnTo>
                <a:lnTo>
                  <a:pt x="5281" y="8955"/>
                </a:lnTo>
                <a:lnTo>
                  <a:pt x="5403" y="9028"/>
                </a:lnTo>
                <a:lnTo>
                  <a:pt x="5549" y="9052"/>
                </a:lnTo>
                <a:lnTo>
                  <a:pt x="5670" y="9076"/>
                </a:lnTo>
                <a:lnTo>
                  <a:pt x="5816" y="9101"/>
                </a:lnTo>
                <a:lnTo>
                  <a:pt x="5987" y="9101"/>
                </a:lnTo>
                <a:lnTo>
                  <a:pt x="6084" y="9076"/>
                </a:lnTo>
                <a:lnTo>
                  <a:pt x="6181" y="9076"/>
                </a:lnTo>
                <a:lnTo>
                  <a:pt x="6181" y="9320"/>
                </a:lnTo>
                <a:lnTo>
                  <a:pt x="5962" y="9295"/>
                </a:lnTo>
                <a:lnTo>
                  <a:pt x="5743" y="9320"/>
                </a:lnTo>
                <a:lnTo>
                  <a:pt x="5500" y="9344"/>
                </a:lnTo>
                <a:lnTo>
                  <a:pt x="5378" y="9393"/>
                </a:lnTo>
                <a:lnTo>
                  <a:pt x="5281" y="9441"/>
                </a:lnTo>
                <a:lnTo>
                  <a:pt x="5257" y="9466"/>
                </a:lnTo>
                <a:lnTo>
                  <a:pt x="5257" y="9514"/>
                </a:lnTo>
                <a:lnTo>
                  <a:pt x="5305" y="9563"/>
                </a:lnTo>
                <a:lnTo>
                  <a:pt x="5378" y="9587"/>
                </a:lnTo>
                <a:lnTo>
                  <a:pt x="5476" y="9612"/>
                </a:lnTo>
                <a:lnTo>
                  <a:pt x="5914" y="9612"/>
                </a:lnTo>
                <a:lnTo>
                  <a:pt x="6181" y="9636"/>
                </a:lnTo>
                <a:lnTo>
                  <a:pt x="6157" y="9855"/>
                </a:lnTo>
                <a:lnTo>
                  <a:pt x="6060" y="9855"/>
                </a:lnTo>
                <a:lnTo>
                  <a:pt x="5670" y="9928"/>
                </a:lnTo>
                <a:lnTo>
                  <a:pt x="5500" y="9952"/>
                </a:lnTo>
                <a:lnTo>
                  <a:pt x="5427" y="10001"/>
                </a:lnTo>
                <a:lnTo>
                  <a:pt x="5403" y="10001"/>
                </a:lnTo>
                <a:lnTo>
                  <a:pt x="5378" y="10025"/>
                </a:lnTo>
                <a:lnTo>
                  <a:pt x="5378" y="10098"/>
                </a:lnTo>
                <a:lnTo>
                  <a:pt x="5403" y="10147"/>
                </a:lnTo>
                <a:lnTo>
                  <a:pt x="5451" y="10171"/>
                </a:lnTo>
                <a:lnTo>
                  <a:pt x="5500" y="10196"/>
                </a:lnTo>
                <a:lnTo>
                  <a:pt x="5622" y="10220"/>
                </a:lnTo>
                <a:lnTo>
                  <a:pt x="5743" y="10220"/>
                </a:lnTo>
                <a:lnTo>
                  <a:pt x="5938" y="10196"/>
                </a:lnTo>
                <a:lnTo>
                  <a:pt x="6133" y="10171"/>
                </a:lnTo>
                <a:lnTo>
                  <a:pt x="6157" y="10147"/>
                </a:lnTo>
                <a:lnTo>
                  <a:pt x="6157" y="10366"/>
                </a:lnTo>
                <a:lnTo>
                  <a:pt x="6011" y="10390"/>
                </a:lnTo>
                <a:lnTo>
                  <a:pt x="5889" y="10415"/>
                </a:lnTo>
                <a:lnTo>
                  <a:pt x="5573" y="10512"/>
                </a:lnTo>
                <a:lnTo>
                  <a:pt x="5403" y="10585"/>
                </a:lnTo>
                <a:lnTo>
                  <a:pt x="5354" y="10634"/>
                </a:lnTo>
                <a:lnTo>
                  <a:pt x="5354" y="10658"/>
                </a:lnTo>
                <a:lnTo>
                  <a:pt x="5403" y="10707"/>
                </a:lnTo>
                <a:lnTo>
                  <a:pt x="5451" y="10731"/>
                </a:lnTo>
                <a:lnTo>
                  <a:pt x="5573" y="10755"/>
                </a:lnTo>
                <a:lnTo>
                  <a:pt x="5841" y="10731"/>
                </a:lnTo>
                <a:lnTo>
                  <a:pt x="6157" y="10682"/>
                </a:lnTo>
                <a:lnTo>
                  <a:pt x="6157" y="10999"/>
                </a:lnTo>
                <a:lnTo>
                  <a:pt x="6133" y="10999"/>
                </a:lnTo>
                <a:lnTo>
                  <a:pt x="5938" y="11023"/>
                </a:lnTo>
                <a:lnTo>
                  <a:pt x="5743" y="11047"/>
                </a:lnTo>
                <a:lnTo>
                  <a:pt x="5549" y="11120"/>
                </a:lnTo>
                <a:lnTo>
                  <a:pt x="5378" y="11193"/>
                </a:lnTo>
                <a:lnTo>
                  <a:pt x="5354" y="11218"/>
                </a:lnTo>
                <a:lnTo>
                  <a:pt x="5354" y="11242"/>
                </a:lnTo>
                <a:lnTo>
                  <a:pt x="5354" y="11266"/>
                </a:lnTo>
                <a:lnTo>
                  <a:pt x="5378" y="11291"/>
                </a:lnTo>
                <a:lnTo>
                  <a:pt x="5573" y="11315"/>
                </a:lnTo>
                <a:lnTo>
                  <a:pt x="5768" y="11315"/>
                </a:lnTo>
                <a:lnTo>
                  <a:pt x="6133" y="11291"/>
                </a:lnTo>
                <a:lnTo>
                  <a:pt x="6157" y="11266"/>
                </a:lnTo>
                <a:lnTo>
                  <a:pt x="6157" y="11558"/>
                </a:lnTo>
                <a:lnTo>
                  <a:pt x="6011" y="11558"/>
                </a:lnTo>
                <a:lnTo>
                  <a:pt x="5841" y="11607"/>
                </a:lnTo>
                <a:lnTo>
                  <a:pt x="5573" y="11656"/>
                </a:lnTo>
                <a:lnTo>
                  <a:pt x="5330" y="11753"/>
                </a:lnTo>
                <a:lnTo>
                  <a:pt x="5305" y="11777"/>
                </a:lnTo>
                <a:lnTo>
                  <a:pt x="5305" y="11826"/>
                </a:lnTo>
                <a:lnTo>
                  <a:pt x="5330" y="11850"/>
                </a:lnTo>
                <a:lnTo>
                  <a:pt x="5378" y="11850"/>
                </a:lnTo>
                <a:lnTo>
                  <a:pt x="5622" y="11875"/>
                </a:lnTo>
                <a:lnTo>
                  <a:pt x="5865" y="11850"/>
                </a:lnTo>
                <a:lnTo>
                  <a:pt x="6011" y="11850"/>
                </a:lnTo>
                <a:lnTo>
                  <a:pt x="6084" y="11826"/>
                </a:lnTo>
                <a:lnTo>
                  <a:pt x="6157" y="11802"/>
                </a:lnTo>
                <a:lnTo>
                  <a:pt x="6157" y="12020"/>
                </a:lnTo>
                <a:lnTo>
                  <a:pt x="5962" y="12020"/>
                </a:lnTo>
                <a:lnTo>
                  <a:pt x="5743" y="12045"/>
                </a:lnTo>
                <a:lnTo>
                  <a:pt x="5549" y="12118"/>
                </a:lnTo>
                <a:lnTo>
                  <a:pt x="5476" y="12142"/>
                </a:lnTo>
                <a:lnTo>
                  <a:pt x="5378" y="12191"/>
                </a:lnTo>
                <a:lnTo>
                  <a:pt x="5378" y="12239"/>
                </a:lnTo>
                <a:lnTo>
                  <a:pt x="5378" y="12264"/>
                </a:lnTo>
                <a:lnTo>
                  <a:pt x="5476" y="12312"/>
                </a:lnTo>
                <a:lnTo>
                  <a:pt x="5549" y="12337"/>
                </a:lnTo>
                <a:lnTo>
                  <a:pt x="5743" y="12385"/>
                </a:lnTo>
                <a:lnTo>
                  <a:pt x="5962" y="12361"/>
                </a:lnTo>
                <a:lnTo>
                  <a:pt x="6157" y="12361"/>
                </a:lnTo>
                <a:lnTo>
                  <a:pt x="6157" y="12458"/>
                </a:lnTo>
                <a:lnTo>
                  <a:pt x="6157" y="12483"/>
                </a:lnTo>
                <a:lnTo>
                  <a:pt x="6011" y="12531"/>
                </a:lnTo>
                <a:lnTo>
                  <a:pt x="5889" y="12580"/>
                </a:lnTo>
                <a:lnTo>
                  <a:pt x="5622" y="12653"/>
                </a:lnTo>
                <a:lnTo>
                  <a:pt x="5500" y="12702"/>
                </a:lnTo>
                <a:lnTo>
                  <a:pt x="5403" y="12750"/>
                </a:lnTo>
                <a:lnTo>
                  <a:pt x="5378" y="12799"/>
                </a:lnTo>
                <a:lnTo>
                  <a:pt x="5378" y="12823"/>
                </a:lnTo>
                <a:lnTo>
                  <a:pt x="5403" y="12848"/>
                </a:lnTo>
                <a:lnTo>
                  <a:pt x="5500" y="12872"/>
                </a:lnTo>
                <a:lnTo>
                  <a:pt x="5622" y="12896"/>
                </a:lnTo>
                <a:lnTo>
                  <a:pt x="5743" y="12921"/>
                </a:lnTo>
                <a:lnTo>
                  <a:pt x="5865" y="12896"/>
                </a:lnTo>
                <a:lnTo>
                  <a:pt x="6011" y="12872"/>
                </a:lnTo>
                <a:lnTo>
                  <a:pt x="6181" y="12848"/>
                </a:lnTo>
                <a:lnTo>
                  <a:pt x="6181" y="13042"/>
                </a:lnTo>
                <a:lnTo>
                  <a:pt x="6108" y="13018"/>
                </a:lnTo>
                <a:lnTo>
                  <a:pt x="5962" y="13042"/>
                </a:lnTo>
                <a:lnTo>
                  <a:pt x="5841" y="13091"/>
                </a:lnTo>
                <a:lnTo>
                  <a:pt x="5719" y="13164"/>
                </a:lnTo>
                <a:lnTo>
                  <a:pt x="5573" y="13237"/>
                </a:lnTo>
                <a:lnTo>
                  <a:pt x="5549" y="13261"/>
                </a:lnTo>
                <a:lnTo>
                  <a:pt x="5573" y="13286"/>
                </a:lnTo>
                <a:lnTo>
                  <a:pt x="5597" y="13334"/>
                </a:lnTo>
                <a:lnTo>
                  <a:pt x="5622" y="13334"/>
                </a:lnTo>
                <a:lnTo>
                  <a:pt x="5743" y="13310"/>
                </a:lnTo>
                <a:lnTo>
                  <a:pt x="6157" y="13310"/>
                </a:lnTo>
                <a:lnTo>
                  <a:pt x="6206" y="13286"/>
                </a:lnTo>
                <a:lnTo>
                  <a:pt x="6206" y="13529"/>
                </a:lnTo>
                <a:lnTo>
                  <a:pt x="6035" y="13553"/>
                </a:lnTo>
                <a:lnTo>
                  <a:pt x="5865" y="13553"/>
                </a:lnTo>
                <a:lnTo>
                  <a:pt x="5719" y="13602"/>
                </a:lnTo>
                <a:lnTo>
                  <a:pt x="5573" y="13675"/>
                </a:lnTo>
                <a:lnTo>
                  <a:pt x="5524" y="13724"/>
                </a:lnTo>
                <a:lnTo>
                  <a:pt x="5476" y="13797"/>
                </a:lnTo>
                <a:lnTo>
                  <a:pt x="5476" y="13870"/>
                </a:lnTo>
                <a:lnTo>
                  <a:pt x="5476" y="13894"/>
                </a:lnTo>
                <a:lnTo>
                  <a:pt x="5500" y="13918"/>
                </a:lnTo>
                <a:lnTo>
                  <a:pt x="5646" y="13967"/>
                </a:lnTo>
                <a:lnTo>
                  <a:pt x="5792" y="13967"/>
                </a:lnTo>
                <a:lnTo>
                  <a:pt x="6108" y="13943"/>
                </a:lnTo>
                <a:lnTo>
                  <a:pt x="6254" y="13943"/>
                </a:lnTo>
                <a:lnTo>
                  <a:pt x="6279" y="14235"/>
                </a:lnTo>
                <a:lnTo>
                  <a:pt x="6011" y="14308"/>
                </a:lnTo>
                <a:lnTo>
                  <a:pt x="5841" y="14332"/>
                </a:lnTo>
                <a:lnTo>
                  <a:pt x="5670" y="14381"/>
                </a:lnTo>
                <a:lnTo>
                  <a:pt x="5622" y="14429"/>
                </a:lnTo>
                <a:lnTo>
                  <a:pt x="5597" y="14478"/>
                </a:lnTo>
                <a:lnTo>
                  <a:pt x="5622" y="14551"/>
                </a:lnTo>
                <a:lnTo>
                  <a:pt x="5670" y="14600"/>
                </a:lnTo>
                <a:lnTo>
                  <a:pt x="5719" y="14624"/>
                </a:lnTo>
                <a:lnTo>
                  <a:pt x="5792" y="14648"/>
                </a:lnTo>
                <a:lnTo>
                  <a:pt x="5962" y="14673"/>
                </a:lnTo>
                <a:lnTo>
                  <a:pt x="6133" y="14648"/>
                </a:lnTo>
                <a:lnTo>
                  <a:pt x="6303" y="14600"/>
                </a:lnTo>
                <a:lnTo>
                  <a:pt x="6303" y="14770"/>
                </a:lnTo>
                <a:lnTo>
                  <a:pt x="6133" y="14794"/>
                </a:lnTo>
                <a:lnTo>
                  <a:pt x="5962" y="14867"/>
                </a:lnTo>
                <a:lnTo>
                  <a:pt x="5841" y="14916"/>
                </a:lnTo>
                <a:lnTo>
                  <a:pt x="5719" y="14965"/>
                </a:lnTo>
                <a:lnTo>
                  <a:pt x="5646" y="15062"/>
                </a:lnTo>
                <a:lnTo>
                  <a:pt x="5597" y="15111"/>
                </a:lnTo>
                <a:lnTo>
                  <a:pt x="5573" y="15159"/>
                </a:lnTo>
                <a:lnTo>
                  <a:pt x="5573" y="15184"/>
                </a:lnTo>
                <a:lnTo>
                  <a:pt x="5597" y="15208"/>
                </a:lnTo>
                <a:lnTo>
                  <a:pt x="5670" y="15257"/>
                </a:lnTo>
                <a:lnTo>
                  <a:pt x="5768" y="15281"/>
                </a:lnTo>
                <a:lnTo>
                  <a:pt x="5962" y="15257"/>
                </a:lnTo>
                <a:lnTo>
                  <a:pt x="6352" y="15184"/>
                </a:lnTo>
                <a:lnTo>
                  <a:pt x="6376" y="15451"/>
                </a:lnTo>
                <a:lnTo>
                  <a:pt x="6133" y="15476"/>
                </a:lnTo>
                <a:lnTo>
                  <a:pt x="5865" y="15524"/>
                </a:lnTo>
                <a:lnTo>
                  <a:pt x="5743" y="15573"/>
                </a:lnTo>
                <a:lnTo>
                  <a:pt x="5646" y="15646"/>
                </a:lnTo>
                <a:lnTo>
                  <a:pt x="5622" y="15646"/>
                </a:lnTo>
                <a:lnTo>
                  <a:pt x="5622" y="15670"/>
                </a:lnTo>
                <a:lnTo>
                  <a:pt x="5695" y="15768"/>
                </a:lnTo>
                <a:lnTo>
                  <a:pt x="5792" y="15816"/>
                </a:lnTo>
                <a:lnTo>
                  <a:pt x="5889" y="15841"/>
                </a:lnTo>
                <a:lnTo>
                  <a:pt x="5987" y="15841"/>
                </a:lnTo>
                <a:lnTo>
                  <a:pt x="6206" y="15865"/>
                </a:lnTo>
                <a:lnTo>
                  <a:pt x="6400" y="15865"/>
                </a:lnTo>
                <a:lnTo>
                  <a:pt x="6400" y="15962"/>
                </a:lnTo>
                <a:lnTo>
                  <a:pt x="6133" y="16035"/>
                </a:lnTo>
                <a:lnTo>
                  <a:pt x="5938" y="16084"/>
                </a:lnTo>
                <a:lnTo>
                  <a:pt x="5792" y="16181"/>
                </a:lnTo>
                <a:lnTo>
                  <a:pt x="5768" y="16230"/>
                </a:lnTo>
                <a:lnTo>
                  <a:pt x="5768" y="16254"/>
                </a:lnTo>
                <a:lnTo>
                  <a:pt x="5816" y="16327"/>
                </a:lnTo>
                <a:lnTo>
                  <a:pt x="5889" y="16376"/>
                </a:lnTo>
                <a:lnTo>
                  <a:pt x="5987" y="16400"/>
                </a:lnTo>
                <a:lnTo>
                  <a:pt x="6181" y="16400"/>
                </a:lnTo>
                <a:lnTo>
                  <a:pt x="6425" y="16352"/>
                </a:lnTo>
                <a:lnTo>
                  <a:pt x="6449" y="16644"/>
                </a:lnTo>
                <a:lnTo>
                  <a:pt x="6230" y="16668"/>
                </a:lnTo>
                <a:lnTo>
                  <a:pt x="6035" y="16717"/>
                </a:lnTo>
                <a:lnTo>
                  <a:pt x="5962" y="16765"/>
                </a:lnTo>
                <a:lnTo>
                  <a:pt x="5865" y="16790"/>
                </a:lnTo>
                <a:lnTo>
                  <a:pt x="5841" y="16838"/>
                </a:lnTo>
                <a:lnTo>
                  <a:pt x="5841" y="16887"/>
                </a:lnTo>
                <a:lnTo>
                  <a:pt x="5841" y="16911"/>
                </a:lnTo>
                <a:lnTo>
                  <a:pt x="5889" y="16936"/>
                </a:lnTo>
                <a:lnTo>
                  <a:pt x="6084" y="16960"/>
                </a:lnTo>
                <a:lnTo>
                  <a:pt x="6279" y="16984"/>
                </a:lnTo>
                <a:lnTo>
                  <a:pt x="6449" y="16984"/>
                </a:lnTo>
                <a:lnTo>
                  <a:pt x="6449" y="17276"/>
                </a:lnTo>
                <a:lnTo>
                  <a:pt x="6206" y="17325"/>
                </a:lnTo>
                <a:lnTo>
                  <a:pt x="6011" y="17349"/>
                </a:lnTo>
                <a:lnTo>
                  <a:pt x="5938" y="17398"/>
                </a:lnTo>
                <a:lnTo>
                  <a:pt x="5865" y="17447"/>
                </a:lnTo>
                <a:lnTo>
                  <a:pt x="5841" y="17471"/>
                </a:lnTo>
                <a:lnTo>
                  <a:pt x="5841" y="17520"/>
                </a:lnTo>
                <a:lnTo>
                  <a:pt x="5841" y="17544"/>
                </a:lnTo>
                <a:lnTo>
                  <a:pt x="5865" y="17568"/>
                </a:lnTo>
                <a:lnTo>
                  <a:pt x="5987" y="17641"/>
                </a:lnTo>
                <a:lnTo>
                  <a:pt x="6133" y="17690"/>
                </a:lnTo>
                <a:lnTo>
                  <a:pt x="6303" y="17690"/>
                </a:lnTo>
                <a:lnTo>
                  <a:pt x="6449" y="17666"/>
                </a:lnTo>
                <a:lnTo>
                  <a:pt x="6449" y="17958"/>
                </a:lnTo>
                <a:lnTo>
                  <a:pt x="6303" y="17982"/>
                </a:lnTo>
                <a:lnTo>
                  <a:pt x="6181" y="18031"/>
                </a:lnTo>
                <a:lnTo>
                  <a:pt x="6011" y="18055"/>
                </a:lnTo>
                <a:lnTo>
                  <a:pt x="5914" y="18104"/>
                </a:lnTo>
                <a:lnTo>
                  <a:pt x="5841" y="18152"/>
                </a:lnTo>
                <a:lnTo>
                  <a:pt x="5816" y="18177"/>
                </a:lnTo>
                <a:lnTo>
                  <a:pt x="5816" y="18225"/>
                </a:lnTo>
                <a:lnTo>
                  <a:pt x="5841" y="18250"/>
                </a:lnTo>
                <a:lnTo>
                  <a:pt x="5865" y="18274"/>
                </a:lnTo>
                <a:lnTo>
                  <a:pt x="5987" y="18323"/>
                </a:lnTo>
                <a:lnTo>
                  <a:pt x="6157" y="18371"/>
                </a:lnTo>
                <a:lnTo>
                  <a:pt x="6303" y="18371"/>
                </a:lnTo>
                <a:lnTo>
                  <a:pt x="6449" y="18347"/>
                </a:lnTo>
                <a:lnTo>
                  <a:pt x="6473" y="18444"/>
                </a:lnTo>
                <a:lnTo>
                  <a:pt x="6303" y="18469"/>
                </a:lnTo>
                <a:lnTo>
                  <a:pt x="6157" y="18542"/>
                </a:lnTo>
                <a:lnTo>
                  <a:pt x="6035" y="18615"/>
                </a:lnTo>
                <a:lnTo>
                  <a:pt x="5914" y="18688"/>
                </a:lnTo>
                <a:lnTo>
                  <a:pt x="5889" y="18736"/>
                </a:lnTo>
                <a:lnTo>
                  <a:pt x="5889" y="18761"/>
                </a:lnTo>
                <a:lnTo>
                  <a:pt x="5914" y="18785"/>
                </a:lnTo>
                <a:lnTo>
                  <a:pt x="5962" y="18809"/>
                </a:lnTo>
                <a:lnTo>
                  <a:pt x="6108" y="18809"/>
                </a:lnTo>
                <a:lnTo>
                  <a:pt x="6279" y="18785"/>
                </a:lnTo>
                <a:lnTo>
                  <a:pt x="6498" y="18761"/>
                </a:lnTo>
                <a:lnTo>
                  <a:pt x="6522" y="18980"/>
                </a:lnTo>
                <a:lnTo>
                  <a:pt x="6376" y="19028"/>
                </a:lnTo>
                <a:lnTo>
                  <a:pt x="6254" y="19101"/>
                </a:lnTo>
                <a:lnTo>
                  <a:pt x="5987" y="19223"/>
                </a:lnTo>
                <a:lnTo>
                  <a:pt x="5962" y="19272"/>
                </a:lnTo>
                <a:lnTo>
                  <a:pt x="5962" y="19320"/>
                </a:lnTo>
                <a:lnTo>
                  <a:pt x="5987" y="19369"/>
                </a:lnTo>
                <a:lnTo>
                  <a:pt x="6011" y="19393"/>
                </a:lnTo>
                <a:lnTo>
                  <a:pt x="6425" y="19393"/>
                </a:lnTo>
                <a:lnTo>
                  <a:pt x="6595" y="19345"/>
                </a:lnTo>
                <a:lnTo>
                  <a:pt x="6619" y="19393"/>
                </a:lnTo>
                <a:lnTo>
                  <a:pt x="6571" y="19442"/>
                </a:lnTo>
                <a:lnTo>
                  <a:pt x="6522" y="19515"/>
                </a:lnTo>
                <a:lnTo>
                  <a:pt x="6254" y="19637"/>
                </a:lnTo>
                <a:lnTo>
                  <a:pt x="6230" y="19661"/>
                </a:lnTo>
                <a:lnTo>
                  <a:pt x="6206" y="19734"/>
                </a:lnTo>
                <a:lnTo>
                  <a:pt x="6230" y="19758"/>
                </a:lnTo>
                <a:lnTo>
                  <a:pt x="6279" y="19783"/>
                </a:lnTo>
                <a:lnTo>
                  <a:pt x="6595" y="19758"/>
                </a:lnTo>
                <a:lnTo>
                  <a:pt x="6668" y="19783"/>
                </a:lnTo>
                <a:lnTo>
                  <a:pt x="6887" y="19856"/>
                </a:lnTo>
                <a:lnTo>
                  <a:pt x="7106" y="19904"/>
                </a:lnTo>
                <a:lnTo>
                  <a:pt x="7203" y="19953"/>
                </a:lnTo>
                <a:lnTo>
                  <a:pt x="7252" y="20001"/>
                </a:lnTo>
                <a:lnTo>
                  <a:pt x="7276" y="20050"/>
                </a:lnTo>
                <a:lnTo>
                  <a:pt x="7276" y="20123"/>
                </a:lnTo>
                <a:lnTo>
                  <a:pt x="7252" y="20172"/>
                </a:lnTo>
                <a:lnTo>
                  <a:pt x="7203" y="20245"/>
                </a:lnTo>
                <a:lnTo>
                  <a:pt x="7057" y="20342"/>
                </a:lnTo>
                <a:lnTo>
                  <a:pt x="6936" y="20391"/>
                </a:lnTo>
                <a:lnTo>
                  <a:pt x="6814" y="20439"/>
                </a:lnTo>
                <a:lnTo>
                  <a:pt x="6692" y="20464"/>
                </a:lnTo>
                <a:lnTo>
                  <a:pt x="6571" y="20464"/>
                </a:lnTo>
                <a:lnTo>
                  <a:pt x="6303" y="20439"/>
                </a:lnTo>
                <a:lnTo>
                  <a:pt x="5889" y="20439"/>
                </a:lnTo>
                <a:lnTo>
                  <a:pt x="5768" y="20391"/>
                </a:lnTo>
                <a:lnTo>
                  <a:pt x="5670" y="20318"/>
                </a:lnTo>
                <a:lnTo>
                  <a:pt x="5597" y="20220"/>
                </a:lnTo>
                <a:lnTo>
                  <a:pt x="5524" y="20099"/>
                </a:lnTo>
                <a:lnTo>
                  <a:pt x="5476" y="19929"/>
                </a:lnTo>
                <a:lnTo>
                  <a:pt x="5403" y="19612"/>
                </a:lnTo>
                <a:lnTo>
                  <a:pt x="5354" y="19247"/>
                </a:lnTo>
                <a:lnTo>
                  <a:pt x="5330" y="18882"/>
                </a:lnTo>
                <a:lnTo>
                  <a:pt x="5305" y="18371"/>
                </a:lnTo>
                <a:lnTo>
                  <a:pt x="5184" y="16960"/>
                </a:lnTo>
                <a:lnTo>
                  <a:pt x="5111" y="16254"/>
                </a:lnTo>
                <a:lnTo>
                  <a:pt x="5038" y="15549"/>
                </a:lnTo>
                <a:lnTo>
                  <a:pt x="4965" y="15086"/>
                </a:lnTo>
                <a:lnTo>
                  <a:pt x="4867" y="14600"/>
                </a:lnTo>
                <a:lnTo>
                  <a:pt x="4624" y="13675"/>
                </a:lnTo>
                <a:lnTo>
                  <a:pt x="4527" y="13310"/>
                </a:lnTo>
                <a:lnTo>
                  <a:pt x="4454" y="13018"/>
                </a:lnTo>
                <a:lnTo>
                  <a:pt x="4405" y="12896"/>
                </a:lnTo>
                <a:lnTo>
                  <a:pt x="4356" y="12823"/>
                </a:lnTo>
                <a:lnTo>
                  <a:pt x="4356" y="12799"/>
                </a:lnTo>
                <a:lnTo>
                  <a:pt x="4332" y="12750"/>
                </a:lnTo>
                <a:lnTo>
                  <a:pt x="4283" y="12702"/>
                </a:lnTo>
                <a:lnTo>
                  <a:pt x="4235" y="12677"/>
                </a:lnTo>
                <a:lnTo>
                  <a:pt x="4186" y="12653"/>
                </a:lnTo>
                <a:lnTo>
                  <a:pt x="4113" y="12677"/>
                </a:lnTo>
                <a:lnTo>
                  <a:pt x="4040" y="12750"/>
                </a:lnTo>
                <a:lnTo>
                  <a:pt x="3991" y="12848"/>
                </a:lnTo>
                <a:lnTo>
                  <a:pt x="3918" y="13091"/>
                </a:lnTo>
                <a:lnTo>
                  <a:pt x="3870" y="13286"/>
                </a:lnTo>
                <a:lnTo>
                  <a:pt x="3772" y="13237"/>
                </a:lnTo>
                <a:lnTo>
                  <a:pt x="3675" y="13213"/>
                </a:lnTo>
                <a:lnTo>
                  <a:pt x="3626" y="13237"/>
                </a:lnTo>
                <a:lnTo>
                  <a:pt x="3602" y="13310"/>
                </a:lnTo>
                <a:lnTo>
                  <a:pt x="3626" y="13383"/>
                </a:lnTo>
                <a:lnTo>
                  <a:pt x="3675" y="13456"/>
                </a:lnTo>
                <a:lnTo>
                  <a:pt x="3748" y="13529"/>
                </a:lnTo>
                <a:lnTo>
                  <a:pt x="3821" y="13578"/>
                </a:lnTo>
                <a:lnTo>
                  <a:pt x="3797" y="13772"/>
                </a:lnTo>
                <a:lnTo>
                  <a:pt x="3651" y="13772"/>
                </a:lnTo>
                <a:lnTo>
                  <a:pt x="3505" y="13821"/>
                </a:lnTo>
                <a:lnTo>
                  <a:pt x="3480" y="13845"/>
                </a:lnTo>
                <a:lnTo>
                  <a:pt x="3505" y="13870"/>
                </a:lnTo>
                <a:lnTo>
                  <a:pt x="3651" y="13943"/>
                </a:lnTo>
                <a:lnTo>
                  <a:pt x="3772" y="14016"/>
                </a:lnTo>
                <a:lnTo>
                  <a:pt x="3724" y="14405"/>
                </a:lnTo>
                <a:lnTo>
                  <a:pt x="3505" y="14381"/>
                </a:lnTo>
                <a:lnTo>
                  <a:pt x="3407" y="14381"/>
                </a:lnTo>
                <a:lnTo>
                  <a:pt x="3310" y="14405"/>
                </a:lnTo>
                <a:lnTo>
                  <a:pt x="3286" y="14454"/>
                </a:lnTo>
                <a:lnTo>
                  <a:pt x="3286" y="14478"/>
                </a:lnTo>
                <a:lnTo>
                  <a:pt x="3286" y="14502"/>
                </a:lnTo>
                <a:lnTo>
                  <a:pt x="3383" y="14551"/>
                </a:lnTo>
                <a:lnTo>
                  <a:pt x="3480" y="14624"/>
                </a:lnTo>
                <a:lnTo>
                  <a:pt x="3675" y="14721"/>
                </a:lnTo>
                <a:lnTo>
                  <a:pt x="3675" y="14892"/>
                </a:lnTo>
                <a:lnTo>
                  <a:pt x="3480" y="14892"/>
                </a:lnTo>
                <a:lnTo>
                  <a:pt x="3286" y="14916"/>
                </a:lnTo>
                <a:lnTo>
                  <a:pt x="3213" y="14940"/>
                </a:lnTo>
                <a:lnTo>
                  <a:pt x="3140" y="14965"/>
                </a:lnTo>
                <a:lnTo>
                  <a:pt x="3115" y="15013"/>
                </a:lnTo>
                <a:lnTo>
                  <a:pt x="3115" y="15038"/>
                </a:lnTo>
                <a:lnTo>
                  <a:pt x="3140" y="15086"/>
                </a:lnTo>
                <a:lnTo>
                  <a:pt x="3188" y="15135"/>
                </a:lnTo>
                <a:lnTo>
                  <a:pt x="3310" y="15208"/>
                </a:lnTo>
                <a:lnTo>
                  <a:pt x="3456" y="15232"/>
                </a:lnTo>
                <a:lnTo>
                  <a:pt x="3626" y="15257"/>
                </a:lnTo>
                <a:lnTo>
                  <a:pt x="3578" y="15573"/>
                </a:lnTo>
                <a:lnTo>
                  <a:pt x="3334" y="15549"/>
                </a:lnTo>
                <a:lnTo>
                  <a:pt x="3018" y="15549"/>
                </a:lnTo>
                <a:lnTo>
                  <a:pt x="2921" y="15573"/>
                </a:lnTo>
                <a:lnTo>
                  <a:pt x="2896" y="15597"/>
                </a:lnTo>
                <a:lnTo>
                  <a:pt x="2896" y="15622"/>
                </a:lnTo>
                <a:lnTo>
                  <a:pt x="2945" y="15695"/>
                </a:lnTo>
                <a:lnTo>
                  <a:pt x="3018" y="15743"/>
                </a:lnTo>
                <a:lnTo>
                  <a:pt x="3164" y="15816"/>
                </a:lnTo>
                <a:lnTo>
                  <a:pt x="3359" y="15889"/>
                </a:lnTo>
                <a:lnTo>
                  <a:pt x="3553" y="15914"/>
                </a:lnTo>
                <a:lnTo>
                  <a:pt x="3529" y="16011"/>
                </a:lnTo>
                <a:lnTo>
                  <a:pt x="3261" y="16035"/>
                </a:lnTo>
                <a:lnTo>
                  <a:pt x="3115" y="16060"/>
                </a:lnTo>
                <a:lnTo>
                  <a:pt x="2994" y="16108"/>
                </a:lnTo>
                <a:lnTo>
                  <a:pt x="2969" y="16133"/>
                </a:lnTo>
                <a:lnTo>
                  <a:pt x="2969" y="16181"/>
                </a:lnTo>
                <a:lnTo>
                  <a:pt x="2969" y="16206"/>
                </a:lnTo>
                <a:lnTo>
                  <a:pt x="2994" y="16230"/>
                </a:lnTo>
                <a:lnTo>
                  <a:pt x="3115" y="16279"/>
                </a:lnTo>
                <a:lnTo>
                  <a:pt x="3237" y="16303"/>
                </a:lnTo>
                <a:lnTo>
                  <a:pt x="3480" y="16327"/>
                </a:lnTo>
                <a:lnTo>
                  <a:pt x="3432" y="16790"/>
                </a:lnTo>
                <a:lnTo>
                  <a:pt x="3261" y="16790"/>
                </a:lnTo>
                <a:lnTo>
                  <a:pt x="3115" y="16814"/>
                </a:lnTo>
                <a:lnTo>
                  <a:pt x="2872" y="16838"/>
                </a:lnTo>
                <a:lnTo>
                  <a:pt x="2775" y="16887"/>
                </a:lnTo>
                <a:lnTo>
                  <a:pt x="2677" y="16960"/>
                </a:lnTo>
                <a:lnTo>
                  <a:pt x="2653" y="17033"/>
                </a:lnTo>
                <a:lnTo>
                  <a:pt x="2677" y="17082"/>
                </a:lnTo>
                <a:lnTo>
                  <a:pt x="2702" y="17106"/>
                </a:lnTo>
                <a:lnTo>
                  <a:pt x="2799" y="17155"/>
                </a:lnTo>
                <a:lnTo>
                  <a:pt x="2896" y="17155"/>
                </a:lnTo>
                <a:lnTo>
                  <a:pt x="3091" y="17179"/>
                </a:lnTo>
                <a:lnTo>
                  <a:pt x="3383" y="17203"/>
                </a:lnTo>
                <a:lnTo>
                  <a:pt x="3359" y="17398"/>
                </a:lnTo>
                <a:lnTo>
                  <a:pt x="3188" y="17398"/>
                </a:lnTo>
                <a:lnTo>
                  <a:pt x="3042" y="17422"/>
                </a:lnTo>
                <a:lnTo>
                  <a:pt x="2750" y="17520"/>
                </a:lnTo>
                <a:lnTo>
                  <a:pt x="2702" y="17544"/>
                </a:lnTo>
                <a:lnTo>
                  <a:pt x="2677" y="17593"/>
                </a:lnTo>
                <a:lnTo>
                  <a:pt x="2702" y="17641"/>
                </a:lnTo>
                <a:lnTo>
                  <a:pt x="2750" y="17666"/>
                </a:lnTo>
                <a:lnTo>
                  <a:pt x="2896" y="17714"/>
                </a:lnTo>
                <a:lnTo>
                  <a:pt x="3018" y="17739"/>
                </a:lnTo>
                <a:lnTo>
                  <a:pt x="3310" y="17739"/>
                </a:lnTo>
                <a:lnTo>
                  <a:pt x="3310" y="17763"/>
                </a:lnTo>
                <a:lnTo>
                  <a:pt x="3286" y="17933"/>
                </a:lnTo>
                <a:lnTo>
                  <a:pt x="3018" y="17958"/>
                </a:lnTo>
                <a:lnTo>
                  <a:pt x="2799" y="17982"/>
                </a:lnTo>
                <a:lnTo>
                  <a:pt x="2702" y="18031"/>
                </a:lnTo>
                <a:lnTo>
                  <a:pt x="2629" y="18079"/>
                </a:lnTo>
                <a:lnTo>
                  <a:pt x="2604" y="18128"/>
                </a:lnTo>
                <a:lnTo>
                  <a:pt x="2604" y="18177"/>
                </a:lnTo>
                <a:lnTo>
                  <a:pt x="2653" y="18250"/>
                </a:lnTo>
                <a:lnTo>
                  <a:pt x="2702" y="18274"/>
                </a:lnTo>
                <a:lnTo>
                  <a:pt x="2775" y="18298"/>
                </a:lnTo>
                <a:lnTo>
                  <a:pt x="2848" y="18323"/>
                </a:lnTo>
                <a:lnTo>
                  <a:pt x="3018" y="18323"/>
                </a:lnTo>
                <a:lnTo>
                  <a:pt x="3164" y="18298"/>
                </a:lnTo>
                <a:lnTo>
                  <a:pt x="3237" y="18323"/>
                </a:lnTo>
                <a:lnTo>
                  <a:pt x="3213" y="18517"/>
                </a:lnTo>
                <a:lnTo>
                  <a:pt x="2848" y="18566"/>
                </a:lnTo>
                <a:lnTo>
                  <a:pt x="2677" y="18615"/>
                </a:lnTo>
                <a:lnTo>
                  <a:pt x="2604" y="18663"/>
                </a:lnTo>
                <a:lnTo>
                  <a:pt x="2531" y="18712"/>
                </a:lnTo>
                <a:lnTo>
                  <a:pt x="2507" y="18761"/>
                </a:lnTo>
                <a:lnTo>
                  <a:pt x="2507" y="18785"/>
                </a:lnTo>
                <a:lnTo>
                  <a:pt x="2531" y="18809"/>
                </a:lnTo>
                <a:lnTo>
                  <a:pt x="2556" y="18834"/>
                </a:lnTo>
                <a:lnTo>
                  <a:pt x="2702" y="18882"/>
                </a:lnTo>
                <a:lnTo>
                  <a:pt x="3164" y="18882"/>
                </a:lnTo>
                <a:lnTo>
                  <a:pt x="3115" y="19223"/>
                </a:lnTo>
                <a:lnTo>
                  <a:pt x="2799" y="19199"/>
                </a:lnTo>
                <a:lnTo>
                  <a:pt x="2677" y="19199"/>
                </a:lnTo>
                <a:lnTo>
                  <a:pt x="2580" y="19223"/>
                </a:lnTo>
                <a:lnTo>
                  <a:pt x="2483" y="19247"/>
                </a:lnTo>
                <a:lnTo>
                  <a:pt x="2410" y="19320"/>
                </a:lnTo>
                <a:lnTo>
                  <a:pt x="2410" y="19369"/>
                </a:lnTo>
                <a:lnTo>
                  <a:pt x="2410" y="19393"/>
                </a:lnTo>
                <a:lnTo>
                  <a:pt x="2483" y="19466"/>
                </a:lnTo>
                <a:lnTo>
                  <a:pt x="2580" y="19515"/>
                </a:lnTo>
                <a:lnTo>
                  <a:pt x="2702" y="19564"/>
                </a:lnTo>
                <a:lnTo>
                  <a:pt x="2799" y="19564"/>
                </a:lnTo>
                <a:lnTo>
                  <a:pt x="3042" y="19612"/>
                </a:lnTo>
                <a:lnTo>
                  <a:pt x="3018" y="19807"/>
                </a:lnTo>
                <a:lnTo>
                  <a:pt x="2896" y="19807"/>
                </a:lnTo>
                <a:lnTo>
                  <a:pt x="2556" y="19856"/>
                </a:lnTo>
                <a:lnTo>
                  <a:pt x="2483" y="19880"/>
                </a:lnTo>
                <a:lnTo>
                  <a:pt x="2434" y="19904"/>
                </a:lnTo>
                <a:lnTo>
                  <a:pt x="2337" y="20001"/>
                </a:lnTo>
                <a:lnTo>
                  <a:pt x="2312" y="20026"/>
                </a:lnTo>
                <a:lnTo>
                  <a:pt x="2337" y="20074"/>
                </a:lnTo>
                <a:lnTo>
                  <a:pt x="2434" y="20123"/>
                </a:lnTo>
                <a:lnTo>
                  <a:pt x="2531" y="20147"/>
                </a:lnTo>
                <a:lnTo>
                  <a:pt x="2726" y="20172"/>
                </a:lnTo>
                <a:lnTo>
                  <a:pt x="2507" y="20269"/>
                </a:lnTo>
                <a:lnTo>
                  <a:pt x="2288" y="20366"/>
                </a:lnTo>
                <a:lnTo>
                  <a:pt x="1801" y="20512"/>
                </a:lnTo>
                <a:lnTo>
                  <a:pt x="1655" y="20537"/>
                </a:lnTo>
                <a:lnTo>
                  <a:pt x="1485" y="20561"/>
                </a:lnTo>
                <a:lnTo>
                  <a:pt x="1315" y="20537"/>
                </a:lnTo>
                <a:lnTo>
                  <a:pt x="1145" y="20488"/>
                </a:lnTo>
                <a:lnTo>
                  <a:pt x="1120" y="20464"/>
                </a:lnTo>
                <a:lnTo>
                  <a:pt x="1096" y="20415"/>
                </a:lnTo>
                <a:lnTo>
                  <a:pt x="1096" y="20391"/>
                </a:lnTo>
                <a:lnTo>
                  <a:pt x="1096" y="20342"/>
                </a:lnTo>
                <a:lnTo>
                  <a:pt x="1145" y="20245"/>
                </a:lnTo>
                <a:lnTo>
                  <a:pt x="1242" y="20123"/>
                </a:lnTo>
                <a:lnTo>
                  <a:pt x="1485" y="19929"/>
                </a:lnTo>
                <a:lnTo>
                  <a:pt x="1631" y="19831"/>
                </a:lnTo>
                <a:lnTo>
                  <a:pt x="1680" y="19807"/>
                </a:lnTo>
                <a:lnTo>
                  <a:pt x="1704" y="19758"/>
                </a:lnTo>
                <a:lnTo>
                  <a:pt x="1704" y="19710"/>
                </a:lnTo>
                <a:lnTo>
                  <a:pt x="1704" y="19661"/>
                </a:lnTo>
                <a:lnTo>
                  <a:pt x="1728" y="19588"/>
                </a:lnTo>
                <a:lnTo>
                  <a:pt x="1826" y="18785"/>
                </a:lnTo>
                <a:lnTo>
                  <a:pt x="1923" y="18006"/>
                </a:lnTo>
                <a:lnTo>
                  <a:pt x="2045" y="16425"/>
                </a:lnTo>
                <a:lnTo>
                  <a:pt x="2142" y="14843"/>
                </a:lnTo>
                <a:lnTo>
                  <a:pt x="2264" y="13237"/>
                </a:lnTo>
                <a:lnTo>
                  <a:pt x="2410" y="11631"/>
                </a:lnTo>
                <a:lnTo>
                  <a:pt x="2531" y="10025"/>
                </a:lnTo>
                <a:lnTo>
                  <a:pt x="2556" y="9368"/>
                </a:lnTo>
                <a:lnTo>
                  <a:pt x="2580" y="8663"/>
                </a:lnTo>
                <a:lnTo>
                  <a:pt x="2580" y="8322"/>
                </a:lnTo>
                <a:lnTo>
                  <a:pt x="2580" y="7981"/>
                </a:lnTo>
                <a:lnTo>
                  <a:pt x="2531" y="7641"/>
                </a:lnTo>
                <a:lnTo>
                  <a:pt x="2483" y="7324"/>
                </a:lnTo>
                <a:lnTo>
                  <a:pt x="2483" y="7251"/>
                </a:lnTo>
                <a:lnTo>
                  <a:pt x="2458" y="7178"/>
                </a:lnTo>
                <a:lnTo>
                  <a:pt x="2434" y="7130"/>
                </a:lnTo>
                <a:lnTo>
                  <a:pt x="2410" y="7105"/>
                </a:lnTo>
                <a:lnTo>
                  <a:pt x="2337" y="7057"/>
                </a:lnTo>
                <a:lnTo>
                  <a:pt x="2239" y="7057"/>
                </a:lnTo>
                <a:lnTo>
                  <a:pt x="2166" y="7105"/>
                </a:lnTo>
                <a:lnTo>
                  <a:pt x="2020" y="7130"/>
                </a:lnTo>
                <a:lnTo>
                  <a:pt x="1899" y="7154"/>
                </a:lnTo>
                <a:lnTo>
                  <a:pt x="1826" y="7227"/>
                </a:lnTo>
                <a:lnTo>
                  <a:pt x="1801" y="7300"/>
                </a:lnTo>
                <a:lnTo>
                  <a:pt x="1801" y="7349"/>
                </a:lnTo>
                <a:lnTo>
                  <a:pt x="1801" y="7397"/>
                </a:lnTo>
                <a:lnTo>
                  <a:pt x="1874" y="7446"/>
                </a:lnTo>
                <a:lnTo>
                  <a:pt x="1923" y="7470"/>
                </a:lnTo>
                <a:lnTo>
                  <a:pt x="1899" y="7519"/>
                </a:lnTo>
                <a:lnTo>
                  <a:pt x="1704" y="7519"/>
                </a:lnTo>
                <a:lnTo>
                  <a:pt x="1631" y="7543"/>
                </a:lnTo>
                <a:lnTo>
                  <a:pt x="1558" y="7592"/>
                </a:lnTo>
                <a:lnTo>
                  <a:pt x="1534" y="7665"/>
                </a:lnTo>
                <a:lnTo>
                  <a:pt x="1534" y="7714"/>
                </a:lnTo>
                <a:lnTo>
                  <a:pt x="1558" y="7738"/>
                </a:lnTo>
                <a:lnTo>
                  <a:pt x="1631" y="7811"/>
                </a:lnTo>
                <a:lnTo>
                  <a:pt x="1753" y="7860"/>
                </a:lnTo>
                <a:lnTo>
                  <a:pt x="1728" y="7957"/>
                </a:lnTo>
                <a:lnTo>
                  <a:pt x="1582" y="7957"/>
                </a:lnTo>
                <a:lnTo>
                  <a:pt x="1461" y="8006"/>
                </a:lnTo>
                <a:lnTo>
                  <a:pt x="1412" y="8054"/>
                </a:lnTo>
                <a:lnTo>
                  <a:pt x="1388" y="8127"/>
                </a:lnTo>
                <a:lnTo>
                  <a:pt x="1412" y="8200"/>
                </a:lnTo>
                <a:lnTo>
                  <a:pt x="1461" y="8249"/>
                </a:lnTo>
                <a:lnTo>
                  <a:pt x="1534" y="8273"/>
                </a:lnTo>
                <a:lnTo>
                  <a:pt x="1631" y="8298"/>
                </a:lnTo>
                <a:lnTo>
                  <a:pt x="1582" y="8468"/>
                </a:lnTo>
                <a:lnTo>
                  <a:pt x="1437" y="8468"/>
                </a:lnTo>
                <a:lnTo>
                  <a:pt x="1364" y="8517"/>
                </a:lnTo>
                <a:lnTo>
                  <a:pt x="1291" y="8541"/>
                </a:lnTo>
                <a:lnTo>
                  <a:pt x="1291" y="8590"/>
                </a:lnTo>
                <a:lnTo>
                  <a:pt x="1291" y="8638"/>
                </a:lnTo>
                <a:lnTo>
                  <a:pt x="1339" y="8687"/>
                </a:lnTo>
                <a:lnTo>
                  <a:pt x="1388" y="8736"/>
                </a:lnTo>
                <a:lnTo>
                  <a:pt x="1509" y="8760"/>
                </a:lnTo>
                <a:lnTo>
                  <a:pt x="1485" y="8833"/>
                </a:lnTo>
                <a:lnTo>
                  <a:pt x="1461" y="8930"/>
                </a:lnTo>
                <a:lnTo>
                  <a:pt x="1315" y="8955"/>
                </a:lnTo>
                <a:lnTo>
                  <a:pt x="1242" y="8979"/>
                </a:lnTo>
                <a:lnTo>
                  <a:pt x="1193" y="9028"/>
                </a:lnTo>
                <a:lnTo>
                  <a:pt x="1169" y="9076"/>
                </a:lnTo>
                <a:lnTo>
                  <a:pt x="1169" y="9149"/>
                </a:lnTo>
                <a:lnTo>
                  <a:pt x="1218" y="9198"/>
                </a:lnTo>
                <a:lnTo>
                  <a:pt x="1242" y="9222"/>
                </a:lnTo>
                <a:lnTo>
                  <a:pt x="1364" y="9271"/>
                </a:lnTo>
                <a:lnTo>
                  <a:pt x="1364" y="9295"/>
                </a:lnTo>
                <a:lnTo>
                  <a:pt x="1315" y="9320"/>
                </a:lnTo>
                <a:lnTo>
                  <a:pt x="1169" y="9344"/>
                </a:lnTo>
                <a:lnTo>
                  <a:pt x="1096" y="9393"/>
                </a:lnTo>
                <a:lnTo>
                  <a:pt x="1047" y="9441"/>
                </a:lnTo>
                <a:lnTo>
                  <a:pt x="1023" y="9539"/>
                </a:lnTo>
                <a:lnTo>
                  <a:pt x="1047" y="9563"/>
                </a:lnTo>
                <a:lnTo>
                  <a:pt x="1072" y="9612"/>
                </a:lnTo>
                <a:lnTo>
                  <a:pt x="1120" y="9636"/>
                </a:lnTo>
                <a:lnTo>
                  <a:pt x="1169" y="9660"/>
                </a:lnTo>
                <a:lnTo>
                  <a:pt x="1291" y="9660"/>
                </a:lnTo>
                <a:lnTo>
                  <a:pt x="1266" y="9733"/>
                </a:lnTo>
                <a:lnTo>
                  <a:pt x="1145" y="9733"/>
                </a:lnTo>
                <a:lnTo>
                  <a:pt x="1072" y="9758"/>
                </a:lnTo>
                <a:lnTo>
                  <a:pt x="1023" y="9806"/>
                </a:lnTo>
                <a:lnTo>
                  <a:pt x="999" y="9879"/>
                </a:lnTo>
                <a:lnTo>
                  <a:pt x="1023" y="9952"/>
                </a:lnTo>
                <a:lnTo>
                  <a:pt x="1120" y="10001"/>
                </a:lnTo>
                <a:lnTo>
                  <a:pt x="1218" y="10025"/>
                </a:lnTo>
                <a:lnTo>
                  <a:pt x="1169" y="10269"/>
                </a:lnTo>
                <a:lnTo>
                  <a:pt x="1096" y="10244"/>
                </a:lnTo>
                <a:lnTo>
                  <a:pt x="1023" y="10269"/>
                </a:lnTo>
                <a:lnTo>
                  <a:pt x="974" y="10293"/>
                </a:lnTo>
                <a:lnTo>
                  <a:pt x="926" y="10342"/>
                </a:lnTo>
                <a:lnTo>
                  <a:pt x="926" y="10390"/>
                </a:lnTo>
                <a:lnTo>
                  <a:pt x="926" y="10439"/>
                </a:lnTo>
                <a:lnTo>
                  <a:pt x="950" y="10488"/>
                </a:lnTo>
                <a:lnTo>
                  <a:pt x="999" y="10536"/>
                </a:lnTo>
                <a:lnTo>
                  <a:pt x="1096" y="10609"/>
                </a:lnTo>
                <a:lnTo>
                  <a:pt x="1072" y="10634"/>
                </a:lnTo>
                <a:lnTo>
                  <a:pt x="1047" y="10682"/>
                </a:lnTo>
                <a:lnTo>
                  <a:pt x="1047" y="10755"/>
                </a:lnTo>
                <a:lnTo>
                  <a:pt x="1047" y="10804"/>
                </a:lnTo>
                <a:lnTo>
                  <a:pt x="1145" y="11096"/>
                </a:lnTo>
                <a:lnTo>
                  <a:pt x="1169" y="11291"/>
                </a:lnTo>
                <a:lnTo>
                  <a:pt x="1193" y="11461"/>
                </a:lnTo>
                <a:lnTo>
                  <a:pt x="1193" y="11631"/>
                </a:lnTo>
                <a:lnTo>
                  <a:pt x="1120" y="11777"/>
                </a:lnTo>
                <a:lnTo>
                  <a:pt x="1096" y="11826"/>
                </a:lnTo>
                <a:lnTo>
                  <a:pt x="1023" y="11875"/>
                </a:lnTo>
                <a:lnTo>
                  <a:pt x="950" y="11923"/>
                </a:lnTo>
                <a:lnTo>
                  <a:pt x="780" y="11923"/>
                </a:lnTo>
                <a:lnTo>
                  <a:pt x="707" y="11875"/>
                </a:lnTo>
                <a:lnTo>
                  <a:pt x="658" y="11826"/>
                </a:lnTo>
                <a:lnTo>
                  <a:pt x="609" y="11753"/>
                </a:lnTo>
                <a:lnTo>
                  <a:pt x="512" y="11607"/>
                </a:lnTo>
                <a:lnTo>
                  <a:pt x="463" y="11437"/>
                </a:lnTo>
                <a:lnTo>
                  <a:pt x="463" y="11315"/>
                </a:lnTo>
                <a:lnTo>
                  <a:pt x="463" y="11193"/>
                </a:lnTo>
                <a:lnTo>
                  <a:pt x="512" y="10974"/>
                </a:lnTo>
                <a:lnTo>
                  <a:pt x="585" y="10974"/>
                </a:lnTo>
                <a:lnTo>
                  <a:pt x="634" y="10950"/>
                </a:lnTo>
                <a:lnTo>
                  <a:pt x="658" y="10901"/>
                </a:lnTo>
                <a:lnTo>
                  <a:pt x="658" y="10853"/>
                </a:lnTo>
                <a:lnTo>
                  <a:pt x="609" y="10658"/>
                </a:lnTo>
                <a:lnTo>
                  <a:pt x="585" y="10463"/>
                </a:lnTo>
                <a:lnTo>
                  <a:pt x="561" y="10074"/>
                </a:lnTo>
                <a:lnTo>
                  <a:pt x="585" y="9660"/>
                </a:lnTo>
                <a:lnTo>
                  <a:pt x="634" y="9271"/>
                </a:lnTo>
                <a:lnTo>
                  <a:pt x="731" y="8882"/>
                </a:lnTo>
                <a:lnTo>
                  <a:pt x="828" y="8492"/>
                </a:lnTo>
                <a:lnTo>
                  <a:pt x="1072" y="7714"/>
                </a:lnTo>
                <a:lnTo>
                  <a:pt x="1218" y="7227"/>
                </a:lnTo>
                <a:lnTo>
                  <a:pt x="1412" y="6740"/>
                </a:lnTo>
                <a:lnTo>
                  <a:pt x="1631" y="6302"/>
                </a:lnTo>
                <a:lnTo>
                  <a:pt x="1753" y="6108"/>
                </a:lnTo>
                <a:lnTo>
                  <a:pt x="1899" y="5913"/>
                </a:lnTo>
                <a:lnTo>
                  <a:pt x="2045" y="5743"/>
                </a:lnTo>
                <a:lnTo>
                  <a:pt x="2215" y="5572"/>
                </a:lnTo>
                <a:lnTo>
                  <a:pt x="2385" y="5402"/>
                </a:lnTo>
                <a:lnTo>
                  <a:pt x="2580" y="5280"/>
                </a:lnTo>
                <a:lnTo>
                  <a:pt x="2799" y="5159"/>
                </a:lnTo>
                <a:lnTo>
                  <a:pt x="3042" y="5061"/>
                </a:lnTo>
                <a:lnTo>
                  <a:pt x="3286" y="4964"/>
                </a:lnTo>
                <a:lnTo>
                  <a:pt x="3553" y="4891"/>
                </a:lnTo>
                <a:lnTo>
                  <a:pt x="3845" y="4842"/>
                </a:lnTo>
                <a:lnTo>
                  <a:pt x="4113" y="4818"/>
                </a:lnTo>
                <a:lnTo>
                  <a:pt x="4162" y="4842"/>
                </a:lnTo>
                <a:lnTo>
                  <a:pt x="4259" y="4818"/>
                </a:lnTo>
                <a:close/>
                <a:moveTo>
                  <a:pt x="4259" y="0"/>
                </a:moveTo>
                <a:lnTo>
                  <a:pt x="4016" y="25"/>
                </a:lnTo>
                <a:lnTo>
                  <a:pt x="3797" y="98"/>
                </a:lnTo>
                <a:lnTo>
                  <a:pt x="3675" y="98"/>
                </a:lnTo>
                <a:lnTo>
                  <a:pt x="3578" y="146"/>
                </a:lnTo>
                <a:lnTo>
                  <a:pt x="3334" y="244"/>
                </a:lnTo>
                <a:lnTo>
                  <a:pt x="3140" y="390"/>
                </a:lnTo>
                <a:lnTo>
                  <a:pt x="2945" y="536"/>
                </a:lnTo>
                <a:lnTo>
                  <a:pt x="2799" y="682"/>
                </a:lnTo>
                <a:lnTo>
                  <a:pt x="2677" y="852"/>
                </a:lnTo>
                <a:lnTo>
                  <a:pt x="2556" y="1047"/>
                </a:lnTo>
                <a:lnTo>
                  <a:pt x="2458" y="1241"/>
                </a:lnTo>
                <a:lnTo>
                  <a:pt x="2385" y="1436"/>
                </a:lnTo>
                <a:lnTo>
                  <a:pt x="2337" y="1655"/>
                </a:lnTo>
                <a:lnTo>
                  <a:pt x="2288" y="1850"/>
                </a:lnTo>
                <a:lnTo>
                  <a:pt x="2264" y="2069"/>
                </a:lnTo>
                <a:lnTo>
                  <a:pt x="2264" y="2263"/>
                </a:lnTo>
                <a:lnTo>
                  <a:pt x="2288" y="2434"/>
                </a:lnTo>
                <a:lnTo>
                  <a:pt x="2312" y="2628"/>
                </a:lnTo>
                <a:lnTo>
                  <a:pt x="2361" y="2823"/>
                </a:lnTo>
                <a:lnTo>
                  <a:pt x="2434" y="2993"/>
                </a:lnTo>
                <a:lnTo>
                  <a:pt x="2507" y="3164"/>
                </a:lnTo>
                <a:lnTo>
                  <a:pt x="2604" y="3310"/>
                </a:lnTo>
                <a:lnTo>
                  <a:pt x="2702" y="3480"/>
                </a:lnTo>
                <a:lnTo>
                  <a:pt x="2823" y="3626"/>
                </a:lnTo>
                <a:lnTo>
                  <a:pt x="2945" y="3748"/>
                </a:lnTo>
                <a:lnTo>
                  <a:pt x="3067" y="3869"/>
                </a:lnTo>
                <a:lnTo>
                  <a:pt x="3213" y="3991"/>
                </a:lnTo>
                <a:lnTo>
                  <a:pt x="3383" y="4088"/>
                </a:lnTo>
                <a:lnTo>
                  <a:pt x="3553" y="4161"/>
                </a:lnTo>
                <a:lnTo>
                  <a:pt x="3724" y="4210"/>
                </a:lnTo>
                <a:lnTo>
                  <a:pt x="3894" y="4258"/>
                </a:lnTo>
                <a:lnTo>
                  <a:pt x="3894" y="4404"/>
                </a:lnTo>
                <a:lnTo>
                  <a:pt x="3553" y="4429"/>
                </a:lnTo>
                <a:lnTo>
                  <a:pt x="3261" y="4502"/>
                </a:lnTo>
                <a:lnTo>
                  <a:pt x="2969" y="4575"/>
                </a:lnTo>
                <a:lnTo>
                  <a:pt x="2702" y="4696"/>
                </a:lnTo>
                <a:lnTo>
                  <a:pt x="2458" y="4818"/>
                </a:lnTo>
                <a:lnTo>
                  <a:pt x="2239" y="4964"/>
                </a:lnTo>
                <a:lnTo>
                  <a:pt x="2020" y="5110"/>
                </a:lnTo>
                <a:lnTo>
                  <a:pt x="1826" y="5305"/>
                </a:lnTo>
                <a:lnTo>
                  <a:pt x="1655" y="5499"/>
                </a:lnTo>
                <a:lnTo>
                  <a:pt x="1485" y="5694"/>
                </a:lnTo>
                <a:lnTo>
                  <a:pt x="1339" y="5937"/>
                </a:lnTo>
                <a:lnTo>
                  <a:pt x="1193" y="6156"/>
                </a:lnTo>
                <a:lnTo>
                  <a:pt x="1072" y="6400"/>
                </a:lnTo>
                <a:lnTo>
                  <a:pt x="853" y="6935"/>
                </a:lnTo>
                <a:lnTo>
                  <a:pt x="658" y="7470"/>
                </a:lnTo>
                <a:lnTo>
                  <a:pt x="366" y="8492"/>
                </a:lnTo>
                <a:lnTo>
                  <a:pt x="244" y="9003"/>
                </a:lnTo>
                <a:lnTo>
                  <a:pt x="147" y="9514"/>
                </a:lnTo>
                <a:lnTo>
                  <a:pt x="123" y="9782"/>
                </a:lnTo>
                <a:lnTo>
                  <a:pt x="123" y="10098"/>
                </a:lnTo>
                <a:lnTo>
                  <a:pt x="147" y="10415"/>
                </a:lnTo>
                <a:lnTo>
                  <a:pt x="171" y="10561"/>
                </a:lnTo>
                <a:lnTo>
                  <a:pt x="220" y="10682"/>
                </a:lnTo>
                <a:lnTo>
                  <a:pt x="147" y="10755"/>
                </a:lnTo>
                <a:lnTo>
                  <a:pt x="74" y="10853"/>
                </a:lnTo>
                <a:lnTo>
                  <a:pt x="25" y="10974"/>
                </a:lnTo>
                <a:lnTo>
                  <a:pt x="1" y="11096"/>
                </a:lnTo>
                <a:lnTo>
                  <a:pt x="1" y="11339"/>
                </a:lnTo>
                <a:lnTo>
                  <a:pt x="25" y="11558"/>
                </a:lnTo>
                <a:lnTo>
                  <a:pt x="74" y="11704"/>
                </a:lnTo>
                <a:lnTo>
                  <a:pt x="123" y="11826"/>
                </a:lnTo>
                <a:lnTo>
                  <a:pt x="196" y="11972"/>
                </a:lnTo>
                <a:lnTo>
                  <a:pt x="269" y="12093"/>
                </a:lnTo>
                <a:lnTo>
                  <a:pt x="366" y="12191"/>
                </a:lnTo>
                <a:lnTo>
                  <a:pt x="488" y="12264"/>
                </a:lnTo>
                <a:lnTo>
                  <a:pt x="609" y="12337"/>
                </a:lnTo>
                <a:lnTo>
                  <a:pt x="755" y="12361"/>
                </a:lnTo>
                <a:lnTo>
                  <a:pt x="926" y="12385"/>
                </a:lnTo>
                <a:lnTo>
                  <a:pt x="1072" y="12361"/>
                </a:lnTo>
                <a:lnTo>
                  <a:pt x="1193" y="12312"/>
                </a:lnTo>
                <a:lnTo>
                  <a:pt x="1291" y="12264"/>
                </a:lnTo>
                <a:lnTo>
                  <a:pt x="1388" y="12166"/>
                </a:lnTo>
                <a:lnTo>
                  <a:pt x="1461" y="12069"/>
                </a:lnTo>
                <a:lnTo>
                  <a:pt x="1509" y="11947"/>
                </a:lnTo>
                <a:lnTo>
                  <a:pt x="1534" y="11802"/>
                </a:lnTo>
                <a:lnTo>
                  <a:pt x="1582" y="11510"/>
                </a:lnTo>
                <a:lnTo>
                  <a:pt x="1582" y="11218"/>
                </a:lnTo>
                <a:lnTo>
                  <a:pt x="1534" y="10950"/>
                </a:lnTo>
                <a:lnTo>
                  <a:pt x="1461" y="10707"/>
                </a:lnTo>
                <a:lnTo>
                  <a:pt x="1437" y="10658"/>
                </a:lnTo>
                <a:lnTo>
                  <a:pt x="1485" y="10536"/>
                </a:lnTo>
                <a:lnTo>
                  <a:pt x="1509" y="10488"/>
                </a:lnTo>
                <a:lnTo>
                  <a:pt x="1534" y="10269"/>
                </a:lnTo>
                <a:lnTo>
                  <a:pt x="1582" y="10025"/>
                </a:lnTo>
                <a:lnTo>
                  <a:pt x="1704" y="9539"/>
                </a:lnTo>
                <a:lnTo>
                  <a:pt x="1850" y="9028"/>
                </a:lnTo>
                <a:lnTo>
                  <a:pt x="2142" y="8103"/>
                </a:lnTo>
                <a:lnTo>
                  <a:pt x="2118" y="9344"/>
                </a:lnTo>
                <a:lnTo>
                  <a:pt x="2045" y="10585"/>
                </a:lnTo>
                <a:lnTo>
                  <a:pt x="1947" y="11826"/>
                </a:lnTo>
                <a:lnTo>
                  <a:pt x="1826" y="13067"/>
                </a:lnTo>
                <a:lnTo>
                  <a:pt x="1680" y="14648"/>
                </a:lnTo>
                <a:lnTo>
                  <a:pt x="1558" y="16254"/>
                </a:lnTo>
                <a:lnTo>
                  <a:pt x="1412" y="17860"/>
                </a:lnTo>
                <a:lnTo>
                  <a:pt x="1339" y="18663"/>
                </a:lnTo>
                <a:lnTo>
                  <a:pt x="1218" y="19442"/>
                </a:lnTo>
                <a:lnTo>
                  <a:pt x="1242" y="19564"/>
                </a:lnTo>
                <a:lnTo>
                  <a:pt x="1120" y="19612"/>
                </a:lnTo>
                <a:lnTo>
                  <a:pt x="1023" y="19661"/>
                </a:lnTo>
                <a:lnTo>
                  <a:pt x="950" y="19734"/>
                </a:lnTo>
                <a:lnTo>
                  <a:pt x="853" y="19831"/>
                </a:lnTo>
                <a:lnTo>
                  <a:pt x="731" y="20026"/>
                </a:lnTo>
                <a:lnTo>
                  <a:pt x="634" y="20245"/>
                </a:lnTo>
                <a:lnTo>
                  <a:pt x="634" y="20342"/>
                </a:lnTo>
                <a:lnTo>
                  <a:pt x="609" y="20464"/>
                </a:lnTo>
                <a:lnTo>
                  <a:pt x="634" y="20561"/>
                </a:lnTo>
                <a:lnTo>
                  <a:pt x="658" y="20683"/>
                </a:lnTo>
                <a:lnTo>
                  <a:pt x="731" y="20780"/>
                </a:lnTo>
                <a:lnTo>
                  <a:pt x="804" y="20853"/>
                </a:lnTo>
                <a:lnTo>
                  <a:pt x="901" y="20926"/>
                </a:lnTo>
                <a:lnTo>
                  <a:pt x="1023" y="20999"/>
                </a:lnTo>
                <a:lnTo>
                  <a:pt x="1145" y="21023"/>
                </a:lnTo>
                <a:lnTo>
                  <a:pt x="1266" y="21048"/>
                </a:lnTo>
                <a:lnTo>
                  <a:pt x="1558" y="21072"/>
                </a:lnTo>
                <a:lnTo>
                  <a:pt x="1874" y="21048"/>
                </a:lnTo>
                <a:lnTo>
                  <a:pt x="2191" y="20975"/>
                </a:lnTo>
                <a:lnTo>
                  <a:pt x="2483" y="20877"/>
                </a:lnTo>
                <a:lnTo>
                  <a:pt x="2775" y="20731"/>
                </a:lnTo>
                <a:lnTo>
                  <a:pt x="3042" y="20610"/>
                </a:lnTo>
                <a:lnTo>
                  <a:pt x="3261" y="20439"/>
                </a:lnTo>
                <a:lnTo>
                  <a:pt x="3334" y="20366"/>
                </a:lnTo>
                <a:lnTo>
                  <a:pt x="3359" y="20293"/>
                </a:lnTo>
                <a:lnTo>
                  <a:pt x="3383" y="20269"/>
                </a:lnTo>
                <a:lnTo>
                  <a:pt x="3456" y="20172"/>
                </a:lnTo>
                <a:lnTo>
                  <a:pt x="3480" y="20050"/>
                </a:lnTo>
                <a:lnTo>
                  <a:pt x="3529" y="19807"/>
                </a:lnTo>
                <a:lnTo>
                  <a:pt x="3699" y="18542"/>
                </a:lnTo>
                <a:lnTo>
                  <a:pt x="3870" y="16984"/>
                </a:lnTo>
                <a:lnTo>
                  <a:pt x="4040" y="15427"/>
                </a:lnTo>
                <a:lnTo>
                  <a:pt x="4064" y="15184"/>
                </a:lnTo>
                <a:lnTo>
                  <a:pt x="4089" y="15111"/>
                </a:lnTo>
                <a:lnTo>
                  <a:pt x="4089" y="15062"/>
                </a:lnTo>
                <a:lnTo>
                  <a:pt x="4186" y="14089"/>
                </a:lnTo>
                <a:lnTo>
                  <a:pt x="4186" y="14040"/>
                </a:lnTo>
                <a:lnTo>
                  <a:pt x="4186" y="13991"/>
                </a:lnTo>
                <a:lnTo>
                  <a:pt x="4186" y="13967"/>
                </a:lnTo>
                <a:lnTo>
                  <a:pt x="4210" y="13870"/>
                </a:lnTo>
                <a:lnTo>
                  <a:pt x="4308" y="14186"/>
                </a:lnTo>
                <a:lnTo>
                  <a:pt x="4454" y="14892"/>
                </a:lnTo>
                <a:lnTo>
                  <a:pt x="4575" y="15597"/>
                </a:lnTo>
                <a:lnTo>
                  <a:pt x="4673" y="16327"/>
                </a:lnTo>
                <a:lnTo>
                  <a:pt x="4721" y="17057"/>
                </a:lnTo>
                <a:lnTo>
                  <a:pt x="4843" y="18493"/>
                </a:lnTo>
                <a:lnTo>
                  <a:pt x="4916" y="19223"/>
                </a:lnTo>
                <a:lnTo>
                  <a:pt x="5013" y="19953"/>
                </a:lnTo>
                <a:lnTo>
                  <a:pt x="5038" y="20147"/>
                </a:lnTo>
                <a:lnTo>
                  <a:pt x="5111" y="20342"/>
                </a:lnTo>
                <a:lnTo>
                  <a:pt x="5208" y="20537"/>
                </a:lnTo>
                <a:lnTo>
                  <a:pt x="5354" y="20683"/>
                </a:lnTo>
                <a:lnTo>
                  <a:pt x="5500" y="20780"/>
                </a:lnTo>
                <a:lnTo>
                  <a:pt x="5670" y="20853"/>
                </a:lnTo>
                <a:lnTo>
                  <a:pt x="5865" y="20877"/>
                </a:lnTo>
                <a:lnTo>
                  <a:pt x="6084" y="20853"/>
                </a:lnTo>
                <a:lnTo>
                  <a:pt x="6303" y="20877"/>
                </a:lnTo>
                <a:lnTo>
                  <a:pt x="6522" y="20902"/>
                </a:lnTo>
                <a:lnTo>
                  <a:pt x="6741" y="20877"/>
                </a:lnTo>
                <a:lnTo>
                  <a:pt x="6936" y="20853"/>
                </a:lnTo>
                <a:lnTo>
                  <a:pt x="7155" y="20780"/>
                </a:lnTo>
                <a:lnTo>
                  <a:pt x="7325" y="20683"/>
                </a:lnTo>
                <a:lnTo>
                  <a:pt x="7495" y="20561"/>
                </a:lnTo>
                <a:lnTo>
                  <a:pt x="7666" y="20391"/>
                </a:lnTo>
                <a:lnTo>
                  <a:pt x="7714" y="20293"/>
                </a:lnTo>
                <a:lnTo>
                  <a:pt x="7739" y="20220"/>
                </a:lnTo>
                <a:lnTo>
                  <a:pt x="7739" y="20123"/>
                </a:lnTo>
                <a:lnTo>
                  <a:pt x="7739" y="20026"/>
                </a:lnTo>
                <a:lnTo>
                  <a:pt x="7739" y="19929"/>
                </a:lnTo>
                <a:lnTo>
                  <a:pt x="7690" y="19831"/>
                </a:lnTo>
                <a:lnTo>
                  <a:pt x="7666" y="19758"/>
                </a:lnTo>
                <a:lnTo>
                  <a:pt x="7593" y="19685"/>
                </a:lnTo>
                <a:lnTo>
                  <a:pt x="7495" y="19612"/>
                </a:lnTo>
                <a:lnTo>
                  <a:pt x="7374" y="19539"/>
                </a:lnTo>
                <a:lnTo>
                  <a:pt x="7130" y="19442"/>
                </a:lnTo>
                <a:lnTo>
                  <a:pt x="7130" y="19418"/>
                </a:lnTo>
                <a:lnTo>
                  <a:pt x="7057" y="19126"/>
                </a:lnTo>
                <a:lnTo>
                  <a:pt x="7009" y="18809"/>
                </a:lnTo>
                <a:lnTo>
                  <a:pt x="6984" y="18152"/>
                </a:lnTo>
                <a:lnTo>
                  <a:pt x="6936" y="16546"/>
                </a:lnTo>
                <a:lnTo>
                  <a:pt x="6863" y="15476"/>
                </a:lnTo>
                <a:lnTo>
                  <a:pt x="6765" y="14405"/>
                </a:lnTo>
                <a:lnTo>
                  <a:pt x="6668" y="13334"/>
                </a:lnTo>
                <a:lnTo>
                  <a:pt x="6595" y="12288"/>
                </a:lnTo>
                <a:lnTo>
                  <a:pt x="6571" y="10804"/>
                </a:lnTo>
                <a:lnTo>
                  <a:pt x="6546" y="9344"/>
                </a:lnTo>
                <a:lnTo>
                  <a:pt x="6546" y="8395"/>
                </a:lnTo>
                <a:lnTo>
                  <a:pt x="6644" y="8663"/>
                </a:lnTo>
                <a:lnTo>
                  <a:pt x="6765" y="8930"/>
                </a:lnTo>
                <a:lnTo>
                  <a:pt x="6814" y="9174"/>
                </a:lnTo>
                <a:lnTo>
                  <a:pt x="6887" y="9417"/>
                </a:lnTo>
                <a:lnTo>
                  <a:pt x="6936" y="9904"/>
                </a:lnTo>
                <a:lnTo>
                  <a:pt x="6984" y="10415"/>
                </a:lnTo>
                <a:lnTo>
                  <a:pt x="7057" y="10901"/>
                </a:lnTo>
                <a:lnTo>
                  <a:pt x="6960" y="11120"/>
                </a:lnTo>
                <a:lnTo>
                  <a:pt x="6911" y="11339"/>
                </a:lnTo>
                <a:lnTo>
                  <a:pt x="6887" y="11583"/>
                </a:lnTo>
                <a:lnTo>
                  <a:pt x="6936" y="11802"/>
                </a:lnTo>
                <a:lnTo>
                  <a:pt x="6960" y="11923"/>
                </a:lnTo>
                <a:lnTo>
                  <a:pt x="7009" y="12020"/>
                </a:lnTo>
                <a:lnTo>
                  <a:pt x="7057" y="12093"/>
                </a:lnTo>
                <a:lnTo>
                  <a:pt x="7130" y="12166"/>
                </a:lnTo>
                <a:lnTo>
                  <a:pt x="7228" y="12239"/>
                </a:lnTo>
                <a:lnTo>
                  <a:pt x="7325" y="12288"/>
                </a:lnTo>
                <a:lnTo>
                  <a:pt x="7447" y="12312"/>
                </a:lnTo>
                <a:lnTo>
                  <a:pt x="7714" y="12312"/>
                </a:lnTo>
                <a:lnTo>
                  <a:pt x="7860" y="12264"/>
                </a:lnTo>
                <a:lnTo>
                  <a:pt x="7982" y="12215"/>
                </a:lnTo>
                <a:lnTo>
                  <a:pt x="8104" y="12142"/>
                </a:lnTo>
                <a:lnTo>
                  <a:pt x="8201" y="12045"/>
                </a:lnTo>
                <a:lnTo>
                  <a:pt x="8298" y="11947"/>
                </a:lnTo>
                <a:lnTo>
                  <a:pt x="8371" y="11826"/>
                </a:lnTo>
                <a:lnTo>
                  <a:pt x="8444" y="11704"/>
                </a:lnTo>
                <a:lnTo>
                  <a:pt x="8517" y="11510"/>
                </a:lnTo>
                <a:lnTo>
                  <a:pt x="8542" y="11291"/>
                </a:lnTo>
                <a:lnTo>
                  <a:pt x="8517" y="11193"/>
                </a:lnTo>
                <a:lnTo>
                  <a:pt x="8493" y="11096"/>
                </a:lnTo>
                <a:lnTo>
                  <a:pt x="8469" y="10999"/>
                </a:lnTo>
                <a:lnTo>
                  <a:pt x="8396" y="10926"/>
                </a:lnTo>
                <a:lnTo>
                  <a:pt x="8469" y="10269"/>
                </a:lnTo>
                <a:lnTo>
                  <a:pt x="8493" y="9587"/>
                </a:lnTo>
                <a:lnTo>
                  <a:pt x="8469" y="8906"/>
                </a:lnTo>
                <a:lnTo>
                  <a:pt x="8396" y="8249"/>
                </a:lnTo>
                <a:lnTo>
                  <a:pt x="8323" y="7908"/>
                </a:lnTo>
                <a:lnTo>
                  <a:pt x="8250" y="7568"/>
                </a:lnTo>
                <a:lnTo>
                  <a:pt x="8177" y="7251"/>
                </a:lnTo>
                <a:lnTo>
                  <a:pt x="8079" y="6935"/>
                </a:lnTo>
                <a:lnTo>
                  <a:pt x="7958" y="6619"/>
                </a:lnTo>
                <a:lnTo>
                  <a:pt x="7812" y="6327"/>
                </a:lnTo>
                <a:lnTo>
                  <a:pt x="7666" y="6035"/>
                </a:lnTo>
                <a:lnTo>
                  <a:pt x="7495" y="5743"/>
                </a:lnTo>
                <a:lnTo>
                  <a:pt x="7349" y="5548"/>
                </a:lnTo>
                <a:lnTo>
                  <a:pt x="7203" y="5378"/>
                </a:lnTo>
                <a:lnTo>
                  <a:pt x="7057" y="5232"/>
                </a:lnTo>
                <a:lnTo>
                  <a:pt x="6887" y="5086"/>
                </a:lnTo>
                <a:lnTo>
                  <a:pt x="6717" y="4940"/>
                </a:lnTo>
                <a:lnTo>
                  <a:pt x="6522" y="4842"/>
                </a:lnTo>
                <a:lnTo>
                  <a:pt x="6327" y="4745"/>
                </a:lnTo>
                <a:lnTo>
                  <a:pt x="6133" y="4648"/>
                </a:lnTo>
                <a:lnTo>
                  <a:pt x="5719" y="4502"/>
                </a:lnTo>
                <a:lnTo>
                  <a:pt x="5305" y="4429"/>
                </a:lnTo>
                <a:lnTo>
                  <a:pt x="4867" y="4380"/>
                </a:lnTo>
                <a:lnTo>
                  <a:pt x="4405" y="4356"/>
                </a:lnTo>
                <a:lnTo>
                  <a:pt x="4405" y="4307"/>
                </a:lnTo>
                <a:lnTo>
                  <a:pt x="4405" y="4283"/>
                </a:lnTo>
                <a:lnTo>
                  <a:pt x="4600" y="4258"/>
                </a:lnTo>
                <a:lnTo>
                  <a:pt x="4794" y="4185"/>
                </a:lnTo>
                <a:lnTo>
                  <a:pt x="4965" y="4112"/>
                </a:lnTo>
                <a:lnTo>
                  <a:pt x="5159" y="4015"/>
                </a:lnTo>
                <a:lnTo>
                  <a:pt x="5305" y="3893"/>
                </a:lnTo>
                <a:lnTo>
                  <a:pt x="5451" y="3772"/>
                </a:lnTo>
                <a:lnTo>
                  <a:pt x="5597" y="3626"/>
                </a:lnTo>
                <a:lnTo>
                  <a:pt x="5719" y="3456"/>
                </a:lnTo>
                <a:lnTo>
                  <a:pt x="5841" y="3310"/>
                </a:lnTo>
                <a:lnTo>
                  <a:pt x="5938" y="3115"/>
                </a:lnTo>
                <a:lnTo>
                  <a:pt x="6035" y="2945"/>
                </a:lnTo>
                <a:lnTo>
                  <a:pt x="6108" y="2750"/>
                </a:lnTo>
                <a:lnTo>
                  <a:pt x="6181" y="2555"/>
                </a:lnTo>
                <a:lnTo>
                  <a:pt x="6230" y="2361"/>
                </a:lnTo>
                <a:lnTo>
                  <a:pt x="6254" y="2166"/>
                </a:lnTo>
                <a:lnTo>
                  <a:pt x="6279" y="1971"/>
                </a:lnTo>
                <a:lnTo>
                  <a:pt x="6254" y="1752"/>
                </a:lnTo>
                <a:lnTo>
                  <a:pt x="6230" y="1533"/>
                </a:lnTo>
                <a:lnTo>
                  <a:pt x="6157" y="1314"/>
                </a:lnTo>
                <a:lnTo>
                  <a:pt x="6060" y="1095"/>
                </a:lnTo>
                <a:lnTo>
                  <a:pt x="5962" y="925"/>
                </a:lnTo>
                <a:lnTo>
                  <a:pt x="5816" y="730"/>
                </a:lnTo>
                <a:lnTo>
                  <a:pt x="5670" y="584"/>
                </a:lnTo>
                <a:lnTo>
                  <a:pt x="5500" y="438"/>
                </a:lnTo>
                <a:lnTo>
                  <a:pt x="5305" y="292"/>
                </a:lnTo>
                <a:lnTo>
                  <a:pt x="5111" y="195"/>
                </a:lnTo>
                <a:lnTo>
                  <a:pt x="4892" y="98"/>
                </a:lnTo>
                <a:lnTo>
                  <a:pt x="4697" y="49"/>
                </a:lnTo>
                <a:lnTo>
                  <a:pt x="4478" y="25"/>
                </a:lnTo>
                <a:lnTo>
                  <a:pt x="425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48"/>
          <p:cNvSpPr/>
          <p:nvPr/>
        </p:nvSpPr>
        <p:spPr>
          <a:xfrm>
            <a:off x="3293332" y="2101991"/>
            <a:ext cx="142929" cy="402416"/>
          </a:xfrm>
          <a:custGeom>
            <a:rect b="b" l="l" r="r" t="t"/>
            <a:pathLst>
              <a:path extrusionOk="0" h="20829" w="7398">
                <a:moveTo>
                  <a:pt x="3991" y="584"/>
                </a:moveTo>
                <a:lnTo>
                  <a:pt x="3942" y="657"/>
                </a:lnTo>
                <a:lnTo>
                  <a:pt x="3893" y="730"/>
                </a:lnTo>
                <a:lnTo>
                  <a:pt x="3893" y="755"/>
                </a:lnTo>
                <a:lnTo>
                  <a:pt x="3918" y="779"/>
                </a:lnTo>
                <a:lnTo>
                  <a:pt x="3991" y="803"/>
                </a:lnTo>
                <a:lnTo>
                  <a:pt x="4064" y="779"/>
                </a:lnTo>
                <a:lnTo>
                  <a:pt x="4185" y="755"/>
                </a:lnTo>
                <a:lnTo>
                  <a:pt x="4283" y="706"/>
                </a:lnTo>
                <a:lnTo>
                  <a:pt x="4380" y="633"/>
                </a:lnTo>
                <a:lnTo>
                  <a:pt x="4453" y="730"/>
                </a:lnTo>
                <a:lnTo>
                  <a:pt x="4356" y="779"/>
                </a:lnTo>
                <a:lnTo>
                  <a:pt x="4210" y="852"/>
                </a:lnTo>
                <a:lnTo>
                  <a:pt x="4088" y="949"/>
                </a:lnTo>
                <a:lnTo>
                  <a:pt x="4088" y="974"/>
                </a:lnTo>
                <a:lnTo>
                  <a:pt x="4112" y="998"/>
                </a:lnTo>
                <a:lnTo>
                  <a:pt x="4283" y="998"/>
                </a:lnTo>
                <a:lnTo>
                  <a:pt x="4453" y="974"/>
                </a:lnTo>
                <a:lnTo>
                  <a:pt x="4623" y="901"/>
                </a:lnTo>
                <a:lnTo>
                  <a:pt x="4721" y="1071"/>
                </a:lnTo>
                <a:lnTo>
                  <a:pt x="4696" y="1071"/>
                </a:lnTo>
                <a:lnTo>
                  <a:pt x="4429" y="1193"/>
                </a:lnTo>
                <a:lnTo>
                  <a:pt x="4185" y="1314"/>
                </a:lnTo>
                <a:lnTo>
                  <a:pt x="4161" y="1339"/>
                </a:lnTo>
                <a:lnTo>
                  <a:pt x="4185" y="1339"/>
                </a:lnTo>
                <a:lnTo>
                  <a:pt x="4307" y="1387"/>
                </a:lnTo>
                <a:lnTo>
                  <a:pt x="4429" y="1387"/>
                </a:lnTo>
                <a:lnTo>
                  <a:pt x="4550" y="1363"/>
                </a:lnTo>
                <a:lnTo>
                  <a:pt x="4696" y="1314"/>
                </a:lnTo>
                <a:lnTo>
                  <a:pt x="4818" y="1266"/>
                </a:lnTo>
                <a:lnTo>
                  <a:pt x="4915" y="1533"/>
                </a:lnTo>
                <a:lnTo>
                  <a:pt x="4794" y="1582"/>
                </a:lnTo>
                <a:lnTo>
                  <a:pt x="4502" y="1679"/>
                </a:lnTo>
                <a:lnTo>
                  <a:pt x="4356" y="1728"/>
                </a:lnTo>
                <a:lnTo>
                  <a:pt x="4234" y="1825"/>
                </a:lnTo>
                <a:lnTo>
                  <a:pt x="4210" y="1850"/>
                </a:lnTo>
                <a:lnTo>
                  <a:pt x="4210" y="1874"/>
                </a:lnTo>
                <a:lnTo>
                  <a:pt x="4210" y="1898"/>
                </a:lnTo>
                <a:lnTo>
                  <a:pt x="4234" y="1898"/>
                </a:lnTo>
                <a:lnTo>
                  <a:pt x="4404" y="1947"/>
                </a:lnTo>
                <a:lnTo>
                  <a:pt x="4550" y="1923"/>
                </a:lnTo>
                <a:lnTo>
                  <a:pt x="4696" y="1898"/>
                </a:lnTo>
                <a:lnTo>
                  <a:pt x="4867" y="1874"/>
                </a:lnTo>
                <a:lnTo>
                  <a:pt x="4964" y="1850"/>
                </a:lnTo>
                <a:lnTo>
                  <a:pt x="4988" y="2069"/>
                </a:lnTo>
                <a:lnTo>
                  <a:pt x="4891" y="2093"/>
                </a:lnTo>
                <a:lnTo>
                  <a:pt x="4696" y="2142"/>
                </a:lnTo>
                <a:lnTo>
                  <a:pt x="4526" y="2190"/>
                </a:lnTo>
                <a:lnTo>
                  <a:pt x="4331" y="2263"/>
                </a:lnTo>
                <a:lnTo>
                  <a:pt x="4137" y="2336"/>
                </a:lnTo>
                <a:lnTo>
                  <a:pt x="4112" y="2361"/>
                </a:lnTo>
                <a:lnTo>
                  <a:pt x="4137" y="2385"/>
                </a:lnTo>
                <a:lnTo>
                  <a:pt x="4283" y="2385"/>
                </a:lnTo>
                <a:lnTo>
                  <a:pt x="4404" y="2409"/>
                </a:lnTo>
                <a:lnTo>
                  <a:pt x="4599" y="2385"/>
                </a:lnTo>
                <a:lnTo>
                  <a:pt x="4769" y="2361"/>
                </a:lnTo>
                <a:lnTo>
                  <a:pt x="4988" y="2336"/>
                </a:lnTo>
                <a:lnTo>
                  <a:pt x="4988" y="2434"/>
                </a:lnTo>
                <a:lnTo>
                  <a:pt x="4940" y="2604"/>
                </a:lnTo>
                <a:lnTo>
                  <a:pt x="4891" y="2750"/>
                </a:lnTo>
                <a:lnTo>
                  <a:pt x="4794" y="2726"/>
                </a:lnTo>
                <a:lnTo>
                  <a:pt x="4696" y="2726"/>
                </a:lnTo>
                <a:lnTo>
                  <a:pt x="4502" y="2750"/>
                </a:lnTo>
                <a:lnTo>
                  <a:pt x="4258" y="2750"/>
                </a:lnTo>
                <a:lnTo>
                  <a:pt x="4137" y="2774"/>
                </a:lnTo>
                <a:lnTo>
                  <a:pt x="4015" y="2847"/>
                </a:lnTo>
                <a:lnTo>
                  <a:pt x="4015" y="2872"/>
                </a:lnTo>
                <a:lnTo>
                  <a:pt x="4112" y="2945"/>
                </a:lnTo>
                <a:lnTo>
                  <a:pt x="4210" y="2993"/>
                </a:lnTo>
                <a:lnTo>
                  <a:pt x="4429" y="2993"/>
                </a:lnTo>
                <a:lnTo>
                  <a:pt x="4599" y="3018"/>
                </a:lnTo>
                <a:lnTo>
                  <a:pt x="4745" y="3018"/>
                </a:lnTo>
                <a:lnTo>
                  <a:pt x="4623" y="3164"/>
                </a:lnTo>
                <a:lnTo>
                  <a:pt x="4502" y="3310"/>
                </a:lnTo>
                <a:lnTo>
                  <a:pt x="4453" y="3285"/>
                </a:lnTo>
                <a:lnTo>
                  <a:pt x="4283" y="3237"/>
                </a:lnTo>
                <a:lnTo>
                  <a:pt x="4112" y="3212"/>
                </a:lnTo>
                <a:lnTo>
                  <a:pt x="3918" y="3212"/>
                </a:lnTo>
                <a:lnTo>
                  <a:pt x="3747" y="3237"/>
                </a:lnTo>
                <a:lnTo>
                  <a:pt x="3723" y="3237"/>
                </a:lnTo>
                <a:lnTo>
                  <a:pt x="3723" y="3261"/>
                </a:lnTo>
                <a:lnTo>
                  <a:pt x="3747" y="3310"/>
                </a:lnTo>
                <a:lnTo>
                  <a:pt x="3966" y="3407"/>
                </a:lnTo>
                <a:lnTo>
                  <a:pt x="4210" y="3480"/>
                </a:lnTo>
                <a:lnTo>
                  <a:pt x="3991" y="3529"/>
                </a:lnTo>
                <a:lnTo>
                  <a:pt x="3796" y="3553"/>
                </a:lnTo>
                <a:lnTo>
                  <a:pt x="3553" y="3553"/>
                </a:lnTo>
                <a:lnTo>
                  <a:pt x="3334" y="3504"/>
                </a:lnTo>
                <a:lnTo>
                  <a:pt x="3090" y="3407"/>
                </a:lnTo>
                <a:lnTo>
                  <a:pt x="2896" y="3285"/>
                </a:lnTo>
                <a:lnTo>
                  <a:pt x="2701" y="3115"/>
                </a:lnTo>
                <a:lnTo>
                  <a:pt x="2555" y="2945"/>
                </a:lnTo>
                <a:lnTo>
                  <a:pt x="2433" y="2726"/>
                </a:lnTo>
                <a:lnTo>
                  <a:pt x="2360" y="2507"/>
                </a:lnTo>
                <a:lnTo>
                  <a:pt x="2312" y="2288"/>
                </a:lnTo>
                <a:lnTo>
                  <a:pt x="2312" y="2020"/>
                </a:lnTo>
                <a:lnTo>
                  <a:pt x="2336" y="1874"/>
                </a:lnTo>
                <a:lnTo>
                  <a:pt x="2360" y="1704"/>
                </a:lnTo>
                <a:lnTo>
                  <a:pt x="2409" y="1558"/>
                </a:lnTo>
                <a:lnTo>
                  <a:pt x="2482" y="1412"/>
                </a:lnTo>
                <a:lnTo>
                  <a:pt x="2677" y="1120"/>
                </a:lnTo>
                <a:lnTo>
                  <a:pt x="2871" y="876"/>
                </a:lnTo>
                <a:lnTo>
                  <a:pt x="3017" y="755"/>
                </a:lnTo>
                <a:lnTo>
                  <a:pt x="3139" y="682"/>
                </a:lnTo>
                <a:lnTo>
                  <a:pt x="3261" y="633"/>
                </a:lnTo>
                <a:lnTo>
                  <a:pt x="3407" y="584"/>
                </a:lnTo>
                <a:close/>
                <a:moveTo>
                  <a:pt x="1898" y="7860"/>
                </a:moveTo>
                <a:lnTo>
                  <a:pt x="2020" y="7933"/>
                </a:lnTo>
                <a:lnTo>
                  <a:pt x="1995" y="8200"/>
                </a:lnTo>
                <a:lnTo>
                  <a:pt x="1995" y="8444"/>
                </a:lnTo>
                <a:lnTo>
                  <a:pt x="1971" y="8979"/>
                </a:lnTo>
                <a:lnTo>
                  <a:pt x="1971" y="9149"/>
                </a:lnTo>
                <a:lnTo>
                  <a:pt x="1922" y="9344"/>
                </a:lnTo>
                <a:lnTo>
                  <a:pt x="1801" y="9685"/>
                </a:lnTo>
                <a:lnTo>
                  <a:pt x="1655" y="10050"/>
                </a:lnTo>
                <a:lnTo>
                  <a:pt x="1509" y="10390"/>
                </a:lnTo>
                <a:lnTo>
                  <a:pt x="1436" y="10658"/>
                </a:lnTo>
                <a:lnTo>
                  <a:pt x="1363" y="10926"/>
                </a:lnTo>
                <a:lnTo>
                  <a:pt x="1314" y="10707"/>
                </a:lnTo>
                <a:lnTo>
                  <a:pt x="1265" y="10536"/>
                </a:lnTo>
                <a:lnTo>
                  <a:pt x="1241" y="10512"/>
                </a:lnTo>
                <a:lnTo>
                  <a:pt x="1290" y="10463"/>
                </a:lnTo>
                <a:lnTo>
                  <a:pt x="1314" y="10390"/>
                </a:lnTo>
                <a:lnTo>
                  <a:pt x="1363" y="9733"/>
                </a:lnTo>
                <a:lnTo>
                  <a:pt x="1460" y="9076"/>
                </a:lnTo>
                <a:lnTo>
                  <a:pt x="1533" y="8760"/>
                </a:lnTo>
                <a:lnTo>
                  <a:pt x="1606" y="8444"/>
                </a:lnTo>
                <a:lnTo>
                  <a:pt x="1728" y="8152"/>
                </a:lnTo>
                <a:lnTo>
                  <a:pt x="1898" y="7860"/>
                </a:lnTo>
                <a:close/>
                <a:moveTo>
                  <a:pt x="5499" y="7860"/>
                </a:moveTo>
                <a:lnTo>
                  <a:pt x="5670" y="8152"/>
                </a:lnTo>
                <a:lnTo>
                  <a:pt x="5791" y="8444"/>
                </a:lnTo>
                <a:lnTo>
                  <a:pt x="5864" y="8760"/>
                </a:lnTo>
                <a:lnTo>
                  <a:pt x="5937" y="9076"/>
                </a:lnTo>
                <a:lnTo>
                  <a:pt x="6010" y="9733"/>
                </a:lnTo>
                <a:lnTo>
                  <a:pt x="6083" y="10390"/>
                </a:lnTo>
                <a:lnTo>
                  <a:pt x="6107" y="10463"/>
                </a:lnTo>
                <a:lnTo>
                  <a:pt x="6156" y="10512"/>
                </a:lnTo>
                <a:lnTo>
                  <a:pt x="6132" y="10536"/>
                </a:lnTo>
                <a:lnTo>
                  <a:pt x="6083" y="10707"/>
                </a:lnTo>
                <a:lnTo>
                  <a:pt x="6034" y="10926"/>
                </a:lnTo>
                <a:lnTo>
                  <a:pt x="5961" y="10658"/>
                </a:lnTo>
                <a:lnTo>
                  <a:pt x="5889" y="10390"/>
                </a:lnTo>
                <a:lnTo>
                  <a:pt x="5743" y="10050"/>
                </a:lnTo>
                <a:lnTo>
                  <a:pt x="5597" y="9685"/>
                </a:lnTo>
                <a:lnTo>
                  <a:pt x="5475" y="9344"/>
                </a:lnTo>
                <a:lnTo>
                  <a:pt x="5426" y="9149"/>
                </a:lnTo>
                <a:lnTo>
                  <a:pt x="5426" y="8979"/>
                </a:lnTo>
                <a:lnTo>
                  <a:pt x="5402" y="8444"/>
                </a:lnTo>
                <a:lnTo>
                  <a:pt x="5402" y="8200"/>
                </a:lnTo>
                <a:lnTo>
                  <a:pt x="5378" y="7933"/>
                </a:lnTo>
                <a:lnTo>
                  <a:pt x="5499" y="7860"/>
                </a:lnTo>
                <a:close/>
                <a:moveTo>
                  <a:pt x="3869" y="4623"/>
                </a:moveTo>
                <a:lnTo>
                  <a:pt x="4161" y="4672"/>
                </a:lnTo>
                <a:lnTo>
                  <a:pt x="4453" y="4721"/>
                </a:lnTo>
                <a:lnTo>
                  <a:pt x="4380" y="4769"/>
                </a:lnTo>
                <a:lnTo>
                  <a:pt x="4283" y="4842"/>
                </a:lnTo>
                <a:lnTo>
                  <a:pt x="4283" y="4867"/>
                </a:lnTo>
                <a:lnTo>
                  <a:pt x="4307" y="4891"/>
                </a:lnTo>
                <a:lnTo>
                  <a:pt x="4696" y="4842"/>
                </a:lnTo>
                <a:lnTo>
                  <a:pt x="4842" y="4842"/>
                </a:lnTo>
                <a:lnTo>
                  <a:pt x="4915" y="4867"/>
                </a:lnTo>
                <a:lnTo>
                  <a:pt x="4818" y="4891"/>
                </a:lnTo>
                <a:lnTo>
                  <a:pt x="4696" y="4940"/>
                </a:lnTo>
                <a:lnTo>
                  <a:pt x="4599" y="4988"/>
                </a:lnTo>
                <a:lnTo>
                  <a:pt x="4550" y="5086"/>
                </a:lnTo>
                <a:lnTo>
                  <a:pt x="4550" y="5110"/>
                </a:lnTo>
                <a:lnTo>
                  <a:pt x="4575" y="5110"/>
                </a:lnTo>
                <a:lnTo>
                  <a:pt x="4818" y="5037"/>
                </a:lnTo>
                <a:lnTo>
                  <a:pt x="4964" y="5013"/>
                </a:lnTo>
                <a:lnTo>
                  <a:pt x="5086" y="4988"/>
                </a:lnTo>
                <a:lnTo>
                  <a:pt x="5159" y="4988"/>
                </a:lnTo>
                <a:lnTo>
                  <a:pt x="5329" y="5110"/>
                </a:lnTo>
                <a:lnTo>
                  <a:pt x="5086" y="5134"/>
                </a:lnTo>
                <a:lnTo>
                  <a:pt x="4964" y="5183"/>
                </a:lnTo>
                <a:lnTo>
                  <a:pt x="4867" y="5232"/>
                </a:lnTo>
                <a:lnTo>
                  <a:pt x="4867" y="5280"/>
                </a:lnTo>
                <a:lnTo>
                  <a:pt x="4867" y="5305"/>
                </a:lnTo>
                <a:lnTo>
                  <a:pt x="4988" y="5353"/>
                </a:lnTo>
                <a:lnTo>
                  <a:pt x="5110" y="5353"/>
                </a:lnTo>
                <a:lnTo>
                  <a:pt x="5378" y="5329"/>
                </a:lnTo>
                <a:lnTo>
                  <a:pt x="5548" y="5305"/>
                </a:lnTo>
                <a:lnTo>
                  <a:pt x="5694" y="5451"/>
                </a:lnTo>
                <a:lnTo>
                  <a:pt x="5572" y="5475"/>
                </a:lnTo>
                <a:lnTo>
                  <a:pt x="5378" y="5524"/>
                </a:lnTo>
                <a:lnTo>
                  <a:pt x="5305" y="5548"/>
                </a:lnTo>
                <a:lnTo>
                  <a:pt x="5232" y="5597"/>
                </a:lnTo>
                <a:lnTo>
                  <a:pt x="5232" y="5621"/>
                </a:lnTo>
                <a:lnTo>
                  <a:pt x="5232" y="5645"/>
                </a:lnTo>
                <a:lnTo>
                  <a:pt x="5402" y="5621"/>
                </a:lnTo>
                <a:lnTo>
                  <a:pt x="5572" y="5621"/>
                </a:lnTo>
                <a:lnTo>
                  <a:pt x="5791" y="5572"/>
                </a:lnTo>
                <a:lnTo>
                  <a:pt x="5889" y="5718"/>
                </a:lnTo>
                <a:lnTo>
                  <a:pt x="5840" y="5718"/>
                </a:lnTo>
                <a:lnTo>
                  <a:pt x="5621" y="5743"/>
                </a:lnTo>
                <a:lnTo>
                  <a:pt x="5499" y="5791"/>
                </a:lnTo>
                <a:lnTo>
                  <a:pt x="5426" y="5840"/>
                </a:lnTo>
                <a:lnTo>
                  <a:pt x="5426" y="5889"/>
                </a:lnTo>
                <a:lnTo>
                  <a:pt x="5524" y="5913"/>
                </a:lnTo>
                <a:lnTo>
                  <a:pt x="5621" y="5913"/>
                </a:lnTo>
                <a:lnTo>
                  <a:pt x="5791" y="5889"/>
                </a:lnTo>
                <a:lnTo>
                  <a:pt x="6010" y="5889"/>
                </a:lnTo>
                <a:lnTo>
                  <a:pt x="6107" y="6083"/>
                </a:lnTo>
                <a:lnTo>
                  <a:pt x="5937" y="6132"/>
                </a:lnTo>
                <a:lnTo>
                  <a:pt x="5840" y="6181"/>
                </a:lnTo>
                <a:lnTo>
                  <a:pt x="5767" y="6229"/>
                </a:lnTo>
                <a:lnTo>
                  <a:pt x="5864" y="6254"/>
                </a:lnTo>
                <a:lnTo>
                  <a:pt x="5986" y="6254"/>
                </a:lnTo>
                <a:lnTo>
                  <a:pt x="6205" y="6229"/>
                </a:lnTo>
                <a:lnTo>
                  <a:pt x="6302" y="6448"/>
                </a:lnTo>
                <a:lnTo>
                  <a:pt x="6253" y="6473"/>
                </a:lnTo>
                <a:lnTo>
                  <a:pt x="6083" y="6521"/>
                </a:lnTo>
                <a:lnTo>
                  <a:pt x="5937" y="6619"/>
                </a:lnTo>
                <a:lnTo>
                  <a:pt x="5937" y="6643"/>
                </a:lnTo>
                <a:lnTo>
                  <a:pt x="6083" y="6643"/>
                </a:lnTo>
                <a:lnTo>
                  <a:pt x="6229" y="6619"/>
                </a:lnTo>
                <a:lnTo>
                  <a:pt x="6351" y="6594"/>
                </a:lnTo>
                <a:lnTo>
                  <a:pt x="6448" y="6813"/>
                </a:lnTo>
                <a:lnTo>
                  <a:pt x="6448" y="6838"/>
                </a:lnTo>
                <a:lnTo>
                  <a:pt x="6375" y="6862"/>
                </a:lnTo>
                <a:lnTo>
                  <a:pt x="6229" y="6935"/>
                </a:lnTo>
                <a:lnTo>
                  <a:pt x="6107" y="7008"/>
                </a:lnTo>
                <a:lnTo>
                  <a:pt x="6107" y="7032"/>
                </a:lnTo>
                <a:lnTo>
                  <a:pt x="6132" y="7057"/>
                </a:lnTo>
                <a:lnTo>
                  <a:pt x="6399" y="7008"/>
                </a:lnTo>
                <a:lnTo>
                  <a:pt x="6497" y="6984"/>
                </a:lnTo>
                <a:lnTo>
                  <a:pt x="6545" y="7130"/>
                </a:lnTo>
                <a:lnTo>
                  <a:pt x="6472" y="7154"/>
                </a:lnTo>
                <a:lnTo>
                  <a:pt x="6302" y="7178"/>
                </a:lnTo>
                <a:lnTo>
                  <a:pt x="6205" y="7203"/>
                </a:lnTo>
                <a:lnTo>
                  <a:pt x="6132" y="7227"/>
                </a:lnTo>
                <a:lnTo>
                  <a:pt x="6107" y="7276"/>
                </a:lnTo>
                <a:lnTo>
                  <a:pt x="6083" y="7300"/>
                </a:lnTo>
                <a:lnTo>
                  <a:pt x="6107" y="7349"/>
                </a:lnTo>
                <a:lnTo>
                  <a:pt x="6132" y="7373"/>
                </a:lnTo>
                <a:lnTo>
                  <a:pt x="6205" y="7422"/>
                </a:lnTo>
                <a:lnTo>
                  <a:pt x="6278" y="7422"/>
                </a:lnTo>
                <a:lnTo>
                  <a:pt x="6424" y="7397"/>
                </a:lnTo>
                <a:lnTo>
                  <a:pt x="6618" y="7397"/>
                </a:lnTo>
                <a:lnTo>
                  <a:pt x="6667" y="7519"/>
                </a:lnTo>
                <a:lnTo>
                  <a:pt x="6424" y="7592"/>
                </a:lnTo>
                <a:lnTo>
                  <a:pt x="6278" y="7641"/>
                </a:lnTo>
                <a:lnTo>
                  <a:pt x="6253" y="7665"/>
                </a:lnTo>
                <a:lnTo>
                  <a:pt x="6278" y="7689"/>
                </a:lnTo>
                <a:lnTo>
                  <a:pt x="6375" y="7714"/>
                </a:lnTo>
                <a:lnTo>
                  <a:pt x="6472" y="7738"/>
                </a:lnTo>
                <a:lnTo>
                  <a:pt x="6667" y="7714"/>
                </a:lnTo>
                <a:lnTo>
                  <a:pt x="6716" y="7714"/>
                </a:lnTo>
                <a:lnTo>
                  <a:pt x="6740" y="7860"/>
                </a:lnTo>
                <a:lnTo>
                  <a:pt x="6667" y="7884"/>
                </a:lnTo>
                <a:lnTo>
                  <a:pt x="6570" y="7933"/>
                </a:lnTo>
                <a:lnTo>
                  <a:pt x="6448" y="7981"/>
                </a:lnTo>
                <a:lnTo>
                  <a:pt x="6424" y="8030"/>
                </a:lnTo>
                <a:lnTo>
                  <a:pt x="6448" y="8030"/>
                </a:lnTo>
                <a:lnTo>
                  <a:pt x="6545" y="8079"/>
                </a:lnTo>
                <a:lnTo>
                  <a:pt x="6691" y="8079"/>
                </a:lnTo>
                <a:lnTo>
                  <a:pt x="6789" y="8054"/>
                </a:lnTo>
                <a:lnTo>
                  <a:pt x="6813" y="8249"/>
                </a:lnTo>
                <a:lnTo>
                  <a:pt x="6740" y="8249"/>
                </a:lnTo>
                <a:lnTo>
                  <a:pt x="6570" y="8298"/>
                </a:lnTo>
                <a:lnTo>
                  <a:pt x="6424" y="8371"/>
                </a:lnTo>
                <a:lnTo>
                  <a:pt x="6399" y="8395"/>
                </a:lnTo>
                <a:lnTo>
                  <a:pt x="6424" y="8419"/>
                </a:lnTo>
                <a:lnTo>
                  <a:pt x="6472" y="8444"/>
                </a:lnTo>
                <a:lnTo>
                  <a:pt x="6545" y="8468"/>
                </a:lnTo>
                <a:lnTo>
                  <a:pt x="6837" y="8468"/>
                </a:lnTo>
                <a:lnTo>
                  <a:pt x="6862" y="8638"/>
                </a:lnTo>
                <a:lnTo>
                  <a:pt x="6764" y="8663"/>
                </a:lnTo>
                <a:lnTo>
                  <a:pt x="6667" y="8711"/>
                </a:lnTo>
                <a:lnTo>
                  <a:pt x="6570" y="8784"/>
                </a:lnTo>
                <a:lnTo>
                  <a:pt x="6570" y="8809"/>
                </a:lnTo>
                <a:lnTo>
                  <a:pt x="6886" y="8809"/>
                </a:lnTo>
                <a:lnTo>
                  <a:pt x="6910" y="9052"/>
                </a:lnTo>
                <a:lnTo>
                  <a:pt x="6764" y="9101"/>
                </a:lnTo>
                <a:lnTo>
                  <a:pt x="6691" y="9125"/>
                </a:lnTo>
                <a:lnTo>
                  <a:pt x="6618" y="9174"/>
                </a:lnTo>
                <a:lnTo>
                  <a:pt x="6618" y="9198"/>
                </a:lnTo>
                <a:lnTo>
                  <a:pt x="6667" y="9222"/>
                </a:lnTo>
                <a:lnTo>
                  <a:pt x="6691" y="9222"/>
                </a:lnTo>
                <a:lnTo>
                  <a:pt x="6789" y="9247"/>
                </a:lnTo>
                <a:lnTo>
                  <a:pt x="6910" y="9222"/>
                </a:lnTo>
                <a:lnTo>
                  <a:pt x="6910" y="9466"/>
                </a:lnTo>
                <a:lnTo>
                  <a:pt x="6570" y="9587"/>
                </a:lnTo>
                <a:lnTo>
                  <a:pt x="6545" y="9612"/>
                </a:lnTo>
                <a:lnTo>
                  <a:pt x="6545" y="9636"/>
                </a:lnTo>
                <a:lnTo>
                  <a:pt x="6594" y="9685"/>
                </a:lnTo>
                <a:lnTo>
                  <a:pt x="6764" y="9709"/>
                </a:lnTo>
                <a:lnTo>
                  <a:pt x="6910" y="9709"/>
                </a:lnTo>
                <a:lnTo>
                  <a:pt x="6910" y="9831"/>
                </a:lnTo>
                <a:lnTo>
                  <a:pt x="6813" y="9855"/>
                </a:lnTo>
                <a:lnTo>
                  <a:pt x="6667" y="9928"/>
                </a:lnTo>
                <a:lnTo>
                  <a:pt x="6643" y="9952"/>
                </a:lnTo>
                <a:lnTo>
                  <a:pt x="6643" y="10001"/>
                </a:lnTo>
                <a:lnTo>
                  <a:pt x="6667" y="10025"/>
                </a:lnTo>
                <a:lnTo>
                  <a:pt x="6716" y="10050"/>
                </a:lnTo>
                <a:lnTo>
                  <a:pt x="6910" y="10074"/>
                </a:lnTo>
                <a:lnTo>
                  <a:pt x="6886" y="10293"/>
                </a:lnTo>
                <a:lnTo>
                  <a:pt x="6789" y="10293"/>
                </a:lnTo>
                <a:lnTo>
                  <a:pt x="6691" y="10317"/>
                </a:lnTo>
                <a:lnTo>
                  <a:pt x="6667" y="10342"/>
                </a:lnTo>
                <a:lnTo>
                  <a:pt x="6667" y="10366"/>
                </a:lnTo>
                <a:lnTo>
                  <a:pt x="6667" y="10390"/>
                </a:lnTo>
                <a:lnTo>
                  <a:pt x="6691" y="10415"/>
                </a:lnTo>
                <a:lnTo>
                  <a:pt x="6789" y="10439"/>
                </a:lnTo>
                <a:lnTo>
                  <a:pt x="6862" y="10439"/>
                </a:lnTo>
                <a:lnTo>
                  <a:pt x="6837" y="10682"/>
                </a:lnTo>
                <a:lnTo>
                  <a:pt x="6813" y="10658"/>
                </a:lnTo>
                <a:lnTo>
                  <a:pt x="6764" y="10658"/>
                </a:lnTo>
                <a:lnTo>
                  <a:pt x="6764" y="10682"/>
                </a:lnTo>
                <a:lnTo>
                  <a:pt x="6740" y="10682"/>
                </a:lnTo>
                <a:lnTo>
                  <a:pt x="6764" y="10755"/>
                </a:lnTo>
                <a:lnTo>
                  <a:pt x="6813" y="10804"/>
                </a:lnTo>
                <a:lnTo>
                  <a:pt x="6813" y="10828"/>
                </a:lnTo>
                <a:lnTo>
                  <a:pt x="6813" y="10926"/>
                </a:lnTo>
                <a:lnTo>
                  <a:pt x="6837" y="10974"/>
                </a:lnTo>
                <a:lnTo>
                  <a:pt x="6862" y="11047"/>
                </a:lnTo>
                <a:lnTo>
                  <a:pt x="6910" y="11096"/>
                </a:lnTo>
                <a:lnTo>
                  <a:pt x="6935" y="11339"/>
                </a:lnTo>
                <a:lnTo>
                  <a:pt x="6935" y="11461"/>
                </a:lnTo>
                <a:lnTo>
                  <a:pt x="6886" y="11583"/>
                </a:lnTo>
                <a:lnTo>
                  <a:pt x="6837" y="11656"/>
                </a:lnTo>
                <a:lnTo>
                  <a:pt x="6740" y="11729"/>
                </a:lnTo>
                <a:lnTo>
                  <a:pt x="6643" y="11801"/>
                </a:lnTo>
                <a:lnTo>
                  <a:pt x="6594" y="11801"/>
                </a:lnTo>
                <a:lnTo>
                  <a:pt x="6570" y="11753"/>
                </a:lnTo>
                <a:lnTo>
                  <a:pt x="6521" y="11656"/>
                </a:lnTo>
                <a:lnTo>
                  <a:pt x="6472" y="11534"/>
                </a:lnTo>
                <a:lnTo>
                  <a:pt x="6424" y="11266"/>
                </a:lnTo>
                <a:lnTo>
                  <a:pt x="6448" y="10999"/>
                </a:lnTo>
                <a:lnTo>
                  <a:pt x="6472" y="10853"/>
                </a:lnTo>
                <a:lnTo>
                  <a:pt x="6521" y="10755"/>
                </a:lnTo>
                <a:lnTo>
                  <a:pt x="6521" y="10658"/>
                </a:lnTo>
                <a:lnTo>
                  <a:pt x="6521" y="10585"/>
                </a:lnTo>
                <a:lnTo>
                  <a:pt x="6472" y="10512"/>
                </a:lnTo>
                <a:lnTo>
                  <a:pt x="6424" y="10463"/>
                </a:lnTo>
                <a:lnTo>
                  <a:pt x="6424" y="10390"/>
                </a:lnTo>
                <a:lnTo>
                  <a:pt x="6448" y="10025"/>
                </a:lnTo>
                <a:lnTo>
                  <a:pt x="6448" y="9660"/>
                </a:lnTo>
                <a:lnTo>
                  <a:pt x="6399" y="9271"/>
                </a:lnTo>
                <a:lnTo>
                  <a:pt x="6326" y="8906"/>
                </a:lnTo>
                <a:lnTo>
                  <a:pt x="6253" y="8541"/>
                </a:lnTo>
                <a:lnTo>
                  <a:pt x="6132" y="8200"/>
                </a:lnTo>
                <a:lnTo>
                  <a:pt x="5961" y="7860"/>
                </a:lnTo>
                <a:lnTo>
                  <a:pt x="5791" y="7568"/>
                </a:lnTo>
                <a:lnTo>
                  <a:pt x="5767" y="7543"/>
                </a:lnTo>
                <a:lnTo>
                  <a:pt x="5864" y="7300"/>
                </a:lnTo>
                <a:lnTo>
                  <a:pt x="5937" y="7081"/>
                </a:lnTo>
                <a:lnTo>
                  <a:pt x="5937" y="6935"/>
                </a:lnTo>
                <a:lnTo>
                  <a:pt x="5937" y="6789"/>
                </a:lnTo>
                <a:lnTo>
                  <a:pt x="5889" y="6619"/>
                </a:lnTo>
                <a:lnTo>
                  <a:pt x="5840" y="6473"/>
                </a:lnTo>
                <a:lnTo>
                  <a:pt x="5767" y="6327"/>
                </a:lnTo>
                <a:lnTo>
                  <a:pt x="5670" y="6229"/>
                </a:lnTo>
                <a:lnTo>
                  <a:pt x="5597" y="6205"/>
                </a:lnTo>
                <a:lnTo>
                  <a:pt x="5524" y="6181"/>
                </a:lnTo>
                <a:lnTo>
                  <a:pt x="5451" y="6181"/>
                </a:lnTo>
                <a:lnTo>
                  <a:pt x="5378" y="6205"/>
                </a:lnTo>
                <a:lnTo>
                  <a:pt x="5305" y="6254"/>
                </a:lnTo>
                <a:lnTo>
                  <a:pt x="5280" y="6327"/>
                </a:lnTo>
                <a:lnTo>
                  <a:pt x="5280" y="6400"/>
                </a:lnTo>
                <a:lnTo>
                  <a:pt x="5305" y="6473"/>
                </a:lnTo>
                <a:lnTo>
                  <a:pt x="5426" y="6570"/>
                </a:lnTo>
                <a:lnTo>
                  <a:pt x="5475" y="6643"/>
                </a:lnTo>
                <a:lnTo>
                  <a:pt x="5524" y="6716"/>
                </a:lnTo>
                <a:lnTo>
                  <a:pt x="5524" y="6886"/>
                </a:lnTo>
                <a:lnTo>
                  <a:pt x="5499" y="7057"/>
                </a:lnTo>
                <a:lnTo>
                  <a:pt x="5451" y="7227"/>
                </a:lnTo>
                <a:lnTo>
                  <a:pt x="5353" y="7373"/>
                </a:lnTo>
                <a:lnTo>
                  <a:pt x="5305" y="7446"/>
                </a:lnTo>
                <a:lnTo>
                  <a:pt x="5256" y="7519"/>
                </a:lnTo>
                <a:lnTo>
                  <a:pt x="5183" y="7543"/>
                </a:lnTo>
                <a:lnTo>
                  <a:pt x="5086" y="7568"/>
                </a:lnTo>
                <a:lnTo>
                  <a:pt x="5013" y="7592"/>
                </a:lnTo>
                <a:lnTo>
                  <a:pt x="4964" y="7616"/>
                </a:lnTo>
                <a:lnTo>
                  <a:pt x="4915" y="7665"/>
                </a:lnTo>
                <a:lnTo>
                  <a:pt x="4891" y="7738"/>
                </a:lnTo>
                <a:lnTo>
                  <a:pt x="4867" y="7811"/>
                </a:lnTo>
                <a:lnTo>
                  <a:pt x="4891" y="7860"/>
                </a:lnTo>
                <a:lnTo>
                  <a:pt x="4915" y="7933"/>
                </a:lnTo>
                <a:lnTo>
                  <a:pt x="4964" y="7981"/>
                </a:lnTo>
                <a:lnTo>
                  <a:pt x="4842" y="7981"/>
                </a:lnTo>
                <a:lnTo>
                  <a:pt x="4648" y="8006"/>
                </a:lnTo>
                <a:lnTo>
                  <a:pt x="4575" y="8054"/>
                </a:lnTo>
                <a:lnTo>
                  <a:pt x="4550" y="8079"/>
                </a:lnTo>
                <a:lnTo>
                  <a:pt x="4550" y="8103"/>
                </a:lnTo>
                <a:lnTo>
                  <a:pt x="4550" y="8152"/>
                </a:lnTo>
                <a:lnTo>
                  <a:pt x="4599" y="8176"/>
                </a:lnTo>
                <a:lnTo>
                  <a:pt x="4696" y="8225"/>
                </a:lnTo>
                <a:lnTo>
                  <a:pt x="5013" y="8225"/>
                </a:lnTo>
                <a:lnTo>
                  <a:pt x="5013" y="8346"/>
                </a:lnTo>
                <a:lnTo>
                  <a:pt x="4842" y="8371"/>
                </a:lnTo>
                <a:lnTo>
                  <a:pt x="4696" y="8395"/>
                </a:lnTo>
                <a:lnTo>
                  <a:pt x="4526" y="8419"/>
                </a:lnTo>
                <a:lnTo>
                  <a:pt x="4477" y="8468"/>
                </a:lnTo>
                <a:lnTo>
                  <a:pt x="4453" y="8517"/>
                </a:lnTo>
                <a:lnTo>
                  <a:pt x="4477" y="8565"/>
                </a:lnTo>
                <a:lnTo>
                  <a:pt x="4526" y="8590"/>
                </a:lnTo>
                <a:lnTo>
                  <a:pt x="4745" y="8638"/>
                </a:lnTo>
                <a:lnTo>
                  <a:pt x="5013" y="8638"/>
                </a:lnTo>
                <a:lnTo>
                  <a:pt x="5013" y="8687"/>
                </a:lnTo>
                <a:lnTo>
                  <a:pt x="4891" y="8711"/>
                </a:lnTo>
                <a:lnTo>
                  <a:pt x="4672" y="8736"/>
                </a:lnTo>
                <a:lnTo>
                  <a:pt x="4575" y="8760"/>
                </a:lnTo>
                <a:lnTo>
                  <a:pt x="4477" y="8809"/>
                </a:lnTo>
                <a:lnTo>
                  <a:pt x="4453" y="8833"/>
                </a:lnTo>
                <a:lnTo>
                  <a:pt x="4477" y="8882"/>
                </a:lnTo>
                <a:lnTo>
                  <a:pt x="4550" y="8906"/>
                </a:lnTo>
                <a:lnTo>
                  <a:pt x="4648" y="8930"/>
                </a:lnTo>
                <a:lnTo>
                  <a:pt x="5013" y="8930"/>
                </a:lnTo>
                <a:lnTo>
                  <a:pt x="5013" y="9028"/>
                </a:lnTo>
                <a:lnTo>
                  <a:pt x="4794" y="9052"/>
                </a:lnTo>
                <a:lnTo>
                  <a:pt x="4623" y="9076"/>
                </a:lnTo>
                <a:lnTo>
                  <a:pt x="4550" y="9125"/>
                </a:lnTo>
                <a:lnTo>
                  <a:pt x="4550" y="9149"/>
                </a:lnTo>
                <a:lnTo>
                  <a:pt x="4550" y="9198"/>
                </a:lnTo>
                <a:lnTo>
                  <a:pt x="4599" y="9247"/>
                </a:lnTo>
                <a:lnTo>
                  <a:pt x="4696" y="9271"/>
                </a:lnTo>
                <a:lnTo>
                  <a:pt x="5037" y="9271"/>
                </a:lnTo>
                <a:lnTo>
                  <a:pt x="5061" y="9344"/>
                </a:lnTo>
                <a:lnTo>
                  <a:pt x="5013" y="9344"/>
                </a:lnTo>
                <a:lnTo>
                  <a:pt x="4794" y="9393"/>
                </a:lnTo>
                <a:lnTo>
                  <a:pt x="4623" y="9490"/>
                </a:lnTo>
                <a:lnTo>
                  <a:pt x="4599" y="9514"/>
                </a:lnTo>
                <a:lnTo>
                  <a:pt x="4623" y="9539"/>
                </a:lnTo>
                <a:lnTo>
                  <a:pt x="4818" y="9563"/>
                </a:lnTo>
                <a:lnTo>
                  <a:pt x="5037" y="9539"/>
                </a:lnTo>
                <a:lnTo>
                  <a:pt x="5110" y="9539"/>
                </a:lnTo>
                <a:lnTo>
                  <a:pt x="5134" y="9587"/>
                </a:lnTo>
                <a:lnTo>
                  <a:pt x="5037" y="9612"/>
                </a:lnTo>
                <a:lnTo>
                  <a:pt x="4940" y="9612"/>
                </a:lnTo>
                <a:lnTo>
                  <a:pt x="4794" y="9660"/>
                </a:lnTo>
                <a:lnTo>
                  <a:pt x="4745" y="9709"/>
                </a:lnTo>
                <a:lnTo>
                  <a:pt x="4696" y="9758"/>
                </a:lnTo>
                <a:lnTo>
                  <a:pt x="4696" y="9806"/>
                </a:lnTo>
                <a:lnTo>
                  <a:pt x="4721" y="9855"/>
                </a:lnTo>
                <a:lnTo>
                  <a:pt x="4794" y="9879"/>
                </a:lnTo>
                <a:lnTo>
                  <a:pt x="4964" y="9879"/>
                </a:lnTo>
                <a:lnTo>
                  <a:pt x="5086" y="9855"/>
                </a:lnTo>
                <a:lnTo>
                  <a:pt x="5207" y="9831"/>
                </a:lnTo>
                <a:lnTo>
                  <a:pt x="5256" y="9904"/>
                </a:lnTo>
                <a:lnTo>
                  <a:pt x="5134" y="9928"/>
                </a:lnTo>
                <a:lnTo>
                  <a:pt x="5013" y="9977"/>
                </a:lnTo>
                <a:lnTo>
                  <a:pt x="4915" y="10074"/>
                </a:lnTo>
                <a:lnTo>
                  <a:pt x="4915" y="10098"/>
                </a:lnTo>
                <a:lnTo>
                  <a:pt x="5037" y="10171"/>
                </a:lnTo>
                <a:lnTo>
                  <a:pt x="5159" y="10171"/>
                </a:lnTo>
                <a:lnTo>
                  <a:pt x="5329" y="10147"/>
                </a:lnTo>
                <a:lnTo>
                  <a:pt x="5402" y="10317"/>
                </a:lnTo>
                <a:lnTo>
                  <a:pt x="5329" y="10342"/>
                </a:lnTo>
                <a:lnTo>
                  <a:pt x="5207" y="10390"/>
                </a:lnTo>
                <a:lnTo>
                  <a:pt x="5086" y="10415"/>
                </a:lnTo>
                <a:lnTo>
                  <a:pt x="5086" y="10439"/>
                </a:lnTo>
                <a:lnTo>
                  <a:pt x="5207" y="10463"/>
                </a:lnTo>
                <a:lnTo>
                  <a:pt x="5305" y="10488"/>
                </a:lnTo>
                <a:lnTo>
                  <a:pt x="5475" y="10488"/>
                </a:lnTo>
                <a:lnTo>
                  <a:pt x="5524" y="10658"/>
                </a:lnTo>
                <a:lnTo>
                  <a:pt x="5378" y="10707"/>
                </a:lnTo>
                <a:lnTo>
                  <a:pt x="5232" y="10755"/>
                </a:lnTo>
                <a:lnTo>
                  <a:pt x="5207" y="10780"/>
                </a:lnTo>
                <a:lnTo>
                  <a:pt x="5232" y="10780"/>
                </a:lnTo>
                <a:lnTo>
                  <a:pt x="5353" y="10804"/>
                </a:lnTo>
                <a:lnTo>
                  <a:pt x="5548" y="10804"/>
                </a:lnTo>
                <a:lnTo>
                  <a:pt x="5572" y="10950"/>
                </a:lnTo>
                <a:lnTo>
                  <a:pt x="5524" y="10974"/>
                </a:lnTo>
                <a:lnTo>
                  <a:pt x="5402" y="10999"/>
                </a:lnTo>
                <a:lnTo>
                  <a:pt x="5280" y="11047"/>
                </a:lnTo>
                <a:lnTo>
                  <a:pt x="5280" y="11072"/>
                </a:lnTo>
                <a:lnTo>
                  <a:pt x="5280" y="11096"/>
                </a:lnTo>
                <a:lnTo>
                  <a:pt x="5451" y="11145"/>
                </a:lnTo>
                <a:lnTo>
                  <a:pt x="5621" y="11169"/>
                </a:lnTo>
                <a:lnTo>
                  <a:pt x="5645" y="11339"/>
                </a:lnTo>
                <a:lnTo>
                  <a:pt x="5548" y="11364"/>
                </a:lnTo>
                <a:lnTo>
                  <a:pt x="5426" y="11412"/>
                </a:lnTo>
                <a:lnTo>
                  <a:pt x="5426" y="11437"/>
                </a:lnTo>
                <a:lnTo>
                  <a:pt x="5451" y="11461"/>
                </a:lnTo>
                <a:lnTo>
                  <a:pt x="5548" y="11485"/>
                </a:lnTo>
                <a:lnTo>
                  <a:pt x="5670" y="11485"/>
                </a:lnTo>
                <a:lnTo>
                  <a:pt x="5694" y="11607"/>
                </a:lnTo>
                <a:lnTo>
                  <a:pt x="5548" y="11631"/>
                </a:lnTo>
                <a:lnTo>
                  <a:pt x="5426" y="11656"/>
                </a:lnTo>
                <a:lnTo>
                  <a:pt x="5378" y="11704"/>
                </a:lnTo>
                <a:lnTo>
                  <a:pt x="5353" y="11777"/>
                </a:lnTo>
                <a:lnTo>
                  <a:pt x="5378" y="11850"/>
                </a:lnTo>
                <a:lnTo>
                  <a:pt x="5402" y="11874"/>
                </a:lnTo>
                <a:lnTo>
                  <a:pt x="5426" y="11874"/>
                </a:lnTo>
                <a:lnTo>
                  <a:pt x="5548" y="11899"/>
                </a:lnTo>
                <a:lnTo>
                  <a:pt x="5718" y="11899"/>
                </a:lnTo>
                <a:lnTo>
                  <a:pt x="5718" y="12045"/>
                </a:lnTo>
                <a:lnTo>
                  <a:pt x="5548" y="12093"/>
                </a:lnTo>
                <a:lnTo>
                  <a:pt x="5402" y="12166"/>
                </a:lnTo>
                <a:lnTo>
                  <a:pt x="5402" y="12191"/>
                </a:lnTo>
                <a:lnTo>
                  <a:pt x="5548" y="12264"/>
                </a:lnTo>
                <a:lnTo>
                  <a:pt x="5645" y="12288"/>
                </a:lnTo>
                <a:lnTo>
                  <a:pt x="5718" y="12288"/>
                </a:lnTo>
                <a:lnTo>
                  <a:pt x="5718" y="12434"/>
                </a:lnTo>
                <a:lnTo>
                  <a:pt x="5597" y="12434"/>
                </a:lnTo>
                <a:lnTo>
                  <a:pt x="5451" y="12458"/>
                </a:lnTo>
                <a:lnTo>
                  <a:pt x="5378" y="12483"/>
                </a:lnTo>
                <a:lnTo>
                  <a:pt x="5305" y="12556"/>
                </a:lnTo>
                <a:lnTo>
                  <a:pt x="5280" y="12604"/>
                </a:lnTo>
                <a:lnTo>
                  <a:pt x="5280" y="12653"/>
                </a:lnTo>
                <a:lnTo>
                  <a:pt x="5305" y="12677"/>
                </a:lnTo>
                <a:lnTo>
                  <a:pt x="5353" y="12726"/>
                </a:lnTo>
                <a:lnTo>
                  <a:pt x="5499" y="12726"/>
                </a:lnTo>
                <a:lnTo>
                  <a:pt x="5645" y="12702"/>
                </a:lnTo>
                <a:lnTo>
                  <a:pt x="5743" y="12702"/>
                </a:lnTo>
                <a:lnTo>
                  <a:pt x="5718" y="13018"/>
                </a:lnTo>
                <a:lnTo>
                  <a:pt x="5621" y="13018"/>
                </a:lnTo>
                <a:lnTo>
                  <a:pt x="5451" y="13067"/>
                </a:lnTo>
                <a:lnTo>
                  <a:pt x="5305" y="13115"/>
                </a:lnTo>
                <a:lnTo>
                  <a:pt x="5280" y="13140"/>
                </a:lnTo>
                <a:lnTo>
                  <a:pt x="5280" y="13164"/>
                </a:lnTo>
                <a:lnTo>
                  <a:pt x="5305" y="13188"/>
                </a:lnTo>
                <a:lnTo>
                  <a:pt x="5670" y="13213"/>
                </a:lnTo>
                <a:lnTo>
                  <a:pt x="5718" y="13213"/>
                </a:lnTo>
                <a:lnTo>
                  <a:pt x="5718" y="13407"/>
                </a:lnTo>
                <a:lnTo>
                  <a:pt x="5597" y="13432"/>
                </a:lnTo>
                <a:lnTo>
                  <a:pt x="5475" y="13432"/>
                </a:lnTo>
                <a:lnTo>
                  <a:pt x="5378" y="13480"/>
                </a:lnTo>
                <a:lnTo>
                  <a:pt x="5305" y="13578"/>
                </a:lnTo>
                <a:lnTo>
                  <a:pt x="5305" y="13602"/>
                </a:lnTo>
                <a:lnTo>
                  <a:pt x="5329" y="13651"/>
                </a:lnTo>
                <a:lnTo>
                  <a:pt x="5451" y="13675"/>
                </a:lnTo>
                <a:lnTo>
                  <a:pt x="5572" y="13699"/>
                </a:lnTo>
                <a:lnTo>
                  <a:pt x="5718" y="13724"/>
                </a:lnTo>
                <a:lnTo>
                  <a:pt x="5718" y="13870"/>
                </a:lnTo>
                <a:lnTo>
                  <a:pt x="5621" y="13894"/>
                </a:lnTo>
                <a:lnTo>
                  <a:pt x="5353" y="13943"/>
                </a:lnTo>
                <a:lnTo>
                  <a:pt x="5305" y="13967"/>
                </a:lnTo>
                <a:lnTo>
                  <a:pt x="5280" y="14016"/>
                </a:lnTo>
                <a:lnTo>
                  <a:pt x="5305" y="14064"/>
                </a:lnTo>
                <a:lnTo>
                  <a:pt x="5329" y="14089"/>
                </a:lnTo>
                <a:lnTo>
                  <a:pt x="5402" y="14137"/>
                </a:lnTo>
                <a:lnTo>
                  <a:pt x="5499" y="14162"/>
                </a:lnTo>
                <a:lnTo>
                  <a:pt x="5718" y="14186"/>
                </a:lnTo>
                <a:lnTo>
                  <a:pt x="5694" y="14381"/>
                </a:lnTo>
                <a:lnTo>
                  <a:pt x="5524" y="14405"/>
                </a:lnTo>
                <a:lnTo>
                  <a:pt x="5378" y="14454"/>
                </a:lnTo>
                <a:lnTo>
                  <a:pt x="5305" y="14502"/>
                </a:lnTo>
                <a:lnTo>
                  <a:pt x="5232" y="14551"/>
                </a:lnTo>
                <a:lnTo>
                  <a:pt x="5232" y="14575"/>
                </a:lnTo>
                <a:lnTo>
                  <a:pt x="5256" y="14624"/>
                </a:lnTo>
                <a:lnTo>
                  <a:pt x="5402" y="14648"/>
                </a:lnTo>
                <a:lnTo>
                  <a:pt x="5694" y="14648"/>
                </a:lnTo>
                <a:lnTo>
                  <a:pt x="5694" y="14819"/>
                </a:lnTo>
                <a:lnTo>
                  <a:pt x="5475" y="14819"/>
                </a:lnTo>
                <a:lnTo>
                  <a:pt x="5402" y="14843"/>
                </a:lnTo>
                <a:lnTo>
                  <a:pt x="5329" y="14867"/>
                </a:lnTo>
                <a:lnTo>
                  <a:pt x="5305" y="14916"/>
                </a:lnTo>
                <a:lnTo>
                  <a:pt x="5280" y="14940"/>
                </a:lnTo>
                <a:lnTo>
                  <a:pt x="5280" y="14989"/>
                </a:lnTo>
                <a:lnTo>
                  <a:pt x="5305" y="15038"/>
                </a:lnTo>
                <a:lnTo>
                  <a:pt x="5378" y="15086"/>
                </a:lnTo>
                <a:lnTo>
                  <a:pt x="5475" y="15111"/>
                </a:lnTo>
                <a:lnTo>
                  <a:pt x="5572" y="15135"/>
                </a:lnTo>
                <a:lnTo>
                  <a:pt x="5670" y="15159"/>
                </a:lnTo>
                <a:lnTo>
                  <a:pt x="5670" y="15354"/>
                </a:lnTo>
                <a:lnTo>
                  <a:pt x="5548" y="15354"/>
                </a:lnTo>
                <a:lnTo>
                  <a:pt x="5451" y="15330"/>
                </a:lnTo>
                <a:lnTo>
                  <a:pt x="5353" y="15378"/>
                </a:lnTo>
                <a:lnTo>
                  <a:pt x="5329" y="15403"/>
                </a:lnTo>
                <a:lnTo>
                  <a:pt x="5305" y="15427"/>
                </a:lnTo>
                <a:lnTo>
                  <a:pt x="5329" y="15500"/>
                </a:lnTo>
                <a:lnTo>
                  <a:pt x="5378" y="15524"/>
                </a:lnTo>
                <a:lnTo>
                  <a:pt x="5426" y="15549"/>
                </a:lnTo>
                <a:lnTo>
                  <a:pt x="5524" y="15573"/>
                </a:lnTo>
                <a:lnTo>
                  <a:pt x="5645" y="15597"/>
                </a:lnTo>
                <a:lnTo>
                  <a:pt x="5645" y="15719"/>
                </a:lnTo>
                <a:lnTo>
                  <a:pt x="5305" y="15768"/>
                </a:lnTo>
                <a:lnTo>
                  <a:pt x="5280" y="15792"/>
                </a:lnTo>
                <a:lnTo>
                  <a:pt x="5280" y="15816"/>
                </a:lnTo>
                <a:lnTo>
                  <a:pt x="5280" y="15841"/>
                </a:lnTo>
                <a:lnTo>
                  <a:pt x="5305" y="15865"/>
                </a:lnTo>
                <a:lnTo>
                  <a:pt x="5621" y="15889"/>
                </a:lnTo>
                <a:lnTo>
                  <a:pt x="5621" y="16108"/>
                </a:lnTo>
                <a:lnTo>
                  <a:pt x="5524" y="16133"/>
                </a:lnTo>
                <a:lnTo>
                  <a:pt x="5378" y="16157"/>
                </a:lnTo>
                <a:lnTo>
                  <a:pt x="5305" y="16181"/>
                </a:lnTo>
                <a:lnTo>
                  <a:pt x="5256" y="16230"/>
                </a:lnTo>
                <a:lnTo>
                  <a:pt x="5232" y="16254"/>
                </a:lnTo>
                <a:lnTo>
                  <a:pt x="5256" y="16279"/>
                </a:lnTo>
                <a:lnTo>
                  <a:pt x="5305" y="16327"/>
                </a:lnTo>
                <a:lnTo>
                  <a:pt x="5353" y="16352"/>
                </a:lnTo>
                <a:lnTo>
                  <a:pt x="5475" y="16376"/>
                </a:lnTo>
                <a:lnTo>
                  <a:pt x="5597" y="16376"/>
                </a:lnTo>
                <a:lnTo>
                  <a:pt x="5572" y="16571"/>
                </a:lnTo>
                <a:lnTo>
                  <a:pt x="5572" y="16668"/>
                </a:lnTo>
                <a:lnTo>
                  <a:pt x="5280" y="16668"/>
                </a:lnTo>
                <a:lnTo>
                  <a:pt x="5207" y="16692"/>
                </a:lnTo>
                <a:lnTo>
                  <a:pt x="5159" y="16741"/>
                </a:lnTo>
                <a:lnTo>
                  <a:pt x="5159" y="16790"/>
                </a:lnTo>
                <a:lnTo>
                  <a:pt x="5207" y="16838"/>
                </a:lnTo>
                <a:lnTo>
                  <a:pt x="5256" y="16863"/>
                </a:lnTo>
                <a:lnTo>
                  <a:pt x="5402" y="16887"/>
                </a:lnTo>
                <a:lnTo>
                  <a:pt x="5548" y="16887"/>
                </a:lnTo>
                <a:lnTo>
                  <a:pt x="5524" y="17082"/>
                </a:lnTo>
                <a:lnTo>
                  <a:pt x="5426" y="17106"/>
                </a:lnTo>
                <a:lnTo>
                  <a:pt x="5280" y="17130"/>
                </a:lnTo>
                <a:lnTo>
                  <a:pt x="5207" y="17155"/>
                </a:lnTo>
                <a:lnTo>
                  <a:pt x="5134" y="17203"/>
                </a:lnTo>
                <a:lnTo>
                  <a:pt x="5134" y="17228"/>
                </a:lnTo>
                <a:lnTo>
                  <a:pt x="5134" y="17252"/>
                </a:lnTo>
                <a:lnTo>
                  <a:pt x="5207" y="17276"/>
                </a:lnTo>
                <a:lnTo>
                  <a:pt x="5280" y="17276"/>
                </a:lnTo>
                <a:lnTo>
                  <a:pt x="5426" y="17301"/>
                </a:lnTo>
                <a:lnTo>
                  <a:pt x="5499" y="17301"/>
                </a:lnTo>
                <a:lnTo>
                  <a:pt x="5475" y="17544"/>
                </a:lnTo>
                <a:lnTo>
                  <a:pt x="5378" y="17544"/>
                </a:lnTo>
                <a:lnTo>
                  <a:pt x="5256" y="17593"/>
                </a:lnTo>
                <a:lnTo>
                  <a:pt x="5183" y="17641"/>
                </a:lnTo>
                <a:lnTo>
                  <a:pt x="5183" y="17666"/>
                </a:lnTo>
                <a:lnTo>
                  <a:pt x="5183" y="17690"/>
                </a:lnTo>
                <a:lnTo>
                  <a:pt x="5207" y="17739"/>
                </a:lnTo>
                <a:lnTo>
                  <a:pt x="5256" y="17763"/>
                </a:lnTo>
                <a:lnTo>
                  <a:pt x="5378" y="17787"/>
                </a:lnTo>
                <a:lnTo>
                  <a:pt x="5451" y="17812"/>
                </a:lnTo>
                <a:lnTo>
                  <a:pt x="5426" y="17982"/>
                </a:lnTo>
                <a:lnTo>
                  <a:pt x="5329" y="17982"/>
                </a:lnTo>
                <a:lnTo>
                  <a:pt x="5086" y="18006"/>
                </a:lnTo>
                <a:lnTo>
                  <a:pt x="5037" y="18031"/>
                </a:lnTo>
                <a:lnTo>
                  <a:pt x="5013" y="18055"/>
                </a:lnTo>
                <a:lnTo>
                  <a:pt x="5013" y="18104"/>
                </a:lnTo>
                <a:lnTo>
                  <a:pt x="5061" y="18152"/>
                </a:lnTo>
                <a:lnTo>
                  <a:pt x="5159" y="18201"/>
                </a:lnTo>
                <a:lnTo>
                  <a:pt x="5280" y="18225"/>
                </a:lnTo>
                <a:lnTo>
                  <a:pt x="5402" y="18225"/>
                </a:lnTo>
                <a:lnTo>
                  <a:pt x="5402" y="18420"/>
                </a:lnTo>
                <a:lnTo>
                  <a:pt x="5353" y="18420"/>
                </a:lnTo>
                <a:lnTo>
                  <a:pt x="5207" y="18444"/>
                </a:lnTo>
                <a:lnTo>
                  <a:pt x="5134" y="18469"/>
                </a:lnTo>
                <a:lnTo>
                  <a:pt x="5086" y="18517"/>
                </a:lnTo>
                <a:lnTo>
                  <a:pt x="5061" y="18566"/>
                </a:lnTo>
                <a:lnTo>
                  <a:pt x="5086" y="18615"/>
                </a:lnTo>
                <a:lnTo>
                  <a:pt x="5134" y="18663"/>
                </a:lnTo>
                <a:lnTo>
                  <a:pt x="5183" y="18688"/>
                </a:lnTo>
                <a:lnTo>
                  <a:pt x="5329" y="18712"/>
                </a:lnTo>
                <a:lnTo>
                  <a:pt x="5378" y="18712"/>
                </a:lnTo>
                <a:lnTo>
                  <a:pt x="5353" y="18907"/>
                </a:lnTo>
                <a:lnTo>
                  <a:pt x="5280" y="18907"/>
                </a:lnTo>
                <a:lnTo>
                  <a:pt x="5183" y="18955"/>
                </a:lnTo>
                <a:lnTo>
                  <a:pt x="5159" y="18980"/>
                </a:lnTo>
                <a:lnTo>
                  <a:pt x="5159" y="19004"/>
                </a:lnTo>
                <a:lnTo>
                  <a:pt x="5159" y="19053"/>
                </a:lnTo>
                <a:lnTo>
                  <a:pt x="5183" y="19077"/>
                </a:lnTo>
                <a:lnTo>
                  <a:pt x="5256" y="19126"/>
                </a:lnTo>
                <a:lnTo>
                  <a:pt x="5353" y="19126"/>
                </a:lnTo>
                <a:lnTo>
                  <a:pt x="5353" y="19539"/>
                </a:lnTo>
                <a:lnTo>
                  <a:pt x="5353" y="19637"/>
                </a:lnTo>
                <a:lnTo>
                  <a:pt x="5402" y="19710"/>
                </a:lnTo>
                <a:lnTo>
                  <a:pt x="5475" y="19758"/>
                </a:lnTo>
                <a:lnTo>
                  <a:pt x="5548" y="19783"/>
                </a:lnTo>
                <a:lnTo>
                  <a:pt x="5572" y="19807"/>
                </a:lnTo>
                <a:lnTo>
                  <a:pt x="5718" y="19953"/>
                </a:lnTo>
                <a:lnTo>
                  <a:pt x="5840" y="20074"/>
                </a:lnTo>
                <a:lnTo>
                  <a:pt x="5986" y="20220"/>
                </a:lnTo>
                <a:lnTo>
                  <a:pt x="6132" y="20366"/>
                </a:lnTo>
                <a:lnTo>
                  <a:pt x="5961" y="20366"/>
                </a:lnTo>
                <a:lnTo>
                  <a:pt x="5816" y="20342"/>
                </a:lnTo>
                <a:lnTo>
                  <a:pt x="5670" y="20318"/>
                </a:lnTo>
                <a:lnTo>
                  <a:pt x="5524" y="20269"/>
                </a:lnTo>
                <a:lnTo>
                  <a:pt x="5378" y="20196"/>
                </a:lnTo>
                <a:lnTo>
                  <a:pt x="5232" y="20099"/>
                </a:lnTo>
                <a:lnTo>
                  <a:pt x="5086" y="20001"/>
                </a:lnTo>
                <a:lnTo>
                  <a:pt x="4940" y="19928"/>
                </a:lnTo>
                <a:lnTo>
                  <a:pt x="4818" y="19539"/>
                </a:lnTo>
                <a:lnTo>
                  <a:pt x="4721" y="19126"/>
                </a:lnTo>
                <a:lnTo>
                  <a:pt x="4672" y="18712"/>
                </a:lnTo>
                <a:lnTo>
                  <a:pt x="4623" y="18274"/>
                </a:lnTo>
                <a:lnTo>
                  <a:pt x="4575" y="17447"/>
                </a:lnTo>
                <a:lnTo>
                  <a:pt x="4526" y="16619"/>
                </a:lnTo>
                <a:lnTo>
                  <a:pt x="4477" y="15670"/>
                </a:lnTo>
                <a:lnTo>
                  <a:pt x="4429" y="14721"/>
                </a:lnTo>
                <a:lnTo>
                  <a:pt x="4404" y="14235"/>
                </a:lnTo>
                <a:lnTo>
                  <a:pt x="4380" y="13894"/>
                </a:lnTo>
                <a:lnTo>
                  <a:pt x="4331" y="13505"/>
                </a:lnTo>
                <a:lnTo>
                  <a:pt x="4258" y="13140"/>
                </a:lnTo>
                <a:lnTo>
                  <a:pt x="4161" y="12775"/>
                </a:lnTo>
                <a:lnTo>
                  <a:pt x="4112" y="12629"/>
                </a:lnTo>
                <a:lnTo>
                  <a:pt x="4039" y="12483"/>
                </a:lnTo>
                <a:lnTo>
                  <a:pt x="3966" y="12361"/>
                </a:lnTo>
                <a:lnTo>
                  <a:pt x="3893" y="12288"/>
                </a:lnTo>
                <a:lnTo>
                  <a:pt x="3820" y="12264"/>
                </a:lnTo>
                <a:lnTo>
                  <a:pt x="3577" y="12264"/>
                </a:lnTo>
                <a:lnTo>
                  <a:pt x="3504" y="12288"/>
                </a:lnTo>
                <a:lnTo>
                  <a:pt x="3407" y="12385"/>
                </a:lnTo>
                <a:lnTo>
                  <a:pt x="3334" y="12507"/>
                </a:lnTo>
                <a:lnTo>
                  <a:pt x="3309" y="12483"/>
                </a:lnTo>
                <a:lnTo>
                  <a:pt x="3188" y="12483"/>
                </a:lnTo>
                <a:lnTo>
                  <a:pt x="3066" y="12531"/>
                </a:lnTo>
                <a:lnTo>
                  <a:pt x="3042" y="12556"/>
                </a:lnTo>
                <a:lnTo>
                  <a:pt x="3042" y="12604"/>
                </a:lnTo>
                <a:lnTo>
                  <a:pt x="3066" y="12653"/>
                </a:lnTo>
                <a:lnTo>
                  <a:pt x="3115" y="12677"/>
                </a:lnTo>
                <a:lnTo>
                  <a:pt x="3236" y="12702"/>
                </a:lnTo>
                <a:lnTo>
                  <a:pt x="3261" y="12702"/>
                </a:lnTo>
                <a:lnTo>
                  <a:pt x="3212" y="12848"/>
                </a:lnTo>
                <a:lnTo>
                  <a:pt x="3042" y="12872"/>
                </a:lnTo>
                <a:lnTo>
                  <a:pt x="2871" y="12921"/>
                </a:lnTo>
                <a:lnTo>
                  <a:pt x="2871" y="12945"/>
                </a:lnTo>
                <a:lnTo>
                  <a:pt x="2871" y="12969"/>
                </a:lnTo>
                <a:lnTo>
                  <a:pt x="3017" y="13018"/>
                </a:lnTo>
                <a:lnTo>
                  <a:pt x="3163" y="13042"/>
                </a:lnTo>
                <a:lnTo>
                  <a:pt x="3139" y="13140"/>
                </a:lnTo>
                <a:lnTo>
                  <a:pt x="2969" y="13140"/>
                </a:lnTo>
                <a:lnTo>
                  <a:pt x="2847" y="13164"/>
                </a:lnTo>
                <a:lnTo>
                  <a:pt x="2725" y="13213"/>
                </a:lnTo>
                <a:lnTo>
                  <a:pt x="2701" y="13237"/>
                </a:lnTo>
                <a:lnTo>
                  <a:pt x="2701" y="13261"/>
                </a:lnTo>
                <a:lnTo>
                  <a:pt x="2701" y="13286"/>
                </a:lnTo>
                <a:lnTo>
                  <a:pt x="2725" y="13310"/>
                </a:lnTo>
                <a:lnTo>
                  <a:pt x="2847" y="13359"/>
                </a:lnTo>
                <a:lnTo>
                  <a:pt x="2969" y="13383"/>
                </a:lnTo>
                <a:lnTo>
                  <a:pt x="3090" y="13383"/>
                </a:lnTo>
                <a:lnTo>
                  <a:pt x="3066" y="13529"/>
                </a:lnTo>
                <a:lnTo>
                  <a:pt x="2847" y="13553"/>
                </a:lnTo>
                <a:lnTo>
                  <a:pt x="2750" y="13602"/>
                </a:lnTo>
                <a:lnTo>
                  <a:pt x="2652" y="13651"/>
                </a:lnTo>
                <a:lnTo>
                  <a:pt x="2628" y="13699"/>
                </a:lnTo>
                <a:lnTo>
                  <a:pt x="2652" y="13724"/>
                </a:lnTo>
                <a:lnTo>
                  <a:pt x="2847" y="13748"/>
                </a:lnTo>
                <a:lnTo>
                  <a:pt x="3042" y="13772"/>
                </a:lnTo>
                <a:lnTo>
                  <a:pt x="3042" y="13870"/>
                </a:lnTo>
                <a:lnTo>
                  <a:pt x="2920" y="13870"/>
                </a:lnTo>
                <a:lnTo>
                  <a:pt x="2774" y="13918"/>
                </a:lnTo>
                <a:lnTo>
                  <a:pt x="2701" y="13943"/>
                </a:lnTo>
                <a:lnTo>
                  <a:pt x="2628" y="13991"/>
                </a:lnTo>
                <a:lnTo>
                  <a:pt x="2628" y="14016"/>
                </a:lnTo>
                <a:lnTo>
                  <a:pt x="2701" y="14064"/>
                </a:lnTo>
                <a:lnTo>
                  <a:pt x="2798" y="14113"/>
                </a:lnTo>
                <a:lnTo>
                  <a:pt x="2896" y="14137"/>
                </a:lnTo>
                <a:lnTo>
                  <a:pt x="3017" y="14137"/>
                </a:lnTo>
                <a:lnTo>
                  <a:pt x="2993" y="14283"/>
                </a:lnTo>
                <a:lnTo>
                  <a:pt x="2871" y="14283"/>
                </a:lnTo>
                <a:lnTo>
                  <a:pt x="2725" y="14308"/>
                </a:lnTo>
                <a:lnTo>
                  <a:pt x="2677" y="14332"/>
                </a:lnTo>
                <a:lnTo>
                  <a:pt x="2604" y="14381"/>
                </a:lnTo>
                <a:lnTo>
                  <a:pt x="2604" y="14405"/>
                </a:lnTo>
                <a:lnTo>
                  <a:pt x="2579" y="14429"/>
                </a:lnTo>
                <a:lnTo>
                  <a:pt x="2604" y="14502"/>
                </a:lnTo>
                <a:lnTo>
                  <a:pt x="2677" y="14551"/>
                </a:lnTo>
                <a:lnTo>
                  <a:pt x="2725" y="14575"/>
                </a:lnTo>
                <a:lnTo>
                  <a:pt x="2871" y="14600"/>
                </a:lnTo>
                <a:lnTo>
                  <a:pt x="2969" y="14600"/>
                </a:lnTo>
                <a:lnTo>
                  <a:pt x="2969" y="14721"/>
                </a:lnTo>
                <a:lnTo>
                  <a:pt x="2969" y="14794"/>
                </a:lnTo>
                <a:lnTo>
                  <a:pt x="2774" y="14819"/>
                </a:lnTo>
                <a:lnTo>
                  <a:pt x="2628" y="14843"/>
                </a:lnTo>
                <a:lnTo>
                  <a:pt x="2555" y="14892"/>
                </a:lnTo>
                <a:lnTo>
                  <a:pt x="2506" y="14940"/>
                </a:lnTo>
                <a:lnTo>
                  <a:pt x="2482" y="14989"/>
                </a:lnTo>
                <a:lnTo>
                  <a:pt x="2506" y="15013"/>
                </a:lnTo>
                <a:lnTo>
                  <a:pt x="2579" y="15038"/>
                </a:lnTo>
                <a:lnTo>
                  <a:pt x="2652" y="15062"/>
                </a:lnTo>
                <a:lnTo>
                  <a:pt x="2823" y="15062"/>
                </a:lnTo>
                <a:lnTo>
                  <a:pt x="2944" y="15038"/>
                </a:lnTo>
                <a:lnTo>
                  <a:pt x="2944" y="15232"/>
                </a:lnTo>
                <a:lnTo>
                  <a:pt x="2871" y="15232"/>
                </a:lnTo>
                <a:lnTo>
                  <a:pt x="2677" y="15257"/>
                </a:lnTo>
                <a:lnTo>
                  <a:pt x="2506" y="15305"/>
                </a:lnTo>
                <a:lnTo>
                  <a:pt x="2506" y="15330"/>
                </a:lnTo>
                <a:lnTo>
                  <a:pt x="2506" y="15354"/>
                </a:lnTo>
                <a:lnTo>
                  <a:pt x="2701" y="15378"/>
                </a:lnTo>
                <a:lnTo>
                  <a:pt x="2920" y="15403"/>
                </a:lnTo>
                <a:lnTo>
                  <a:pt x="2920" y="15622"/>
                </a:lnTo>
                <a:lnTo>
                  <a:pt x="2798" y="15646"/>
                </a:lnTo>
                <a:lnTo>
                  <a:pt x="2652" y="15695"/>
                </a:lnTo>
                <a:lnTo>
                  <a:pt x="2506" y="15768"/>
                </a:lnTo>
                <a:lnTo>
                  <a:pt x="2506" y="15792"/>
                </a:lnTo>
                <a:lnTo>
                  <a:pt x="2506" y="15816"/>
                </a:lnTo>
                <a:lnTo>
                  <a:pt x="2798" y="15841"/>
                </a:lnTo>
                <a:lnTo>
                  <a:pt x="2896" y="15841"/>
                </a:lnTo>
                <a:lnTo>
                  <a:pt x="2896" y="15914"/>
                </a:lnTo>
                <a:lnTo>
                  <a:pt x="2750" y="15938"/>
                </a:lnTo>
                <a:lnTo>
                  <a:pt x="2604" y="15987"/>
                </a:lnTo>
                <a:lnTo>
                  <a:pt x="2482" y="16060"/>
                </a:lnTo>
                <a:lnTo>
                  <a:pt x="2433" y="16108"/>
                </a:lnTo>
                <a:lnTo>
                  <a:pt x="2433" y="16157"/>
                </a:lnTo>
                <a:lnTo>
                  <a:pt x="2433" y="16181"/>
                </a:lnTo>
                <a:lnTo>
                  <a:pt x="2506" y="16230"/>
                </a:lnTo>
                <a:lnTo>
                  <a:pt x="2579" y="16254"/>
                </a:lnTo>
                <a:lnTo>
                  <a:pt x="2725" y="16254"/>
                </a:lnTo>
                <a:lnTo>
                  <a:pt x="2896" y="16230"/>
                </a:lnTo>
                <a:lnTo>
                  <a:pt x="2871" y="16425"/>
                </a:lnTo>
                <a:lnTo>
                  <a:pt x="2628" y="16473"/>
                </a:lnTo>
                <a:lnTo>
                  <a:pt x="2506" y="16498"/>
                </a:lnTo>
                <a:lnTo>
                  <a:pt x="2409" y="16546"/>
                </a:lnTo>
                <a:lnTo>
                  <a:pt x="2409" y="16571"/>
                </a:lnTo>
                <a:lnTo>
                  <a:pt x="2409" y="16595"/>
                </a:lnTo>
                <a:lnTo>
                  <a:pt x="2506" y="16644"/>
                </a:lnTo>
                <a:lnTo>
                  <a:pt x="2628" y="16668"/>
                </a:lnTo>
                <a:lnTo>
                  <a:pt x="2871" y="16692"/>
                </a:lnTo>
                <a:lnTo>
                  <a:pt x="2847" y="16936"/>
                </a:lnTo>
                <a:lnTo>
                  <a:pt x="2701" y="16936"/>
                </a:lnTo>
                <a:lnTo>
                  <a:pt x="2555" y="16960"/>
                </a:lnTo>
                <a:lnTo>
                  <a:pt x="2458" y="16984"/>
                </a:lnTo>
                <a:lnTo>
                  <a:pt x="2409" y="17033"/>
                </a:lnTo>
                <a:lnTo>
                  <a:pt x="2385" y="17057"/>
                </a:lnTo>
                <a:lnTo>
                  <a:pt x="2433" y="17106"/>
                </a:lnTo>
                <a:lnTo>
                  <a:pt x="2482" y="17130"/>
                </a:lnTo>
                <a:lnTo>
                  <a:pt x="2604" y="17155"/>
                </a:lnTo>
                <a:lnTo>
                  <a:pt x="2847" y="17155"/>
                </a:lnTo>
                <a:lnTo>
                  <a:pt x="2823" y="17349"/>
                </a:lnTo>
                <a:lnTo>
                  <a:pt x="2701" y="17398"/>
                </a:lnTo>
                <a:lnTo>
                  <a:pt x="2604" y="17447"/>
                </a:lnTo>
                <a:lnTo>
                  <a:pt x="2506" y="17495"/>
                </a:lnTo>
                <a:lnTo>
                  <a:pt x="2458" y="17568"/>
                </a:lnTo>
                <a:lnTo>
                  <a:pt x="2433" y="17593"/>
                </a:lnTo>
                <a:lnTo>
                  <a:pt x="2458" y="17641"/>
                </a:lnTo>
                <a:lnTo>
                  <a:pt x="2458" y="17666"/>
                </a:lnTo>
                <a:lnTo>
                  <a:pt x="2506" y="17690"/>
                </a:lnTo>
                <a:lnTo>
                  <a:pt x="2652" y="17690"/>
                </a:lnTo>
                <a:lnTo>
                  <a:pt x="2823" y="17641"/>
                </a:lnTo>
                <a:lnTo>
                  <a:pt x="2798" y="17860"/>
                </a:lnTo>
                <a:lnTo>
                  <a:pt x="2628" y="17933"/>
                </a:lnTo>
                <a:lnTo>
                  <a:pt x="2506" y="17958"/>
                </a:lnTo>
                <a:lnTo>
                  <a:pt x="2482" y="17958"/>
                </a:lnTo>
                <a:lnTo>
                  <a:pt x="2458" y="17982"/>
                </a:lnTo>
                <a:lnTo>
                  <a:pt x="2458" y="18006"/>
                </a:lnTo>
                <a:lnTo>
                  <a:pt x="2482" y="18031"/>
                </a:lnTo>
                <a:lnTo>
                  <a:pt x="2628" y="18055"/>
                </a:lnTo>
                <a:lnTo>
                  <a:pt x="2798" y="18055"/>
                </a:lnTo>
                <a:lnTo>
                  <a:pt x="2774" y="18298"/>
                </a:lnTo>
                <a:lnTo>
                  <a:pt x="2725" y="18298"/>
                </a:lnTo>
                <a:lnTo>
                  <a:pt x="2628" y="18323"/>
                </a:lnTo>
                <a:lnTo>
                  <a:pt x="2506" y="18371"/>
                </a:lnTo>
                <a:lnTo>
                  <a:pt x="2482" y="18396"/>
                </a:lnTo>
                <a:lnTo>
                  <a:pt x="2482" y="18420"/>
                </a:lnTo>
                <a:lnTo>
                  <a:pt x="2482" y="18444"/>
                </a:lnTo>
                <a:lnTo>
                  <a:pt x="2506" y="18444"/>
                </a:lnTo>
                <a:lnTo>
                  <a:pt x="2604" y="18493"/>
                </a:lnTo>
                <a:lnTo>
                  <a:pt x="2725" y="18542"/>
                </a:lnTo>
                <a:lnTo>
                  <a:pt x="2750" y="18542"/>
                </a:lnTo>
                <a:lnTo>
                  <a:pt x="2725" y="18688"/>
                </a:lnTo>
                <a:lnTo>
                  <a:pt x="2628" y="18712"/>
                </a:lnTo>
                <a:lnTo>
                  <a:pt x="2506" y="18712"/>
                </a:lnTo>
                <a:lnTo>
                  <a:pt x="2458" y="18736"/>
                </a:lnTo>
                <a:lnTo>
                  <a:pt x="2409" y="18761"/>
                </a:lnTo>
                <a:lnTo>
                  <a:pt x="2385" y="18809"/>
                </a:lnTo>
                <a:lnTo>
                  <a:pt x="2385" y="18858"/>
                </a:lnTo>
                <a:lnTo>
                  <a:pt x="2433" y="18882"/>
                </a:lnTo>
                <a:lnTo>
                  <a:pt x="2482" y="18931"/>
                </a:lnTo>
                <a:lnTo>
                  <a:pt x="2604" y="18955"/>
                </a:lnTo>
                <a:lnTo>
                  <a:pt x="2701" y="18955"/>
                </a:lnTo>
                <a:lnTo>
                  <a:pt x="2677" y="19053"/>
                </a:lnTo>
                <a:lnTo>
                  <a:pt x="2604" y="19077"/>
                </a:lnTo>
                <a:lnTo>
                  <a:pt x="2555" y="19101"/>
                </a:lnTo>
                <a:lnTo>
                  <a:pt x="2433" y="19174"/>
                </a:lnTo>
                <a:lnTo>
                  <a:pt x="2433" y="19199"/>
                </a:lnTo>
                <a:lnTo>
                  <a:pt x="2433" y="19223"/>
                </a:lnTo>
                <a:lnTo>
                  <a:pt x="2531" y="19272"/>
                </a:lnTo>
                <a:lnTo>
                  <a:pt x="2628" y="19320"/>
                </a:lnTo>
                <a:lnTo>
                  <a:pt x="2604" y="19466"/>
                </a:lnTo>
                <a:lnTo>
                  <a:pt x="2458" y="19466"/>
                </a:lnTo>
                <a:lnTo>
                  <a:pt x="2360" y="19515"/>
                </a:lnTo>
                <a:lnTo>
                  <a:pt x="2336" y="19564"/>
                </a:lnTo>
                <a:lnTo>
                  <a:pt x="2360" y="19612"/>
                </a:lnTo>
                <a:lnTo>
                  <a:pt x="2385" y="19661"/>
                </a:lnTo>
                <a:lnTo>
                  <a:pt x="2433" y="19685"/>
                </a:lnTo>
                <a:lnTo>
                  <a:pt x="2531" y="19734"/>
                </a:lnTo>
                <a:lnTo>
                  <a:pt x="2458" y="19928"/>
                </a:lnTo>
                <a:lnTo>
                  <a:pt x="2312" y="20001"/>
                </a:lnTo>
                <a:lnTo>
                  <a:pt x="2166" y="20099"/>
                </a:lnTo>
                <a:lnTo>
                  <a:pt x="2020" y="20196"/>
                </a:lnTo>
                <a:lnTo>
                  <a:pt x="1874" y="20269"/>
                </a:lnTo>
                <a:lnTo>
                  <a:pt x="1728" y="20318"/>
                </a:lnTo>
                <a:lnTo>
                  <a:pt x="1582" y="20342"/>
                </a:lnTo>
                <a:lnTo>
                  <a:pt x="1436" y="20366"/>
                </a:lnTo>
                <a:lnTo>
                  <a:pt x="1265" y="20366"/>
                </a:lnTo>
                <a:lnTo>
                  <a:pt x="1411" y="20220"/>
                </a:lnTo>
                <a:lnTo>
                  <a:pt x="1557" y="20074"/>
                </a:lnTo>
                <a:lnTo>
                  <a:pt x="1679" y="19953"/>
                </a:lnTo>
                <a:lnTo>
                  <a:pt x="1825" y="19807"/>
                </a:lnTo>
                <a:lnTo>
                  <a:pt x="1849" y="19783"/>
                </a:lnTo>
                <a:lnTo>
                  <a:pt x="1922" y="19758"/>
                </a:lnTo>
                <a:lnTo>
                  <a:pt x="1995" y="19710"/>
                </a:lnTo>
                <a:lnTo>
                  <a:pt x="2020" y="19637"/>
                </a:lnTo>
                <a:lnTo>
                  <a:pt x="2044" y="19539"/>
                </a:lnTo>
                <a:lnTo>
                  <a:pt x="2020" y="18785"/>
                </a:lnTo>
                <a:lnTo>
                  <a:pt x="1971" y="18055"/>
                </a:lnTo>
                <a:lnTo>
                  <a:pt x="1825" y="16571"/>
                </a:lnTo>
                <a:lnTo>
                  <a:pt x="1752" y="15792"/>
                </a:lnTo>
                <a:lnTo>
                  <a:pt x="1703" y="15013"/>
                </a:lnTo>
                <a:lnTo>
                  <a:pt x="1679" y="13456"/>
                </a:lnTo>
                <a:lnTo>
                  <a:pt x="1655" y="12702"/>
                </a:lnTo>
                <a:lnTo>
                  <a:pt x="1679" y="11947"/>
                </a:lnTo>
                <a:lnTo>
                  <a:pt x="1703" y="11583"/>
                </a:lnTo>
                <a:lnTo>
                  <a:pt x="1752" y="11218"/>
                </a:lnTo>
                <a:lnTo>
                  <a:pt x="1825" y="10853"/>
                </a:lnTo>
                <a:lnTo>
                  <a:pt x="1922" y="10488"/>
                </a:lnTo>
                <a:lnTo>
                  <a:pt x="2044" y="10171"/>
                </a:lnTo>
                <a:lnTo>
                  <a:pt x="2166" y="9855"/>
                </a:lnTo>
                <a:lnTo>
                  <a:pt x="2287" y="9539"/>
                </a:lnTo>
                <a:lnTo>
                  <a:pt x="2360" y="9198"/>
                </a:lnTo>
                <a:lnTo>
                  <a:pt x="2385" y="8906"/>
                </a:lnTo>
                <a:lnTo>
                  <a:pt x="2385" y="8590"/>
                </a:lnTo>
                <a:lnTo>
                  <a:pt x="2385" y="8006"/>
                </a:lnTo>
                <a:lnTo>
                  <a:pt x="2458" y="7957"/>
                </a:lnTo>
                <a:lnTo>
                  <a:pt x="2482" y="7908"/>
                </a:lnTo>
                <a:lnTo>
                  <a:pt x="2506" y="7835"/>
                </a:lnTo>
                <a:lnTo>
                  <a:pt x="2506" y="7762"/>
                </a:lnTo>
                <a:lnTo>
                  <a:pt x="2506" y="7689"/>
                </a:lnTo>
                <a:lnTo>
                  <a:pt x="2458" y="7641"/>
                </a:lnTo>
                <a:lnTo>
                  <a:pt x="2385" y="7592"/>
                </a:lnTo>
                <a:lnTo>
                  <a:pt x="2312" y="7568"/>
                </a:lnTo>
                <a:lnTo>
                  <a:pt x="2214" y="7543"/>
                </a:lnTo>
                <a:lnTo>
                  <a:pt x="2141" y="7519"/>
                </a:lnTo>
                <a:lnTo>
                  <a:pt x="2093" y="7446"/>
                </a:lnTo>
                <a:lnTo>
                  <a:pt x="2044" y="7373"/>
                </a:lnTo>
                <a:lnTo>
                  <a:pt x="1947" y="7227"/>
                </a:lnTo>
                <a:lnTo>
                  <a:pt x="1898" y="7057"/>
                </a:lnTo>
                <a:lnTo>
                  <a:pt x="1874" y="6886"/>
                </a:lnTo>
                <a:lnTo>
                  <a:pt x="1874" y="6716"/>
                </a:lnTo>
                <a:lnTo>
                  <a:pt x="1898" y="6643"/>
                </a:lnTo>
                <a:lnTo>
                  <a:pt x="1971" y="6570"/>
                </a:lnTo>
                <a:lnTo>
                  <a:pt x="2093" y="6473"/>
                </a:lnTo>
                <a:lnTo>
                  <a:pt x="2117" y="6400"/>
                </a:lnTo>
                <a:lnTo>
                  <a:pt x="2117" y="6327"/>
                </a:lnTo>
                <a:lnTo>
                  <a:pt x="2093" y="6254"/>
                </a:lnTo>
                <a:lnTo>
                  <a:pt x="2020" y="6205"/>
                </a:lnTo>
                <a:lnTo>
                  <a:pt x="1947" y="6181"/>
                </a:lnTo>
                <a:lnTo>
                  <a:pt x="1849" y="6181"/>
                </a:lnTo>
                <a:lnTo>
                  <a:pt x="1801" y="6205"/>
                </a:lnTo>
                <a:lnTo>
                  <a:pt x="1728" y="6229"/>
                </a:lnTo>
                <a:lnTo>
                  <a:pt x="1630" y="6327"/>
                </a:lnTo>
                <a:lnTo>
                  <a:pt x="1557" y="6473"/>
                </a:lnTo>
                <a:lnTo>
                  <a:pt x="1484" y="6619"/>
                </a:lnTo>
                <a:lnTo>
                  <a:pt x="1460" y="6789"/>
                </a:lnTo>
                <a:lnTo>
                  <a:pt x="1460" y="6935"/>
                </a:lnTo>
                <a:lnTo>
                  <a:pt x="1460" y="7081"/>
                </a:lnTo>
                <a:lnTo>
                  <a:pt x="1533" y="7300"/>
                </a:lnTo>
                <a:lnTo>
                  <a:pt x="1630" y="7543"/>
                </a:lnTo>
                <a:lnTo>
                  <a:pt x="1606" y="7568"/>
                </a:lnTo>
                <a:lnTo>
                  <a:pt x="1533" y="7519"/>
                </a:lnTo>
                <a:lnTo>
                  <a:pt x="1411" y="7470"/>
                </a:lnTo>
                <a:lnTo>
                  <a:pt x="1363" y="7446"/>
                </a:lnTo>
                <a:lnTo>
                  <a:pt x="1290" y="7446"/>
                </a:lnTo>
                <a:lnTo>
                  <a:pt x="1265" y="7470"/>
                </a:lnTo>
                <a:lnTo>
                  <a:pt x="1241" y="7495"/>
                </a:lnTo>
                <a:lnTo>
                  <a:pt x="1241" y="7568"/>
                </a:lnTo>
                <a:lnTo>
                  <a:pt x="1290" y="7616"/>
                </a:lnTo>
                <a:lnTo>
                  <a:pt x="1363" y="7689"/>
                </a:lnTo>
                <a:lnTo>
                  <a:pt x="1460" y="7787"/>
                </a:lnTo>
                <a:lnTo>
                  <a:pt x="1436" y="7860"/>
                </a:lnTo>
                <a:lnTo>
                  <a:pt x="1314" y="7811"/>
                </a:lnTo>
                <a:lnTo>
                  <a:pt x="1192" y="7762"/>
                </a:lnTo>
                <a:lnTo>
                  <a:pt x="1071" y="7738"/>
                </a:lnTo>
                <a:lnTo>
                  <a:pt x="1022" y="7762"/>
                </a:lnTo>
                <a:lnTo>
                  <a:pt x="998" y="7811"/>
                </a:lnTo>
                <a:lnTo>
                  <a:pt x="1022" y="7835"/>
                </a:lnTo>
                <a:lnTo>
                  <a:pt x="1071" y="7908"/>
                </a:lnTo>
                <a:lnTo>
                  <a:pt x="1144" y="7981"/>
                </a:lnTo>
                <a:lnTo>
                  <a:pt x="1314" y="8103"/>
                </a:lnTo>
                <a:lnTo>
                  <a:pt x="1265" y="8249"/>
                </a:lnTo>
                <a:lnTo>
                  <a:pt x="1168" y="8225"/>
                </a:lnTo>
                <a:lnTo>
                  <a:pt x="1095" y="8200"/>
                </a:lnTo>
                <a:lnTo>
                  <a:pt x="998" y="8225"/>
                </a:lnTo>
                <a:lnTo>
                  <a:pt x="949" y="8249"/>
                </a:lnTo>
                <a:lnTo>
                  <a:pt x="949" y="8273"/>
                </a:lnTo>
                <a:lnTo>
                  <a:pt x="949" y="8322"/>
                </a:lnTo>
                <a:lnTo>
                  <a:pt x="1022" y="8371"/>
                </a:lnTo>
                <a:lnTo>
                  <a:pt x="1095" y="8419"/>
                </a:lnTo>
                <a:lnTo>
                  <a:pt x="1192" y="8444"/>
                </a:lnTo>
                <a:lnTo>
                  <a:pt x="1168" y="8468"/>
                </a:lnTo>
                <a:lnTo>
                  <a:pt x="973" y="8468"/>
                </a:lnTo>
                <a:lnTo>
                  <a:pt x="900" y="8492"/>
                </a:lnTo>
                <a:lnTo>
                  <a:pt x="852" y="8541"/>
                </a:lnTo>
                <a:lnTo>
                  <a:pt x="827" y="8565"/>
                </a:lnTo>
                <a:lnTo>
                  <a:pt x="803" y="8614"/>
                </a:lnTo>
                <a:lnTo>
                  <a:pt x="827" y="8663"/>
                </a:lnTo>
                <a:lnTo>
                  <a:pt x="852" y="8711"/>
                </a:lnTo>
                <a:lnTo>
                  <a:pt x="949" y="8760"/>
                </a:lnTo>
                <a:lnTo>
                  <a:pt x="1071" y="8784"/>
                </a:lnTo>
                <a:lnTo>
                  <a:pt x="1095" y="8784"/>
                </a:lnTo>
                <a:lnTo>
                  <a:pt x="1046" y="8979"/>
                </a:lnTo>
                <a:lnTo>
                  <a:pt x="803" y="8979"/>
                </a:lnTo>
                <a:lnTo>
                  <a:pt x="779" y="9028"/>
                </a:lnTo>
                <a:lnTo>
                  <a:pt x="779" y="9052"/>
                </a:lnTo>
                <a:lnTo>
                  <a:pt x="779" y="9101"/>
                </a:lnTo>
                <a:lnTo>
                  <a:pt x="827" y="9149"/>
                </a:lnTo>
                <a:lnTo>
                  <a:pt x="876" y="9174"/>
                </a:lnTo>
                <a:lnTo>
                  <a:pt x="973" y="9198"/>
                </a:lnTo>
                <a:lnTo>
                  <a:pt x="998" y="9222"/>
                </a:lnTo>
                <a:lnTo>
                  <a:pt x="998" y="9368"/>
                </a:lnTo>
                <a:lnTo>
                  <a:pt x="852" y="9368"/>
                </a:lnTo>
                <a:lnTo>
                  <a:pt x="803" y="9393"/>
                </a:lnTo>
                <a:lnTo>
                  <a:pt x="754" y="9417"/>
                </a:lnTo>
                <a:lnTo>
                  <a:pt x="730" y="9490"/>
                </a:lnTo>
                <a:lnTo>
                  <a:pt x="730" y="9539"/>
                </a:lnTo>
                <a:lnTo>
                  <a:pt x="730" y="9563"/>
                </a:lnTo>
                <a:lnTo>
                  <a:pt x="779" y="9612"/>
                </a:lnTo>
                <a:lnTo>
                  <a:pt x="827" y="9636"/>
                </a:lnTo>
                <a:lnTo>
                  <a:pt x="949" y="9660"/>
                </a:lnTo>
                <a:lnTo>
                  <a:pt x="949" y="9806"/>
                </a:lnTo>
                <a:lnTo>
                  <a:pt x="876" y="9806"/>
                </a:lnTo>
                <a:lnTo>
                  <a:pt x="803" y="9831"/>
                </a:lnTo>
                <a:lnTo>
                  <a:pt x="730" y="9879"/>
                </a:lnTo>
                <a:lnTo>
                  <a:pt x="681" y="9904"/>
                </a:lnTo>
                <a:lnTo>
                  <a:pt x="681" y="9952"/>
                </a:lnTo>
                <a:lnTo>
                  <a:pt x="681" y="10001"/>
                </a:lnTo>
                <a:lnTo>
                  <a:pt x="730" y="10050"/>
                </a:lnTo>
                <a:lnTo>
                  <a:pt x="827" y="10074"/>
                </a:lnTo>
                <a:lnTo>
                  <a:pt x="949" y="10074"/>
                </a:lnTo>
                <a:lnTo>
                  <a:pt x="949" y="10123"/>
                </a:lnTo>
                <a:lnTo>
                  <a:pt x="852" y="10147"/>
                </a:lnTo>
                <a:lnTo>
                  <a:pt x="803" y="10196"/>
                </a:lnTo>
                <a:lnTo>
                  <a:pt x="754" y="10244"/>
                </a:lnTo>
                <a:lnTo>
                  <a:pt x="754" y="10269"/>
                </a:lnTo>
                <a:lnTo>
                  <a:pt x="779" y="10293"/>
                </a:lnTo>
                <a:lnTo>
                  <a:pt x="876" y="10342"/>
                </a:lnTo>
                <a:lnTo>
                  <a:pt x="949" y="10342"/>
                </a:lnTo>
                <a:lnTo>
                  <a:pt x="973" y="10390"/>
                </a:lnTo>
                <a:lnTo>
                  <a:pt x="973" y="10463"/>
                </a:lnTo>
                <a:lnTo>
                  <a:pt x="925" y="10512"/>
                </a:lnTo>
                <a:lnTo>
                  <a:pt x="876" y="10585"/>
                </a:lnTo>
                <a:lnTo>
                  <a:pt x="852" y="10658"/>
                </a:lnTo>
                <a:lnTo>
                  <a:pt x="876" y="10755"/>
                </a:lnTo>
                <a:lnTo>
                  <a:pt x="925" y="10853"/>
                </a:lnTo>
                <a:lnTo>
                  <a:pt x="949" y="10999"/>
                </a:lnTo>
                <a:lnTo>
                  <a:pt x="973" y="11266"/>
                </a:lnTo>
                <a:lnTo>
                  <a:pt x="925" y="11534"/>
                </a:lnTo>
                <a:lnTo>
                  <a:pt x="876" y="11656"/>
                </a:lnTo>
                <a:lnTo>
                  <a:pt x="827" y="11753"/>
                </a:lnTo>
                <a:lnTo>
                  <a:pt x="803" y="11801"/>
                </a:lnTo>
                <a:lnTo>
                  <a:pt x="754" y="11801"/>
                </a:lnTo>
                <a:lnTo>
                  <a:pt x="657" y="11729"/>
                </a:lnTo>
                <a:lnTo>
                  <a:pt x="560" y="11656"/>
                </a:lnTo>
                <a:lnTo>
                  <a:pt x="511" y="11583"/>
                </a:lnTo>
                <a:lnTo>
                  <a:pt x="462" y="11461"/>
                </a:lnTo>
                <a:lnTo>
                  <a:pt x="462" y="11339"/>
                </a:lnTo>
                <a:lnTo>
                  <a:pt x="487" y="11096"/>
                </a:lnTo>
                <a:lnTo>
                  <a:pt x="535" y="11047"/>
                </a:lnTo>
                <a:lnTo>
                  <a:pt x="560" y="10974"/>
                </a:lnTo>
                <a:lnTo>
                  <a:pt x="584" y="10926"/>
                </a:lnTo>
                <a:lnTo>
                  <a:pt x="584" y="10828"/>
                </a:lnTo>
                <a:lnTo>
                  <a:pt x="511" y="10342"/>
                </a:lnTo>
                <a:lnTo>
                  <a:pt x="462" y="9831"/>
                </a:lnTo>
                <a:lnTo>
                  <a:pt x="462" y="9320"/>
                </a:lnTo>
                <a:lnTo>
                  <a:pt x="511" y="8809"/>
                </a:lnTo>
                <a:lnTo>
                  <a:pt x="584" y="8298"/>
                </a:lnTo>
                <a:lnTo>
                  <a:pt x="681" y="7787"/>
                </a:lnTo>
                <a:lnTo>
                  <a:pt x="803" y="7300"/>
                </a:lnTo>
                <a:lnTo>
                  <a:pt x="949" y="6813"/>
                </a:lnTo>
                <a:lnTo>
                  <a:pt x="1119" y="6400"/>
                </a:lnTo>
                <a:lnTo>
                  <a:pt x="1314" y="6010"/>
                </a:lnTo>
                <a:lnTo>
                  <a:pt x="1557" y="5621"/>
                </a:lnTo>
                <a:lnTo>
                  <a:pt x="1703" y="5451"/>
                </a:lnTo>
                <a:lnTo>
                  <a:pt x="1849" y="5280"/>
                </a:lnTo>
                <a:lnTo>
                  <a:pt x="2044" y="5134"/>
                </a:lnTo>
                <a:lnTo>
                  <a:pt x="2214" y="4988"/>
                </a:lnTo>
                <a:lnTo>
                  <a:pt x="2409" y="4891"/>
                </a:lnTo>
                <a:lnTo>
                  <a:pt x="2628" y="4794"/>
                </a:lnTo>
                <a:lnTo>
                  <a:pt x="2823" y="4745"/>
                </a:lnTo>
                <a:lnTo>
                  <a:pt x="3066" y="4696"/>
                </a:lnTo>
                <a:lnTo>
                  <a:pt x="3528" y="4623"/>
                </a:lnTo>
                <a:close/>
                <a:moveTo>
                  <a:pt x="3893" y="0"/>
                </a:moveTo>
                <a:lnTo>
                  <a:pt x="3699" y="73"/>
                </a:lnTo>
                <a:lnTo>
                  <a:pt x="3382" y="73"/>
                </a:lnTo>
                <a:lnTo>
                  <a:pt x="3212" y="122"/>
                </a:lnTo>
                <a:lnTo>
                  <a:pt x="3066" y="195"/>
                </a:lnTo>
                <a:lnTo>
                  <a:pt x="2896" y="268"/>
                </a:lnTo>
                <a:lnTo>
                  <a:pt x="2774" y="365"/>
                </a:lnTo>
                <a:lnTo>
                  <a:pt x="2628" y="487"/>
                </a:lnTo>
                <a:lnTo>
                  <a:pt x="2506" y="609"/>
                </a:lnTo>
                <a:lnTo>
                  <a:pt x="2287" y="901"/>
                </a:lnTo>
                <a:lnTo>
                  <a:pt x="2093" y="1217"/>
                </a:lnTo>
                <a:lnTo>
                  <a:pt x="1947" y="1533"/>
                </a:lnTo>
                <a:lnTo>
                  <a:pt x="1874" y="1850"/>
                </a:lnTo>
                <a:lnTo>
                  <a:pt x="1849" y="2044"/>
                </a:lnTo>
                <a:lnTo>
                  <a:pt x="1849" y="2215"/>
                </a:lnTo>
                <a:lnTo>
                  <a:pt x="1874" y="2409"/>
                </a:lnTo>
                <a:lnTo>
                  <a:pt x="1898" y="2580"/>
                </a:lnTo>
                <a:lnTo>
                  <a:pt x="1947" y="2750"/>
                </a:lnTo>
                <a:lnTo>
                  <a:pt x="2020" y="2896"/>
                </a:lnTo>
                <a:lnTo>
                  <a:pt x="2093" y="3066"/>
                </a:lnTo>
                <a:lnTo>
                  <a:pt x="2214" y="3212"/>
                </a:lnTo>
                <a:lnTo>
                  <a:pt x="2312" y="3358"/>
                </a:lnTo>
                <a:lnTo>
                  <a:pt x="2433" y="3480"/>
                </a:lnTo>
                <a:lnTo>
                  <a:pt x="2579" y="3577"/>
                </a:lnTo>
                <a:lnTo>
                  <a:pt x="2725" y="3699"/>
                </a:lnTo>
                <a:lnTo>
                  <a:pt x="2871" y="3772"/>
                </a:lnTo>
                <a:lnTo>
                  <a:pt x="3042" y="3845"/>
                </a:lnTo>
                <a:lnTo>
                  <a:pt x="3212" y="3918"/>
                </a:lnTo>
                <a:lnTo>
                  <a:pt x="3407" y="3966"/>
                </a:lnTo>
                <a:lnTo>
                  <a:pt x="3553" y="3966"/>
                </a:lnTo>
                <a:lnTo>
                  <a:pt x="3528" y="4039"/>
                </a:lnTo>
                <a:lnTo>
                  <a:pt x="3504" y="4234"/>
                </a:lnTo>
                <a:lnTo>
                  <a:pt x="3431" y="4234"/>
                </a:lnTo>
                <a:lnTo>
                  <a:pt x="3188" y="4210"/>
                </a:lnTo>
                <a:lnTo>
                  <a:pt x="2944" y="4210"/>
                </a:lnTo>
                <a:lnTo>
                  <a:pt x="2725" y="4258"/>
                </a:lnTo>
                <a:lnTo>
                  <a:pt x="2506" y="4331"/>
                </a:lnTo>
                <a:lnTo>
                  <a:pt x="2287" y="4404"/>
                </a:lnTo>
                <a:lnTo>
                  <a:pt x="2093" y="4526"/>
                </a:lnTo>
                <a:lnTo>
                  <a:pt x="1898" y="4648"/>
                </a:lnTo>
                <a:lnTo>
                  <a:pt x="1728" y="4794"/>
                </a:lnTo>
                <a:lnTo>
                  <a:pt x="1557" y="4964"/>
                </a:lnTo>
                <a:lnTo>
                  <a:pt x="1387" y="5134"/>
                </a:lnTo>
                <a:lnTo>
                  <a:pt x="1095" y="5499"/>
                </a:lnTo>
                <a:lnTo>
                  <a:pt x="852" y="5913"/>
                </a:lnTo>
                <a:lnTo>
                  <a:pt x="633" y="6327"/>
                </a:lnTo>
                <a:lnTo>
                  <a:pt x="438" y="6862"/>
                </a:lnTo>
                <a:lnTo>
                  <a:pt x="268" y="7446"/>
                </a:lnTo>
                <a:lnTo>
                  <a:pt x="122" y="8006"/>
                </a:lnTo>
                <a:lnTo>
                  <a:pt x="49" y="8614"/>
                </a:lnTo>
                <a:lnTo>
                  <a:pt x="0" y="9198"/>
                </a:lnTo>
                <a:lnTo>
                  <a:pt x="0" y="9806"/>
                </a:lnTo>
                <a:lnTo>
                  <a:pt x="49" y="10390"/>
                </a:lnTo>
                <a:lnTo>
                  <a:pt x="122" y="10974"/>
                </a:lnTo>
                <a:lnTo>
                  <a:pt x="146" y="10974"/>
                </a:lnTo>
                <a:lnTo>
                  <a:pt x="97" y="11193"/>
                </a:lnTo>
                <a:lnTo>
                  <a:pt x="73" y="11412"/>
                </a:lnTo>
                <a:lnTo>
                  <a:pt x="97" y="11631"/>
                </a:lnTo>
                <a:lnTo>
                  <a:pt x="170" y="11777"/>
                </a:lnTo>
                <a:lnTo>
                  <a:pt x="219" y="11899"/>
                </a:lnTo>
                <a:lnTo>
                  <a:pt x="316" y="11972"/>
                </a:lnTo>
                <a:lnTo>
                  <a:pt x="414" y="12069"/>
                </a:lnTo>
                <a:lnTo>
                  <a:pt x="511" y="12142"/>
                </a:lnTo>
                <a:lnTo>
                  <a:pt x="633" y="12191"/>
                </a:lnTo>
                <a:lnTo>
                  <a:pt x="754" y="12215"/>
                </a:lnTo>
                <a:lnTo>
                  <a:pt x="876" y="12215"/>
                </a:lnTo>
                <a:lnTo>
                  <a:pt x="998" y="12166"/>
                </a:lnTo>
                <a:lnTo>
                  <a:pt x="1144" y="12069"/>
                </a:lnTo>
                <a:lnTo>
                  <a:pt x="1241" y="11923"/>
                </a:lnTo>
                <a:lnTo>
                  <a:pt x="1217" y="12604"/>
                </a:lnTo>
                <a:lnTo>
                  <a:pt x="1217" y="13261"/>
                </a:lnTo>
                <a:lnTo>
                  <a:pt x="1217" y="14040"/>
                </a:lnTo>
                <a:lnTo>
                  <a:pt x="1241" y="14819"/>
                </a:lnTo>
                <a:lnTo>
                  <a:pt x="1265" y="15597"/>
                </a:lnTo>
                <a:lnTo>
                  <a:pt x="1314" y="16376"/>
                </a:lnTo>
                <a:lnTo>
                  <a:pt x="1460" y="17958"/>
                </a:lnTo>
                <a:lnTo>
                  <a:pt x="1509" y="18736"/>
                </a:lnTo>
                <a:lnTo>
                  <a:pt x="1509" y="19515"/>
                </a:lnTo>
                <a:lnTo>
                  <a:pt x="1265" y="19685"/>
                </a:lnTo>
                <a:lnTo>
                  <a:pt x="1022" y="19904"/>
                </a:lnTo>
                <a:lnTo>
                  <a:pt x="827" y="20147"/>
                </a:lnTo>
                <a:lnTo>
                  <a:pt x="730" y="20269"/>
                </a:lnTo>
                <a:lnTo>
                  <a:pt x="681" y="20415"/>
                </a:lnTo>
                <a:lnTo>
                  <a:pt x="633" y="20512"/>
                </a:lnTo>
                <a:lnTo>
                  <a:pt x="657" y="20634"/>
                </a:lnTo>
                <a:lnTo>
                  <a:pt x="706" y="20707"/>
                </a:lnTo>
                <a:lnTo>
                  <a:pt x="803" y="20756"/>
                </a:lnTo>
                <a:lnTo>
                  <a:pt x="1119" y="20829"/>
                </a:lnTo>
                <a:lnTo>
                  <a:pt x="1411" y="20829"/>
                </a:lnTo>
                <a:lnTo>
                  <a:pt x="1703" y="20804"/>
                </a:lnTo>
                <a:lnTo>
                  <a:pt x="1995" y="20731"/>
                </a:lnTo>
                <a:lnTo>
                  <a:pt x="2214" y="20634"/>
                </a:lnTo>
                <a:lnTo>
                  <a:pt x="2458" y="20512"/>
                </a:lnTo>
                <a:lnTo>
                  <a:pt x="2555" y="20439"/>
                </a:lnTo>
                <a:lnTo>
                  <a:pt x="2652" y="20366"/>
                </a:lnTo>
                <a:lnTo>
                  <a:pt x="2750" y="20269"/>
                </a:lnTo>
                <a:lnTo>
                  <a:pt x="2798" y="20172"/>
                </a:lnTo>
                <a:lnTo>
                  <a:pt x="2847" y="20123"/>
                </a:lnTo>
                <a:lnTo>
                  <a:pt x="2871" y="20074"/>
                </a:lnTo>
                <a:lnTo>
                  <a:pt x="2969" y="19783"/>
                </a:lnTo>
                <a:lnTo>
                  <a:pt x="3042" y="19466"/>
                </a:lnTo>
                <a:lnTo>
                  <a:pt x="3090" y="19150"/>
                </a:lnTo>
                <a:lnTo>
                  <a:pt x="3139" y="18809"/>
                </a:lnTo>
                <a:lnTo>
                  <a:pt x="3188" y="18152"/>
                </a:lnTo>
                <a:lnTo>
                  <a:pt x="3236" y="17520"/>
                </a:lnTo>
                <a:lnTo>
                  <a:pt x="3285" y="16425"/>
                </a:lnTo>
                <a:lnTo>
                  <a:pt x="3334" y="15330"/>
                </a:lnTo>
                <a:lnTo>
                  <a:pt x="3407" y="14502"/>
                </a:lnTo>
                <a:lnTo>
                  <a:pt x="3480" y="13651"/>
                </a:lnTo>
                <a:lnTo>
                  <a:pt x="3528" y="13164"/>
                </a:lnTo>
                <a:lnTo>
                  <a:pt x="3601" y="12872"/>
                </a:lnTo>
                <a:lnTo>
                  <a:pt x="3650" y="12750"/>
                </a:lnTo>
                <a:lnTo>
                  <a:pt x="3699" y="12629"/>
                </a:lnTo>
                <a:lnTo>
                  <a:pt x="3747" y="12750"/>
                </a:lnTo>
                <a:lnTo>
                  <a:pt x="3796" y="12872"/>
                </a:lnTo>
                <a:lnTo>
                  <a:pt x="3845" y="13164"/>
                </a:lnTo>
                <a:lnTo>
                  <a:pt x="3918" y="13651"/>
                </a:lnTo>
                <a:lnTo>
                  <a:pt x="3991" y="14502"/>
                </a:lnTo>
                <a:lnTo>
                  <a:pt x="4064" y="15330"/>
                </a:lnTo>
                <a:lnTo>
                  <a:pt x="4112" y="16425"/>
                </a:lnTo>
                <a:lnTo>
                  <a:pt x="4161" y="17520"/>
                </a:lnTo>
                <a:lnTo>
                  <a:pt x="4210" y="18152"/>
                </a:lnTo>
                <a:lnTo>
                  <a:pt x="4258" y="18809"/>
                </a:lnTo>
                <a:lnTo>
                  <a:pt x="4307" y="19150"/>
                </a:lnTo>
                <a:lnTo>
                  <a:pt x="4356" y="19466"/>
                </a:lnTo>
                <a:lnTo>
                  <a:pt x="4429" y="19783"/>
                </a:lnTo>
                <a:lnTo>
                  <a:pt x="4526" y="20074"/>
                </a:lnTo>
                <a:lnTo>
                  <a:pt x="4550" y="20123"/>
                </a:lnTo>
                <a:lnTo>
                  <a:pt x="4599" y="20172"/>
                </a:lnTo>
                <a:lnTo>
                  <a:pt x="4648" y="20269"/>
                </a:lnTo>
                <a:lnTo>
                  <a:pt x="4745" y="20366"/>
                </a:lnTo>
                <a:lnTo>
                  <a:pt x="4842" y="20439"/>
                </a:lnTo>
                <a:lnTo>
                  <a:pt x="4940" y="20512"/>
                </a:lnTo>
                <a:lnTo>
                  <a:pt x="5183" y="20634"/>
                </a:lnTo>
                <a:lnTo>
                  <a:pt x="5402" y="20731"/>
                </a:lnTo>
                <a:lnTo>
                  <a:pt x="5694" y="20804"/>
                </a:lnTo>
                <a:lnTo>
                  <a:pt x="5986" y="20829"/>
                </a:lnTo>
                <a:lnTo>
                  <a:pt x="6278" y="20829"/>
                </a:lnTo>
                <a:lnTo>
                  <a:pt x="6594" y="20756"/>
                </a:lnTo>
                <a:lnTo>
                  <a:pt x="6691" y="20707"/>
                </a:lnTo>
                <a:lnTo>
                  <a:pt x="6740" y="20634"/>
                </a:lnTo>
                <a:lnTo>
                  <a:pt x="6740" y="20512"/>
                </a:lnTo>
                <a:lnTo>
                  <a:pt x="6716" y="20415"/>
                </a:lnTo>
                <a:lnTo>
                  <a:pt x="6667" y="20269"/>
                </a:lnTo>
                <a:lnTo>
                  <a:pt x="6570" y="20147"/>
                </a:lnTo>
                <a:lnTo>
                  <a:pt x="6375" y="19904"/>
                </a:lnTo>
                <a:lnTo>
                  <a:pt x="6132" y="19685"/>
                </a:lnTo>
                <a:lnTo>
                  <a:pt x="5864" y="19515"/>
                </a:lnTo>
                <a:lnTo>
                  <a:pt x="5889" y="18736"/>
                </a:lnTo>
                <a:lnTo>
                  <a:pt x="5937" y="17958"/>
                </a:lnTo>
                <a:lnTo>
                  <a:pt x="6059" y="16376"/>
                </a:lnTo>
                <a:lnTo>
                  <a:pt x="6132" y="15597"/>
                </a:lnTo>
                <a:lnTo>
                  <a:pt x="6156" y="14819"/>
                </a:lnTo>
                <a:lnTo>
                  <a:pt x="6180" y="14040"/>
                </a:lnTo>
                <a:lnTo>
                  <a:pt x="6180" y="13261"/>
                </a:lnTo>
                <a:lnTo>
                  <a:pt x="6180" y="12604"/>
                </a:lnTo>
                <a:lnTo>
                  <a:pt x="6156" y="11923"/>
                </a:lnTo>
                <a:lnTo>
                  <a:pt x="6253" y="12069"/>
                </a:lnTo>
                <a:lnTo>
                  <a:pt x="6399" y="12166"/>
                </a:lnTo>
                <a:lnTo>
                  <a:pt x="6521" y="12215"/>
                </a:lnTo>
                <a:lnTo>
                  <a:pt x="6643" y="12215"/>
                </a:lnTo>
                <a:lnTo>
                  <a:pt x="6764" y="12191"/>
                </a:lnTo>
                <a:lnTo>
                  <a:pt x="6886" y="12142"/>
                </a:lnTo>
                <a:lnTo>
                  <a:pt x="6983" y="12069"/>
                </a:lnTo>
                <a:lnTo>
                  <a:pt x="7081" y="11972"/>
                </a:lnTo>
                <a:lnTo>
                  <a:pt x="7178" y="11899"/>
                </a:lnTo>
                <a:lnTo>
                  <a:pt x="7227" y="11777"/>
                </a:lnTo>
                <a:lnTo>
                  <a:pt x="7300" y="11631"/>
                </a:lnTo>
                <a:lnTo>
                  <a:pt x="7324" y="11412"/>
                </a:lnTo>
                <a:lnTo>
                  <a:pt x="7300" y="11193"/>
                </a:lnTo>
                <a:lnTo>
                  <a:pt x="7251" y="10974"/>
                </a:lnTo>
                <a:lnTo>
                  <a:pt x="7275" y="10974"/>
                </a:lnTo>
                <a:lnTo>
                  <a:pt x="7348" y="10390"/>
                </a:lnTo>
                <a:lnTo>
                  <a:pt x="7397" y="9806"/>
                </a:lnTo>
                <a:lnTo>
                  <a:pt x="7397" y="9198"/>
                </a:lnTo>
                <a:lnTo>
                  <a:pt x="7348" y="8614"/>
                </a:lnTo>
                <a:lnTo>
                  <a:pt x="7251" y="8006"/>
                </a:lnTo>
                <a:lnTo>
                  <a:pt x="7129" y="7446"/>
                </a:lnTo>
                <a:lnTo>
                  <a:pt x="6959" y="6862"/>
                </a:lnTo>
                <a:lnTo>
                  <a:pt x="6764" y="6327"/>
                </a:lnTo>
                <a:lnTo>
                  <a:pt x="6545" y="5913"/>
                </a:lnTo>
                <a:lnTo>
                  <a:pt x="6302" y="5499"/>
                </a:lnTo>
                <a:lnTo>
                  <a:pt x="6010" y="5134"/>
                </a:lnTo>
                <a:lnTo>
                  <a:pt x="5840" y="4964"/>
                </a:lnTo>
                <a:lnTo>
                  <a:pt x="5670" y="4794"/>
                </a:lnTo>
                <a:lnTo>
                  <a:pt x="5499" y="4648"/>
                </a:lnTo>
                <a:lnTo>
                  <a:pt x="5305" y="4526"/>
                </a:lnTo>
                <a:lnTo>
                  <a:pt x="5110" y="4404"/>
                </a:lnTo>
                <a:lnTo>
                  <a:pt x="4891" y="4331"/>
                </a:lnTo>
                <a:lnTo>
                  <a:pt x="4672" y="4258"/>
                </a:lnTo>
                <a:lnTo>
                  <a:pt x="4453" y="4210"/>
                </a:lnTo>
                <a:lnTo>
                  <a:pt x="4210" y="4210"/>
                </a:lnTo>
                <a:lnTo>
                  <a:pt x="3966" y="4234"/>
                </a:lnTo>
                <a:lnTo>
                  <a:pt x="3966" y="4210"/>
                </a:lnTo>
                <a:lnTo>
                  <a:pt x="3966" y="4185"/>
                </a:lnTo>
                <a:lnTo>
                  <a:pt x="3966" y="4137"/>
                </a:lnTo>
                <a:lnTo>
                  <a:pt x="3942" y="4039"/>
                </a:lnTo>
                <a:lnTo>
                  <a:pt x="3918" y="3966"/>
                </a:lnTo>
                <a:lnTo>
                  <a:pt x="4064" y="3942"/>
                </a:lnTo>
                <a:lnTo>
                  <a:pt x="4210" y="3893"/>
                </a:lnTo>
                <a:lnTo>
                  <a:pt x="4356" y="3845"/>
                </a:lnTo>
                <a:lnTo>
                  <a:pt x="4477" y="3772"/>
                </a:lnTo>
                <a:lnTo>
                  <a:pt x="4721" y="3602"/>
                </a:lnTo>
                <a:lnTo>
                  <a:pt x="4940" y="3383"/>
                </a:lnTo>
                <a:lnTo>
                  <a:pt x="5110" y="3115"/>
                </a:lnTo>
                <a:lnTo>
                  <a:pt x="5232" y="2847"/>
                </a:lnTo>
                <a:lnTo>
                  <a:pt x="5353" y="2531"/>
                </a:lnTo>
                <a:lnTo>
                  <a:pt x="5402" y="2215"/>
                </a:lnTo>
                <a:lnTo>
                  <a:pt x="5426" y="2069"/>
                </a:lnTo>
                <a:lnTo>
                  <a:pt x="5402" y="1898"/>
                </a:lnTo>
                <a:lnTo>
                  <a:pt x="5378" y="1704"/>
                </a:lnTo>
                <a:lnTo>
                  <a:pt x="5329" y="1485"/>
                </a:lnTo>
                <a:lnTo>
                  <a:pt x="5280" y="1290"/>
                </a:lnTo>
                <a:lnTo>
                  <a:pt x="5183" y="1095"/>
                </a:lnTo>
                <a:lnTo>
                  <a:pt x="5086" y="876"/>
                </a:lnTo>
                <a:lnTo>
                  <a:pt x="4988" y="682"/>
                </a:lnTo>
                <a:lnTo>
                  <a:pt x="4867" y="511"/>
                </a:lnTo>
                <a:lnTo>
                  <a:pt x="4721" y="365"/>
                </a:lnTo>
                <a:lnTo>
                  <a:pt x="4575" y="219"/>
                </a:lnTo>
                <a:lnTo>
                  <a:pt x="4429" y="122"/>
                </a:lnTo>
                <a:lnTo>
                  <a:pt x="4258" y="49"/>
                </a:lnTo>
                <a:lnTo>
                  <a:pt x="408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48"/>
          <p:cNvSpPr/>
          <p:nvPr/>
        </p:nvSpPr>
        <p:spPr>
          <a:xfrm>
            <a:off x="3817453" y="2146638"/>
            <a:ext cx="130236" cy="308405"/>
          </a:xfrm>
          <a:custGeom>
            <a:rect b="b" l="l" r="r" t="t"/>
            <a:pathLst>
              <a:path extrusionOk="0" h="15963" w="6741">
                <a:moveTo>
                  <a:pt x="3431" y="439"/>
                </a:moveTo>
                <a:lnTo>
                  <a:pt x="3577" y="488"/>
                </a:lnTo>
                <a:lnTo>
                  <a:pt x="3748" y="536"/>
                </a:lnTo>
                <a:lnTo>
                  <a:pt x="3699" y="609"/>
                </a:lnTo>
                <a:lnTo>
                  <a:pt x="3699" y="682"/>
                </a:lnTo>
                <a:lnTo>
                  <a:pt x="3723" y="731"/>
                </a:lnTo>
                <a:lnTo>
                  <a:pt x="3748" y="755"/>
                </a:lnTo>
                <a:lnTo>
                  <a:pt x="3845" y="780"/>
                </a:lnTo>
                <a:lnTo>
                  <a:pt x="3918" y="780"/>
                </a:lnTo>
                <a:lnTo>
                  <a:pt x="3991" y="755"/>
                </a:lnTo>
                <a:lnTo>
                  <a:pt x="4088" y="731"/>
                </a:lnTo>
                <a:lnTo>
                  <a:pt x="4161" y="780"/>
                </a:lnTo>
                <a:lnTo>
                  <a:pt x="4088" y="828"/>
                </a:lnTo>
                <a:lnTo>
                  <a:pt x="4040" y="853"/>
                </a:lnTo>
                <a:lnTo>
                  <a:pt x="4015" y="926"/>
                </a:lnTo>
                <a:lnTo>
                  <a:pt x="3991" y="974"/>
                </a:lnTo>
                <a:lnTo>
                  <a:pt x="3967" y="1047"/>
                </a:lnTo>
                <a:lnTo>
                  <a:pt x="3991" y="1072"/>
                </a:lnTo>
                <a:lnTo>
                  <a:pt x="4015" y="1096"/>
                </a:lnTo>
                <a:lnTo>
                  <a:pt x="4137" y="1096"/>
                </a:lnTo>
                <a:lnTo>
                  <a:pt x="4259" y="1072"/>
                </a:lnTo>
                <a:lnTo>
                  <a:pt x="4429" y="999"/>
                </a:lnTo>
                <a:lnTo>
                  <a:pt x="4502" y="1096"/>
                </a:lnTo>
                <a:lnTo>
                  <a:pt x="4332" y="1193"/>
                </a:lnTo>
                <a:lnTo>
                  <a:pt x="4186" y="1291"/>
                </a:lnTo>
                <a:lnTo>
                  <a:pt x="4137" y="1339"/>
                </a:lnTo>
                <a:lnTo>
                  <a:pt x="4113" y="1388"/>
                </a:lnTo>
                <a:lnTo>
                  <a:pt x="4113" y="1412"/>
                </a:lnTo>
                <a:lnTo>
                  <a:pt x="4113" y="1436"/>
                </a:lnTo>
                <a:lnTo>
                  <a:pt x="4210" y="1485"/>
                </a:lnTo>
                <a:lnTo>
                  <a:pt x="4307" y="1485"/>
                </a:lnTo>
                <a:lnTo>
                  <a:pt x="4405" y="1461"/>
                </a:lnTo>
                <a:lnTo>
                  <a:pt x="4551" y="1436"/>
                </a:lnTo>
                <a:lnTo>
                  <a:pt x="4672" y="1364"/>
                </a:lnTo>
                <a:lnTo>
                  <a:pt x="4745" y="1509"/>
                </a:lnTo>
                <a:lnTo>
                  <a:pt x="4429" y="1582"/>
                </a:lnTo>
                <a:lnTo>
                  <a:pt x="4332" y="1631"/>
                </a:lnTo>
                <a:lnTo>
                  <a:pt x="4210" y="1680"/>
                </a:lnTo>
                <a:lnTo>
                  <a:pt x="4113" y="1753"/>
                </a:lnTo>
                <a:lnTo>
                  <a:pt x="4040" y="1826"/>
                </a:lnTo>
                <a:lnTo>
                  <a:pt x="4040" y="1874"/>
                </a:lnTo>
                <a:lnTo>
                  <a:pt x="4064" y="1899"/>
                </a:lnTo>
                <a:lnTo>
                  <a:pt x="4283" y="1899"/>
                </a:lnTo>
                <a:lnTo>
                  <a:pt x="4502" y="1850"/>
                </a:lnTo>
                <a:lnTo>
                  <a:pt x="4818" y="1801"/>
                </a:lnTo>
                <a:lnTo>
                  <a:pt x="4818" y="1947"/>
                </a:lnTo>
                <a:lnTo>
                  <a:pt x="4794" y="2093"/>
                </a:lnTo>
                <a:lnTo>
                  <a:pt x="4794" y="2118"/>
                </a:lnTo>
                <a:lnTo>
                  <a:pt x="4770" y="2118"/>
                </a:lnTo>
                <a:lnTo>
                  <a:pt x="4502" y="2166"/>
                </a:lnTo>
                <a:lnTo>
                  <a:pt x="4234" y="2264"/>
                </a:lnTo>
                <a:lnTo>
                  <a:pt x="4015" y="2312"/>
                </a:lnTo>
                <a:lnTo>
                  <a:pt x="3894" y="2361"/>
                </a:lnTo>
                <a:lnTo>
                  <a:pt x="3796" y="2410"/>
                </a:lnTo>
                <a:lnTo>
                  <a:pt x="3796" y="2434"/>
                </a:lnTo>
                <a:lnTo>
                  <a:pt x="3796" y="2483"/>
                </a:lnTo>
                <a:lnTo>
                  <a:pt x="3821" y="2531"/>
                </a:lnTo>
                <a:lnTo>
                  <a:pt x="3894" y="2580"/>
                </a:lnTo>
                <a:lnTo>
                  <a:pt x="3991" y="2604"/>
                </a:lnTo>
                <a:lnTo>
                  <a:pt x="4210" y="2604"/>
                </a:lnTo>
                <a:lnTo>
                  <a:pt x="4453" y="2580"/>
                </a:lnTo>
                <a:lnTo>
                  <a:pt x="4672" y="2507"/>
                </a:lnTo>
                <a:lnTo>
                  <a:pt x="4672" y="2507"/>
                </a:lnTo>
                <a:lnTo>
                  <a:pt x="4526" y="2750"/>
                </a:lnTo>
                <a:lnTo>
                  <a:pt x="4283" y="2750"/>
                </a:lnTo>
                <a:lnTo>
                  <a:pt x="4064" y="2775"/>
                </a:lnTo>
                <a:lnTo>
                  <a:pt x="3845" y="2823"/>
                </a:lnTo>
                <a:lnTo>
                  <a:pt x="3723" y="2848"/>
                </a:lnTo>
                <a:lnTo>
                  <a:pt x="3626" y="2896"/>
                </a:lnTo>
                <a:lnTo>
                  <a:pt x="3626" y="2921"/>
                </a:lnTo>
                <a:lnTo>
                  <a:pt x="3602" y="2969"/>
                </a:lnTo>
                <a:lnTo>
                  <a:pt x="3626" y="2994"/>
                </a:lnTo>
                <a:lnTo>
                  <a:pt x="3650" y="2994"/>
                </a:lnTo>
                <a:lnTo>
                  <a:pt x="3918" y="3091"/>
                </a:lnTo>
                <a:lnTo>
                  <a:pt x="4064" y="3115"/>
                </a:lnTo>
                <a:lnTo>
                  <a:pt x="4234" y="3115"/>
                </a:lnTo>
                <a:lnTo>
                  <a:pt x="4040" y="3286"/>
                </a:lnTo>
                <a:lnTo>
                  <a:pt x="3869" y="3213"/>
                </a:lnTo>
                <a:lnTo>
                  <a:pt x="3675" y="3188"/>
                </a:lnTo>
                <a:lnTo>
                  <a:pt x="3504" y="3213"/>
                </a:lnTo>
                <a:lnTo>
                  <a:pt x="3407" y="3237"/>
                </a:lnTo>
                <a:lnTo>
                  <a:pt x="3358" y="3286"/>
                </a:lnTo>
                <a:lnTo>
                  <a:pt x="3334" y="3310"/>
                </a:lnTo>
                <a:lnTo>
                  <a:pt x="3334" y="3334"/>
                </a:lnTo>
                <a:lnTo>
                  <a:pt x="3358" y="3407"/>
                </a:lnTo>
                <a:lnTo>
                  <a:pt x="3480" y="3456"/>
                </a:lnTo>
                <a:lnTo>
                  <a:pt x="3602" y="3480"/>
                </a:lnTo>
                <a:lnTo>
                  <a:pt x="3383" y="3480"/>
                </a:lnTo>
                <a:lnTo>
                  <a:pt x="3139" y="3456"/>
                </a:lnTo>
                <a:lnTo>
                  <a:pt x="2920" y="3383"/>
                </a:lnTo>
                <a:lnTo>
                  <a:pt x="2701" y="3261"/>
                </a:lnTo>
                <a:lnTo>
                  <a:pt x="2507" y="3115"/>
                </a:lnTo>
                <a:lnTo>
                  <a:pt x="2337" y="2945"/>
                </a:lnTo>
                <a:lnTo>
                  <a:pt x="2191" y="2750"/>
                </a:lnTo>
                <a:lnTo>
                  <a:pt x="2093" y="2531"/>
                </a:lnTo>
                <a:lnTo>
                  <a:pt x="2020" y="2288"/>
                </a:lnTo>
                <a:lnTo>
                  <a:pt x="1996" y="2069"/>
                </a:lnTo>
                <a:lnTo>
                  <a:pt x="1972" y="1826"/>
                </a:lnTo>
                <a:lnTo>
                  <a:pt x="2020" y="1582"/>
                </a:lnTo>
                <a:lnTo>
                  <a:pt x="2069" y="1364"/>
                </a:lnTo>
                <a:lnTo>
                  <a:pt x="2191" y="1169"/>
                </a:lnTo>
                <a:lnTo>
                  <a:pt x="2312" y="974"/>
                </a:lnTo>
                <a:lnTo>
                  <a:pt x="2483" y="828"/>
                </a:lnTo>
                <a:lnTo>
                  <a:pt x="2653" y="731"/>
                </a:lnTo>
                <a:lnTo>
                  <a:pt x="2799" y="658"/>
                </a:lnTo>
                <a:lnTo>
                  <a:pt x="2896" y="682"/>
                </a:lnTo>
                <a:lnTo>
                  <a:pt x="2969" y="682"/>
                </a:lnTo>
                <a:lnTo>
                  <a:pt x="3042" y="658"/>
                </a:lnTo>
                <a:lnTo>
                  <a:pt x="3115" y="561"/>
                </a:lnTo>
                <a:lnTo>
                  <a:pt x="3261" y="512"/>
                </a:lnTo>
                <a:lnTo>
                  <a:pt x="3431" y="439"/>
                </a:lnTo>
                <a:close/>
                <a:moveTo>
                  <a:pt x="3869" y="4454"/>
                </a:moveTo>
                <a:lnTo>
                  <a:pt x="4137" y="4478"/>
                </a:lnTo>
                <a:lnTo>
                  <a:pt x="4040" y="4575"/>
                </a:lnTo>
                <a:lnTo>
                  <a:pt x="4015" y="4624"/>
                </a:lnTo>
                <a:lnTo>
                  <a:pt x="4015" y="4673"/>
                </a:lnTo>
                <a:lnTo>
                  <a:pt x="4064" y="4721"/>
                </a:lnTo>
                <a:lnTo>
                  <a:pt x="4113" y="4770"/>
                </a:lnTo>
                <a:lnTo>
                  <a:pt x="4186" y="4770"/>
                </a:lnTo>
                <a:lnTo>
                  <a:pt x="4429" y="4697"/>
                </a:lnTo>
                <a:lnTo>
                  <a:pt x="4672" y="4624"/>
                </a:lnTo>
                <a:lnTo>
                  <a:pt x="4745" y="4600"/>
                </a:lnTo>
                <a:lnTo>
                  <a:pt x="4867" y="4648"/>
                </a:lnTo>
                <a:lnTo>
                  <a:pt x="4745" y="4673"/>
                </a:lnTo>
                <a:lnTo>
                  <a:pt x="4648" y="4721"/>
                </a:lnTo>
                <a:lnTo>
                  <a:pt x="4526" y="4770"/>
                </a:lnTo>
                <a:lnTo>
                  <a:pt x="4478" y="4867"/>
                </a:lnTo>
                <a:lnTo>
                  <a:pt x="4453" y="4940"/>
                </a:lnTo>
                <a:lnTo>
                  <a:pt x="4478" y="4965"/>
                </a:lnTo>
                <a:lnTo>
                  <a:pt x="4502" y="4965"/>
                </a:lnTo>
                <a:lnTo>
                  <a:pt x="4624" y="4989"/>
                </a:lnTo>
                <a:lnTo>
                  <a:pt x="4770" y="4965"/>
                </a:lnTo>
                <a:lnTo>
                  <a:pt x="5013" y="4940"/>
                </a:lnTo>
                <a:lnTo>
                  <a:pt x="5183" y="4940"/>
                </a:lnTo>
                <a:lnTo>
                  <a:pt x="5329" y="4916"/>
                </a:lnTo>
                <a:lnTo>
                  <a:pt x="5378" y="4965"/>
                </a:lnTo>
                <a:lnTo>
                  <a:pt x="5232" y="4989"/>
                </a:lnTo>
                <a:lnTo>
                  <a:pt x="5110" y="5038"/>
                </a:lnTo>
                <a:lnTo>
                  <a:pt x="5013" y="5111"/>
                </a:lnTo>
                <a:lnTo>
                  <a:pt x="4964" y="5232"/>
                </a:lnTo>
                <a:lnTo>
                  <a:pt x="4964" y="5281"/>
                </a:lnTo>
                <a:lnTo>
                  <a:pt x="4989" y="5305"/>
                </a:lnTo>
                <a:lnTo>
                  <a:pt x="5086" y="5354"/>
                </a:lnTo>
                <a:lnTo>
                  <a:pt x="5159" y="5354"/>
                </a:lnTo>
                <a:lnTo>
                  <a:pt x="5354" y="5330"/>
                </a:lnTo>
                <a:lnTo>
                  <a:pt x="5694" y="5330"/>
                </a:lnTo>
                <a:lnTo>
                  <a:pt x="5792" y="5476"/>
                </a:lnTo>
                <a:lnTo>
                  <a:pt x="5621" y="5524"/>
                </a:lnTo>
                <a:lnTo>
                  <a:pt x="5475" y="5597"/>
                </a:lnTo>
                <a:lnTo>
                  <a:pt x="5451" y="5622"/>
                </a:lnTo>
                <a:lnTo>
                  <a:pt x="5475" y="5646"/>
                </a:lnTo>
                <a:lnTo>
                  <a:pt x="5548" y="5695"/>
                </a:lnTo>
                <a:lnTo>
                  <a:pt x="5646" y="5719"/>
                </a:lnTo>
                <a:lnTo>
                  <a:pt x="5816" y="5743"/>
                </a:lnTo>
                <a:lnTo>
                  <a:pt x="5938" y="5743"/>
                </a:lnTo>
                <a:lnTo>
                  <a:pt x="6011" y="5914"/>
                </a:lnTo>
                <a:lnTo>
                  <a:pt x="5840" y="5962"/>
                </a:lnTo>
                <a:lnTo>
                  <a:pt x="5767" y="5987"/>
                </a:lnTo>
                <a:lnTo>
                  <a:pt x="5719" y="6035"/>
                </a:lnTo>
                <a:lnTo>
                  <a:pt x="5694" y="6084"/>
                </a:lnTo>
                <a:lnTo>
                  <a:pt x="5719" y="6108"/>
                </a:lnTo>
                <a:lnTo>
                  <a:pt x="5913" y="6157"/>
                </a:lnTo>
                <a:lnTo>
                  <a:pt x="6108" y="6181"/>
                </a:lnTo>
                <a:lnTo>
                  <a:pt x="6157" y="6400"/>
                </a:lnTo>
                <a:lnTo>
                  <a:pt x="6084" y="6400"/>
                </a:lnTo>
                <a:lnTo>
                  <a:pt x="5938" y="6425"/>
                </a:lnTo>
                <a:lnTo>
                  <a:pt x="5889" y="6473"/>
                </a:lnTo>
                <a:lnTo>
                  <a:pt x="5816" y="6522"/>
                </a:lnTo>
                <a:lnTo>
                  <a:pt x="5816" y="6546"/>
                </a:lnTo>
                <a:lnTo>
                  <a:pt x="5816" y="6595"/>
                </a:lnTo>
                <a:lnTo>
                  <a:pt x="5840" y="6644"/>
                </a:lnTo>
                <a:lnTo>
                  <a:pt x="5889" y="6692"/>
                </a:lnTo>
                <a:lnTo>
                  <a:pt x="5962" y="6717"/>
                </a:lnTo>
                <a:lnTo>
                  <a:pt x="6084" y="6717"/>
                </a:lnTo>
                <a:lnTo>
                  <a:pt x="6230" y="6692"/>
                </a:lnTo>
                <a:lnTo>
                  <a:pt x="6278" y="6887"/>
                </a:lnTo>
                <a:lnTo>
                  <a:pt x="6059" y="6887"/>
                </a:lnTo>
                <a:lnTo>
                  <a:pt x="6035" y="6911"/>
                </a:lnTo>
                <a:lnTo>
                  <a:pt x="6011" y="6936"/>
                </a:lnTo>
                <a:lnTo>
                  <a:pt x="6011" y="6984"/>
                </a:lnTo>
                <a:lnTo>
                  <a:pt x="6035" y="7033"/>
                </a:lnTo>
                <a:lnTo>
                  <a:pt x="6084" y="7082"/>
                </a:lnTo>
                <a:lnTo>
                  <a:pt x="6157" y="7106"/>
                </a:lnTo>
                <a:lnTo>
                  <a:pt x="6303" y="7130"/>
                </a:lnTo>
                <a:lnTo>
                  <a:pt x="6327" y="7301"/>
                </a:lnTo>
                <a:lnTo>
                  <a:pt x="6157" y="7301"/>
                </a:lnTo>
                <a:lnTo>
                  <a:pt x="6084" y="7325"/>
                </a:lnTo>
                <a:lnTo>
                  <a:pt x="6035" y="7374"/>
                </a:lnTo>
                <a:lnTo>
                  <a:pt x="6011" y="7447"/>
                </a:lnTo>
                <a:lnTo>
                  <a:pt x="6011" y="7471"/>
                </a:lnTo>
                <a:lnTo>
                  <a:pt x="6035" y="7520"/>
                </a:lnTo>
                <a:lnTo>
                  <a:pt x="6084" y="7544"/>
                </a:lnTo>
                <a:lnTo>
                  <a:pt x="6132" y="7568"/>
                </a:lnTo>
                <a:lnTo>
                  <a:pt x="6254" y="7593"/>
                </a:lnTo>
                <a:lnTo>
                  <a:pt x="6351" y="7617"/>
                </a:lnTo>
                <a:lnTo>
                  <a:pt x="6351" y="7739"/>
                </a:lnTo>
                <a:lnTo>
                  <a:pt x="6157" y="7739"/>
                </a:lnTo>
                <a:lnTo>
                  <a:pt x="6132" y="7763"/>
                </a:lnTo>
                <a:lnTo>
                  <a:pt x="6084" y="7787"/>
                </a:lnTo>
                <a:lnTo>
                  <a:pt x="6059" y="7860"/>
                </a:lnTo>
                <a:lnTo>
                  <a:pt x="6059" y="7885"/>
                </a:lnTo>
                <a:lnTo>
                  <a:pt x="6059" y="7909"/>
                </a:lnTo>
                <a:lnTo>
                  <a:pt x="6132" y="7982"/>
                </a:lnTo>
                <a:lnTo>
                  <a:pt x="6230" y="8006"/>
                </a:lnTo>
                <a:lnTo>
                  <a:pt x="6327" y="8031"/>
                </a:lnTo>
                <a:lnTo>
                  <a:pt x="6327" y="8177"/>
                </a:lnTo>
                <a:lnTo>
                  <a:pt x="6205" y="8201"/>
                </a:lnTo>
                <a:lnTo>
                  <a:pt x="6157" y="8225"/>
                </a:lnTo>
                <a:lnTo>
                  <a:pt x="6108" y="8250"/>
                </a:lnTo>
                <a:lnTo>
                  <a:pt x="6084" y="8298"/>
                </a:lnTo>
                <a:lnTo>
                  <a:pt x="6084" y="8323"/>
                </a:lnTo>
                <a:lnTo>
                  <a:pt x="6084" y="8371"/>
                </a:lnTo>
                <a:lnTo>
                  <a:pt x="6108" y="8420"/>
                </a:lnTo>
                <a:lnTo>
                  <a:pt x="6205" y="8469"/>
                </a:lnTo>
                <a:lnTo>
                  <a:pt x="6303" y="8469"/>
                </a:lnTo>
                <a:lnTo>
                  <a:pt x="6278" y="8590"/>
                </a:lnTo>
                <a:lnTo>
                  <a:pt x="6205" y="8639"/>
                </a:lnTo>
                <a:lnTo>
                  <a:pt x="6181" y="8712"/>
                </a:lnTo>
                <a:lnTo>
                  <a:pt x="6181" y="8809"/>
                </a:lnTo>
                <a:lnTo>
                  <a:pt x="6205" y="8834"/>
                </a:lnTo>
                <a:lnTo>
                  <a:pt x="6254" y="8882"/>
                </a:lnTo>
                <a:lnTo>
                  <a:pt x="6327" y="8907"/>
                </a:lnTo>
                <a:lnTo>
                  <a:pt x="6327" y="8931"/>
                </a:lnTo>
                <a:lnTo>
                  <a:pt x="6327" y="8980"/>
                </a:lnTo>
                <a:lnTo>
                  <a:pt x="6303" y="9028"/>
                </a:lnTo>
                <a:lnTo>
                  <a:pt x="6254" y="9101"/>
                </a:lnTo>
                <a:lnTo>
                  <a:pt x="6157" y="9199"/>
                </a:lnTo>
                <a:lnTo>
                  <a:pt x="6084" y="9223"/>
                </a:lnTo>
                <a:lnTo>
                  <a:pt x="6011" y="9199"/>
                </a:lnTo>
                <a:lnTo>
                  <a:pt x="5962" y="9174"/>
                </a:lnTo>
                <a:lnTo>
                  <a:pt x="5913" y="9126"/>
                </a:lnTo>
                <a:lnTo>
                  <a:pt x="5865" y="9053"/>
                </a:lnTo>
                <a:lnTo>
                  <a:pt x="5865" y="9004"/>
                </a:lnTo>
                <a:lnTo>
                  <a:pt x="5865" y="8858"/>
                </a:lnTo>
                <a:lnTo>
                  <a:pt x="5865" y="8834"/>
                </a:lnTo>
                <a:lnTo>
                  <a:pt x="5913" y="8542"/>
                </a:lnTo>
                <a:lnTo>
                  <a:pt x="5938" y="8201"/>
                </a:lnTo>
                <a:lnTo>
                  <a:pt x="5913" y="7812"/>
                </a:lnTo>
                <a:lnTo>
                  <a:pt x="5865" y="7398"/>
                </a:lnTo>
                <a:lnTo>
                  <a:pt x="5792" y="7009"/>
                </a:lnTo>
                <a:lnTo>
                  <a:pt x="5719" y="6838"/>
                </a:lnTo>
                <a:lnTo>
                  <a:pt x="5646" y="6668"/>
                </a:lnTo>
                <a:lnTo>
                  <a:pt x="5548" y="6522"/>
                </a:lnTo>
                <a:lnTo>
                  <a:pt x="5451" y="6400"/>
                </a:lnTo>
                <a:lnTo>
                  <a:pt x="5329" y="6327"/>
                </a:lnTo>
                <a:lnTo>
                  <a:pt x="5208" y="6254"/>
                </a:lnTo>
                <a:lnTo>
                  <a:pt x="5135" y="6254"/>
                </a:lnTo>
                <a:lnTo>
                  <a:pt x="5086" y="6279"/>
                </a:lnTo>
                <a:lnTo>
                  <a:pt x="5062" y="6327"/>
                </a:lnTo>
                <a:lnTo>
                  <a:pt x="5037" y="6376"/>
                </a:lnTo>
                <a:lnTo>
                  <a:pt x="4818" y="6376"/>
                </a:lnTo>
                <a:lnTo>
                  <a:pt x="4745" y="6400"/>
                </a:lnTo>
                <a:lnTo>
                  <a:pt x="4672" y="6449"/>
                </a:lnTo>
                <a:lnTo>
                  <a:pt x="4648" y="6546"/>
                </a:lnTo>
                <a:lnTo>
                  <a:pt x="4672" y="6571"/>
                </a:lnTo>
                <a:lnTo>
                  <a:pt x="4697" y="6595"/>
                </a:lnTo>
                <a:lnTo>
                  <a:pt x="4770" y="6619"/>
                </a:lnTo>
                <a:lnTo>
                  <a:pt x="4867" y="6619"/>
                </a:lnTo>
                <a:lnTo>
                  <a:pt x="4964" y="6644"/>
                </a:lnTo>
                <a:lnTo>
                  <a:pt x="4916" y="6887"/>
                </a:lnTo>
                <a:lnTo>
                  <a:pt x="4770" y="6911"/>
                </a:lnTo>
                <a:lnTo>
                  <a:pt x="4624" y="6960"/>
                </a:lnTo>
                <a:lnTo>
                  <a:pt x="4478" y="7033"/>
                </a:lnTo>
                <a:lnTo>
                  <a:pt x="4356" y="7130"/>
                </a:lnTo>
                <a:lnTo>
                  <a:pt x="4356" y="7155"/>
                </a:lnTo>
                <a:lnTo>
                  <a:pt x="4356" y="7179"/>
                </a:lnTo>
                <a:lnTo>
                  <a:pt x="4356" y="7203"/>
                </a:lnTo>
                <a:lnTo>
                  <a:pt x="4380" y="7228"/>
                </a:lnTo>
                <a:lnTo>
                  <a:pt x="4648" y="7228"/>
                </a:lnTo>
                <a:lnTo>
                  <a:pt x="4916" y="7203"/>
                </a:lnTo>
                <a:lnTo>
                  <a:pt x="4916" y="7349"/>
                </a:lnTo>
                <a:lnTo>
                  <a:pt x="4770" y="7374"/>
                </a:lnTo>
                <a:lnTo>
                  <a:pt x="4672" y="7398"/>
                </a:lnTo>
                <a:lnTo>
                  <a:pt x="4575" y="7422"/>
                </a:lnTo>
                <a:lnTo>
                  <a:pt x="4478" y="7471"/>
                </a:lnTo>
                <a:lnTo>
                  <a:pt x="4405" y="7544"/>
                </a:lnTo>
                <a:lnTo>
                  <a:pt x="4405" y="7568"/>
                </a:lnTo>
                <a:lnTo>
                  <a:pt x="4405" y="7593"/>
                </a:lnTo>
                <a:lnTo>
                  <a:pt x="4502" y="7641"/>
                </a:lnTo>
                <a:lnTo>
                  <a:pt x="4624" y="7666"/>
                </a:lnTo>
                <a:lnTo>
                  <a:pt x="4770" y="7690"/>
                </a:lnTo>
                <a:lnTo>
                  <a:pt x="4916" y="7690"/>
                </a:lnTo>
                <a:lnTo>
                  <a:pt x="4916" y="7909"/>
                </a:lnTo>
                <a:lnTo>
                  <a:pt x="4697" y="7909"/>
                </a:lnTo>
                <a:lnTo>
                  <a:pt x="4478" y="7958"/>
                </a:lnTo>
                <a:lnTo>
                  <a:pt x="4405" y="7982"/>
                </a:lnTo>
                <a:lnTo>
                  <a:pt x="4332" y="8031"/>
                </a:lnTo>
                <a:lnTo>
                  <a:pt x="4307" y="8079"/>
                </a:lnTo>
                <a:lnTo>
                  <a:pt x="4307" y="8128"/>
                </a:lnTo>
                <a:lnTo>
                  <a:pt x="4332" y="8152"/>
                </a:lnTo>
                <a:lnTo>
                  <a:pt x="4405" y="8201"/>
                </a:lnTo>
                <a:lnTo>
                  <a:pt x="4526" y="8225"/>
                </a:lnTo>
                <a:lnTo>
                  <a:pt x="4794" y="8201"/>
                </a:lnTo>
                <a:lnTo>
                  <a:pt x="4916" y="8201"/>
                </a:lnTo>
                <a:lnTo>
                  <a:pt x="4916" y="8420"/>
                </a:lnTo>
                <a:lnTo>
                  <a:pt x="4770" y="8396"/>
                </a:lnTo>
                <a:lnTo>
                  <a:pt x="4648" y="8420"/>
                </a:lnTo>
                <a:lnTo>
                  <a:pt x="4478" y="8469"/>
                </a:lnTo>
                <a:lnTo>
                  <a:pt x="4405" y="8493"/>
                </a:lnTo>
                <a:lnTo>
                  <a:pt x="4332" y="8542"/>
                </a:lnTo>
                <a:lnTo>
                  <a:pt x="4307" y="8566"/>
                </a:lnTo>
                <a:lnTo>
                  <a:pt x="4307" y="8590"/>
                </a:lnTo>
                <a:lnTo>
                  <a:pt x="4356" y="8639"/>
                </a:lnTo>
                <a:lnTo>
                  <a:pt x="4429" y="8688"/>
                </a:lnTo>
                <a:lnTo>
                  <a:pt x="4502" y="8712"/>
                </a:lnTo>
                <a:lnTo>
                  <a:pt x="4672" y="8736"/>
                </a:lnTo>
                <a:lnTo>
                  <a:pt x="4794" y="8736"/>
                </a:lnTo>
                <a:lnTo>
                  <a:pt x="4916" y="8712"/>
                </a:lnTo>
                <a:lnTo>
                  <a:pt x="4916" y="8980"/>
                </a:lnTo>
                <a:lnTo>
                  <a:pt x="4770" y="9004"/>
                </a:lnTo>
                <a:lnTo>
                  <a:pt x="4624" y="9028"/>
                </a:lnTo>
                <a:lnTo>
                  <a:pt x="4356" y="9126"/>
                </a:lnTo>
                <a:lnTo>
                  <a:pt x="4332" y="9150"/>
                </a:lnTo>
                <a:lnTo>
                  <a:pt x="4356" y="9174"/>
                </a:lnTo>
                <a:lnTo>
                  <a:pt x="4478" y="9223"/>
                </a:lnTo>
                <a:lnTo>
                  <a:pt x="4599" y="9247"/>
                </a:lnTo>
                <a:lnTo>
                  <a:pt x="4843" y="9247"/>
                </a:lnTo>
                <a:lnTo>
                  <a:pt x="4940" y="9223"/>
                </a:lnTo>
                <a:lnTo>
                  <a:pt x="4940" y="9466"/>
                </a:lnTo>
                <a:lnTo>
                  <a:pt x="4770" y="9490"/>
                </a:lnTo>
                <a:lnTo>
                  <a:pt x="4575" y="9515"/>
                </a:lnTo>
                <a:lnTo>
                  <a:pt x="4380" y="9563"/>
                </a:lnTo>
                <a:lnTo>
                  <a:pt x="4356" y="9588"/>
                </a:lnTo>
                <a:lnTo>
                  <a:pt x="4332" y="9661"/>
                </a:lnTo>
                <a:lnTo>
                  <a:pt x="4332" y="9709"/>
                </a:lnTo>
                <a:lnTo>
                  <a:pt x="4356" y="9758"/>
                </a:lnTo>
                <a:lnTo>
                  <a:pt x="4453" y="9807"/>
                </a:lnTo>
                <a:lnTo>
                  <a:pt x="4526" y="9831"/>
                </a:lnTo>
                <a:lnTo>
                  <a:pt x="4721" y="9855"/>
                </a:lnTo>
                <a:lnTo>
                  <a:pt x="4964" y="9855"/>
                </a:lnTo>
                <a:lnTo>
                  <a:pt x="4964" y="10026"/>
                </a:lnTo>
                <a:lnTo>
                  <a:pt x="4818" y="10026"/>
                </a:lnTo>
                <a:lnTo>
                  <a:pt x="4672" y="10050"/>
                </a:lnTo>
                <a:lnTo>
                  <a:pt x="4551" y="10099"/>
                </a:lnTo>
                <a:lnTo>
                  <a:pt x="4405" y="10172"/>
                </a:lnTo>
                <a:lnTo>
                  <a:pt x="4405" y="10196"/>
                </a:lnTo>
                <a:lnTo>
                  <a:pt x="4405" y="10220"/>
                </a:lnTo>
                <a:lnTo>
                  <a:pt x="4551" y="10269"/>
                </a:lnTo>
                <a:lnTo>
                  <a:pt x="4697" y="10318"/>
                </a:lnTo>
                <a:lnTo>
                  <a:pt x="4916" y="10318"/>
                </a:lnTo>
                <a:lnTo>
                  <a:pt x="4989" y="10269"/>
                </a:lnTo>
                <a:lnTo>
                  <a:pt x="4989" y="10561"/>
                </a:lnTo>
                <a:lnTo>
                  <a:pt x="4867" y="10561"/>
                </a:lnTo>
                <a:lnTo>
                  <a:pt x="4721" y="10610"/>
                </a:lnTo>
                <a:lnTo>
                  <a:pt x="4551" y="10658"/>
                </a:lnTo>
                <a:lnTo>
                  <a:pt x="4478" y="10707"/>
                </a:lnTo>
                <a:lnTo>
                  <a:pt x="4429" y="10780"/>
                </a:lnTo>
                <a:lnTo>
                  <a:pt x="4429" y="10804"/>
                </a:lnTo>
                <a:lnTo>
                  <a:pt x="4478" y="10853"/>
                </a:lnTo>
                <a:lnTo>
                  <a:pt x="4551" y="10902"/>
                </a:lnTo>
                <a:lnTo>
                  <a:pt x="4721" y="10902"/>
                </a:lnTo>
                <a:lnTo>
                  <a:pt x="4867" y="10877"/>
                </a:lnTo>
                <a:lnTo>
                  <a:pt x="5013" y="10829"/>
                </a:lnTo>
                <a:lnTo>
                  <a:pt x="5013" y="10853"/>
                </a:lnTo>
                <a:lnTo>
                  <a:pt x="5013" y="10950"/>
                </a:lnTo>
                <a:lnTo>
                  <a:pt x="4843" y="10999"/>
                </a:lnTo>
                <a:lnTo>
                  <a:pt x="4672" y="11048"/>
                </a:lnTo>
                <a:lnTo>
                  <a:pt x="4599" y="11072"/>
                </a:lnTo>
                <a:lnTo>
                  <a:pt x="4502" y="11121"/>
                </a:lnTo>
                <a:lnTo>
                  <a:pt x="4502" y="11169"/>
                </a:lnTo>
                <a:lnTo>
                  <a:pt x="4502" y="11218"/>
                </a:lnTo>
                <a:lnTo>
                  <a:pt x="4575" y="11291"/>
                </a:lnTo>
                <a:lnTo>
                  <a:pt x="4648" y="11340"/>
                </a:lnTo>
                <a:lnTo>
                  <a:pt x="4843" y="11340"/>
                </a:lnTo>
                <a:lnTo>
                  <a:pt x="5037" y="11315"/>
                </a:lnTo>
                <a:lnTo>
                  <a:pt x="5037" y="11461"/>
                </a:lnTo>
                <a:lnTo>
                  <a:pt x="4916" y="11486"/>
                </a:lnTo>
                <a:lnTo>
                  <a:pt x="4794" y="11510"/>
                </a:lnTo>
                <a:lnTo>
                  <a:pt x="4551" y="11607"/>
                </a:lnTo>
                <a:lnTo>
                  <a:pt x="4502" y="11632"/>
                </a:lnTo>
                <a:lnTo>
                  <a:pt x="4478" y="11656"/>
                </a:lnTo>
                <a:lnTo>
                  <a:pt x="4502" y="11753"/>
                </a:lnTo>
                <a:lnTo>
                  <a:pt x="4526" y="11802"/>
                </a:lnTo>
                <a:lnTo>
                  <a:pt x="4599" y="11851"/>
                </a:lnTo>
                <a:lnTo>
                  <a:pt x="4721" y="11851"/>
                </a:lnTo>
                <a:lnTo>
                  <a:pt x="4843" y="11826"/>
                </a:lnTo>
                <a:lnTo>
                  <a:pt x="4964" y="11802"/>
                </a:lnTo>
                <a:lnTo>
                  <a:pt x="5062" y="11753"/>
                </a:lnTo>
                <a:lnTo>
                  <a:pt x="5062" y="11948"/>
                </a:lnTo>
                <a:lnTo>
                  <a:pt x="4843" y="11997"/>
                </a:lnTo>
                <a:lnTo>
                  <a:pt x="4672" y="12070"/>
                </a:lnTo>
                <a:lnTo>
                  <a:pt x="4551" y="12191"/>
                </a:lnTo>
                <a:lnTo>
                  <a:pt x="4551" y="12216"/>
                </a:lnTo>
                <a:lnTo>
                  <a:pt x="4575" y="12240"/>
                </a:lnTo>
                <a:lnTo>
                  <a:pt x="4624" y="12264"/>
                </a:lnTo>
                <a:lnTo>
                  <a:pt x="4697" y="12289"/>
                </a:lnTo>
                <a:lnTo>
                  <a:pt x="5086" y="12289"/>
                </a:lnTo>
                <a:lnTo>
                  <a:pt x="5110" y="12483"/>
                </a:lnTo>
                <a:lnTo>
                  <a:pt x="4916" y="12532"/>
                </a:lnTo>
                <a:lnTo>
                  <a:pt x="4745" y="12629"/>
                </a:lnTo>
                <a:lnTo>
                  <a:pt x="4624" y="12727"/>
                </a:lnTo>
                <a:lnTo>
                  <a:pt x="4599" y="12800"/>
                </a:lnTo>
                <a:lnTo>
                  <a:pt x="4599" y="12848"/>
                </a:lnTo>
                <a:lnTo>
                  <a:pt x="4624" y="12873"/>
                </a:lnTo>
                <a:lnTo>
                  <a:pt x="4697" y="12897"/>
                </a:lnTo>
                <a:lnTo>
                  <a:pt x="4770" y="12897"/>
                </a:lnTo>
                <a:lnTo>
                  <a:pt x="4916" y="12873"/>
                </a:lnTo>
                <a:lnTo>
                  <a:pt x="5135" y="12824"/>
                </a:lnTo>
                <a:lnTo>
                  <a:pt x="5135" y="13067"/>
                </a:lnTo>
                <a:lnTo>
                  <a:pt x="4964" y="13140"/>
                </a:lnTo>
                <a:lnTo>
                  <a:pt x="4818" y="13165"/>
                </a:lnTo>
                <a:lnTo>
                  <a:pt x="4697" y="13238"/>
                </a:lnTo>
                <a:lnTo>
                  <a:pt x="4648" y="13286"/>
                </a:lnTo>
                <a:lnTo>
                  <a:pt x="4648" y="13311"/>
                </a:lnTo>
                <a:lnTo>
                  <a:pt x="4672" y="13335"/>
                </a:lnTo>
                <a:lnTo>
                  <a:pt x="4770" y="13384"/>
                </a:lnTo>
                <a:lnTo>
                  <a:pt x="4891" y="13408"/>
                </a:lnTo>
                <a:lnTo>
                  <a:pt x="5037" y="13384"/>
                </a:lnTo>
                <a:lnTo>
                  <a:pt x="5159" y="13359"/>
                </a:lnTo>
                <a:lnTo>
                  <a:pt x="5183" y="13530"/>
                </a:lnTo>
                <a:lnTo>
                  <a:pt x="5062" y="13578"/>
                </a:lnTo>
                <a:lnTo>
                  <a:pt x="4940" y="13627"/>
                </a:lnTo>
                <a:lnTo>
                  <a:pt x="4867" y="13676"/>
                </a:lnTo>
                <a:lnTo>
                  <a:pt x="4818" y="13700"/>
                </a:lnTo>
                <a:lnTo>
                  <a:pt x="4794" y="13749"/>
                </a:lnTo>
                <a:lnTo>
                  <a:pt x="4818" y="13797"/>
                </a:lnTo>
                <a:lnTo>
                  <a:pt x="4891" y="13846"/>
                </a:lnTo>
                <a:lnTo>
                  <a:pt x="4989" y="13870"/>
                </a:lnTo>
                <a:lnTo>
                  <a:pt x="5110" y="13846"/>
                </a:lnTo>
                <a:lnTo>
                  <a:pt x="5208" y="13822"/>
                </a:lnTo>
                <a:lnTo>
                  <a:pt x="5232" y="13919"/>
                </a:lnTo>
                <a:lnTo>
                  <a:pt x="5208" y="13919"/>
                </a:lnTo>
                <a:lnTo>
                  <a:pt x="4940" y="13992"/>
                </a:lnTo>
                <a:lnTo>
                  <a:pt x="4891" y="14016"/>
                </a:lnTo>
                <a:lnTo>
                  <a:pt x="4818" y="14065"/>
                </a:lnTo>
                <a:lnTo>
                  <a:pt x="4745" y="14138"/>
                </a:lnTo>
                <a:lnTo>
                  <a:pt x="4721" y="14187"/>
                </a:lnTo>
                <a:lnTo>
                  <a:pt x="4745" y="14211"/>
                </a:lnTo>
                <a:lnTo>
                  <a:pt x="4843" y="14260"/>
                </a:lnTo>
                <a:lnTo>
                  <a:pt x="4916" y="14284"/>
                </a:lnTo>
                <a:lnTo>
                  <a:pt x="5135" y="14284"/>
                </a:lnTo>
                <a:lnTo>
                  <a:pt x="5256" y="14235"/>
                </a:lnTo>
                <a:lnTo>
                  <a:pt x="5281" y="14406"/>
                </a:lnTo>
                <a:lnTo>
                  <a:pt x="5037" y="14430"/>
                </a:lnTo>
                <a:lnTo>
                  <a:pt x="4964" y="14454"/>
                </a:lnTo>
                <a:lnTo>
                  <a:pt x="4891" y="14527"/>
                </a:lnTo>
                <a:lnTo>
                  <a:pt x="4843" y="14576"/>
                </a:lnTo>
                <a:lnTo>
                  <a:pt x="4843" y="14625"/>
                </a:lnTo>
                <a:lnTo>
                  <a:pt x="4867" y="14649"/>
                </a:lnTo>
                <a:lnTo>
                  <a:pt x="4916" y="14698"/>
                </a:lnTo>
                <a:lnTo>
                  <a:pt x="4964" y="14722"/>
                </a:lnTo>
                <a:lnTo>
                  <a:pt x="5110" y="14722"/>
                </a:lnTo>
                <a:lnTo>
                  <a:pt x="5329" y="14698"/>
                </a:lnTo>
                <a:lnTo>
                  <a:pt x="5354" y="14868"/>
                </a:lnTo>
                <a:lnTo>
                  <a:pt x="5208" y="14892"/>
                </a:lnTo>
                <a:lnTo>
                  <a:pt x="5062" y="14965"/>
                </a:lnTo>
                <a:lnTo>
                  <a:pt x="5037" y="14990"/>
                </a:lnTo>
                <a:lnTo>
                  <a:pt x="5037" y="15014"/>
                </a:lnTo>
                <a:lnTo>
                  <a:pt x="5062" y="15038"/>
                </a:lnTo>
                <a:lnTo>
                  <a:pt x="5232" y="15087"/>
                </a:lnTo>
                <a:lnTo>
                  <a:pt x="5427" y="15111"/>
                </a:lnTo>
                <a:lnTo>
                  <a:pt x="5475" y="15136"/>
                </a:lnTo>
                <a:lnTo>
                  <a:pt x="5548" y="15160"/>
                </a:lnTo>
                <a:lnTo>
                  <a:pt x="5646" y="15160"/>
                </a:lnTo>
                <a:lnTo>
                  <a:pt x="5694" y="15209"/>
                </a:lnTo>
                <a:lnTo>
                  <a:pt x="5743" y="15282"/>
                </a:lnTo>
                <a:lnTo>
                  <a:pt x="5767" y="15355"/>
                </a:lnTo>
                <a:lnTo>
                  <a:pt x="5792" y="15428"/>
                </a:lnTo>
                <a:lnTo>
                  <a:pt x="5767" y="15501"/>
                </a:lnTo>
                <a:lnTo>
                  <a:pt x="5694" y="15574"/>
                </a:lnTo>
                <a:lnTo>
                  <a:pt x="5621" y="15598"/>
                </a:lnTo>
                <a:lnTo>
                  <a:pt x="5524" y="15622"/>
                </a:lnTo>
                <a:lnTo>
                  <a:pt x="5427" y="15622"/>
                </a:lnTo>
                <a:lnTo>
                  <a:pt x="5208" y="15574"/>
                </a:lnTo>
                <a:lnTo>
                  <a:pt x="4794" y="15452"/>
                </a:lnTo>
                <a:lnTo>
                  <a:pt x="4599" y="15403"/>
                </a:lnTo>
                <a:lnTo>
                  <a:pt x="4599" y="15330"/>
                </a:lnTo>
                <a:lnTo>
                  <a:pt x="4502" y="14990"/>
                </a:lnTo>
                <a:lnTo>
                  <a:pt x="4380" y="14673"/>
                </a:lnTo>
                <a:lnTo>
                  <a:pt x="4283" y="14333"/>
                </a:lnTo>
                <a:lnTo>
                  <a:pt x="4186" y="13992"/>
                </a:lnTo>
                <a:lnTo>
                  <a:pt x="4113" y="13651"/>
                </a:lnTo>
                <a:lnTo>
                  <a:pt x="4064" y="13335"/>
                </a:lnTo>
                <a:lnTo>
                  <a:pt x="4015" y="12678"/>
                </a:lnTo>
                <a:lnTo>
                  <a:pt x="3967" y="12191"/>
                </a:lnTo>
                <a:lnTo>
                  <a:pt x="3942" y="11948"/>
                </a:lnTo>
                <a:lnTo>
                  <a:pt x="3894" y="11705"/>
                </a:lnTo>
                <a:lnTo>
                  <a:pt x="3821" y="11486"/>
                </a:lnTo>
                <a:lnTo>
                  <a:pt x="3748" y="11267"/>
                </a:lnTo>
                <a:lnTo>
                  <a:pt x="3626" y="11048"/>
                </a:lnTo>
                <a:lnTo>
                  <a:pt x="3480" y="10877"/>
                </a:lnTo>
                <a:lnTo>
                  <a:pt x="3431" y="10853"/>
                </a:lnTo>
                <a:lnTo>
                  <a:pt x="3383" y="10829"/>
                </a:lnTo>
                <a:lnTo>
                  <a:pt x="3285" y="10853"/>
                </a:lnTo>
                <a:lnTo>
                  <a:pt x="3212" y="10877"/>
                </a:lnTo>
                <a:lnTo>
                  <a:pt x="3139" y="10950"/>
                </a:lnTo>
                <a:lnTo>
                  <a:pt x="3066" y="11023"/>
                </a:lnTo>
                <a:lnTo>
                  <a:pt x="2823" y="11023"/>
                </a:lnTo>
                <a:lnTo>
                  <a:pt x="2774" y="11048"/>
                </a:lnTo>
                <a:lnTo>
                  <a:pt x="2726" y="11072"/>
                </a:lnTo>
                <a:lnTo>
                  <a:pt x="2701" y="11096"/>
                </a:lnTo>
                <a:lnTo>
                  <a:pt x="2701" y="11121"/>
                </a:lnTo>
                <a:lnTo>
                  <a:pt x="2701" y="11169"/>
                </a:lnTo>
                <a:lnTo>
                  <a:pt x="2726" y="11194"/>
                </a:lnTo>
                <a:lnTo>
                  <a:pt x="2823" y="11242"/>
                </a:lnTo>
                <a:lnTo>
                  <a:pt x="2969" y="11242"/>
                </a:lnTo>
                <a:lnTo>
                  <a:pt x="2945" y="11364"/>
                </a:lnTo>
                <a:lnTo>
                  <a:pt x="2847" y="11340"/>
                </a:lnTo>
                <a:lnTo>
                  <a:pt x="2750" y="11364"/>
                </a:lnTo>
                <a:lnTo>
                  <a:pt x="2677" y="11364"/>
                </a:lnTo>
                <a:lnTo>
                  <a:pt x="2604" y="11388"/>
                </a:lnTo>
                <a:lnTo>
                  <a:pt x="2556" y="11437"/>
                </a:lnTo>
                <a:lnTo>
                  <a:pt x="2531" y="11461"/>
                </a:lnTo>
                <a:lnTo>
                  <a:pt x="2556" y="11510"/>
                </a:lnTo>
                <a:lnTo>
                  <a:pt x="2580" y="11583"/>
                </a:lnTo>
                <a:lnTo>
                  <a:pt x="2628" y="11607"/>
                </a:lnTo>
                <a:lnTo>
                  <a:pt x="2750" y="11656"/>
                </a:lnTo>
                <a:lnTo>
                  <a:pt x="2920" y="11680"/>
                </a:lnTo>
                <a:lnTo>
                  <a:pt x="2896" y="11851"/>
                </a:lnTo>
                <a:lnTo>
                  <a:pt x="2628" y="11875"/>
                </a:lnTo>
                <a:lnTo>
                  <a:pt x="2458" y="11899"/>
                </a:lnTo>
                <a:lnTo>
                  <a:pt x="2361" y="11924"/>
                </a:lnTo>
                <a:lnTo>
                  <a:pt x="2288" y="11948"/>
                </a:lnTo>
                <a:lnTo>
                  <a:pt x="2288" y="11972"/>
                </a:lnTo>
                <a:lnTo>
                  <a:pt x="2288" y="11997"/>
                </a:lnTo>
                <a:lnTo>
                  <a:pt x="2337" y="12045"/>
                </a:lnTo>
                <a:lnTo>
                  <a:pt x="2410" y="12094"/>
                </a:lnTo>
                <a:lnTo>
                  <a:pt x="2507" y="12118"/>
                </a:lnTo>
                <a:lnTo>
                  <a:pt x="2604" y="12143"/>
                </a:lnTo>
                <a:lnTo>
                  <a:pt x="2896" y="12143"/>
                </a:lnTo>
                <a:lnTo>
                  <a:pt x="2896" y="12216"/>
                </a:lnTo>
                <a:lnTo>
                  <a:pt x="2628" y="12289"/>
                </a:lnTo>
                <a:lnTo>
                  <a:pt x="2507" y="12313"/>
                </a:lnTo>
                <a:lnTo>
                  <a:pt x="2385" y="12362"/>
                </a:lnTo>
                <a:lnTo>
                  <a:pt x="2361" y="12386"/>
                </a:lnTo>
                <a:lnTo>
                  <a:pt x="2337" y="12410"/>
                </a:lnTo>
                <a:lnTo>
                  <a:pt x="2361" y="12483"/>
                </a:lnTo>
                <a:lnTo>
                  <a:pt x="2410" y="12532"/>
                </a:lnTo>
                <a:lnTo>
                  <a:pt x="2483" y="12556"/>
                </a:lnTo>
                <a:lnTo>
                  <a:pt x="2604" y="12581"/>
                </a:lnTo>
                <a:lnTo>
                  <a:pt x="2726" y="12556"/>
                </a:lnTo>
                <a:lnTo>
                  <a:pt x="2872" y="12556"/>
                </a:lnTo>
                <a:lnTo>
                  <a:pt x="2823" y="12824"/>
                </a:lnTo>
                <a:lnTo>
                  <a:pt x="2677" y="12775"/>
                </a:lnTo>
                <a:lnTo>
                  <a:pt x="2337" y="12775"/>
                </a:lnTo>
                <a:lnTo>
                  <a:pt x="2264" y="12824"/>
                </a:lnTo>
                <a:lnTo>
                  <a:pt x="2239" y="12848"/>
                </a:lnTo>
                <a:lnTo>
                  <a:pt x="2239" y="12897"/>
                </a:lnTo>
                <a:lnTo>
                  <a:pt x="2239" y="12970"/>
                </a:lnTo>
                <a:lnTo>
                  <a:pt x="2312" y="13019"/>
                </a:lnTo>
                <a:lnTo>
                  <a:pt x="2385" y="13043"/>
                </a:lnTo>
                <a:lnTo>
                  <a:pt x="2458" y="13067"/>
                </a:lnTo>
                <a:lnTo>
                  <a:pt x="2628" y="13092"/>
                </a:lnTo>
                <a:lnTo>
                  <a:pt x="2799" y="13092"/>
                </a:lnTo>
                <a:lnTo>
                  <a:pt x="2774" y="13262"/>
                </a:lnTo>
                <a:lnTo>
                  <a:pt x="2458" y="13262"/>
                </a:lnTo>
                <a:lnTo>
                  <a:pt x="2361" y="13286"/>
                </a:lnTo>
                <a:lnTo>
                  <a:pt x="2264" y="13335"/>
                </a:lnTo>
                <a:lnTo>
                  <a:pt x="2239" y="13359"/>
                </a:lnTo>
                <a:lnTo>
                  <a:pt x="2239" y="13408"/>
                </a:lnTo>
                <a:lnTo>
                  <a:pt x="2312" y="13481"/>
                </a:lnTo>
                <a:lnTo>
                  <a:pt x="2410" y="13505"/>
                </a:lnTo>
                <a:lnTo>
                  <a:pt x="2483" y="13530"/>
                </a:lnTo>
                <a:lnTo>
                  <a:pt x="2726" y="13530"/>
                </a:lnTo>
                <a:lnTo>
                  <a:pt x="2701" y="13724"/>
                </a:lnTo>
                <a:lnTo>
                  <a:pt x="2483" y="13749"/>
                </a:lnTo>
                <a:lnTo>
                  <a:pt x="2312" y="13749"/>
                </a:lnTo>
                <a:lnTo>
                  <a:pt x="2264" y="13773"/>
                </a:lnTo>
                <a:lnTo>
                  <a:pt x="2191" y="13822"/>
                </a:lnTo>
                <a:lnTo>
                  <a:pt x="2166" y="13870"/>
                </a:lnTo>
                <a:lnTo>
                  <a:pt x="2166" y="13943"/>
                </a:lnTo>
                <a:lnTo>
                  <a:pt x="2215" y="13992"/>
                </a:lnTo>
                <a:lnTo>
                  <a:pt x="2239" y="14041"/>
                </a:lnTo>
                <a:lnTo>
                  <a:pt x="2361" y="14089"/>
                </a:lnTo>
                <a:lnTo>
                  <a:pt x="2628" y="14089"/>
                </a:lnTo>
                <a:lnTo>
                  <a:pt x="2604" y="14260"/>
                </a:lnTo>
                <a:lnTo>
                  <a:pt x="2385" y="14260"/>
                </a:lnTo>
                <a:lnTo>
                  <a:pt x="2264" y="14284"/>
                </a:lnTo>
                <a:lnTo>
                  <a:pt x="2166" y="14333"/>
                </a:lnTo>
                <a:lnTo>
                  <a:pt x="2118" y="14357"/>
                </a:lnTo>
                <a:lnTo>
                  <a:pt x="2118" y="14406"/>
                </a:lnTo>
                <a:lnTo>
                  <a:pt x="2142" y="14454"/>
                </a:lnTo>
                <a:lnTo>
                  <a:pt x="2191" y="14479"/>
                </a:lnTo>
                <a:lnTo>
                  <a:pt x="2312" y="14527"/>
                </a:lnTo>
                <a:lnTo>
                  <a:pt x="2458" y="14527"/>
                </a:lnTo>
                <a:lnTo>
                  <a:pt x="2580" y="14503"/>
                </a:lnTo>
                <a:lnTo>
                  <a:pt x="2531" y="14868"/>
                </a:lnTo>
                <a:lnTo>
                  <a:pt x="2531" y="14844"/>
                </a:lnTo>
                <a:lnTo>
                  <a:pt x="2434" y="14819"/>
                </a:lnTo>
                <a:lnTo>
                  <a:pt x="2312" y="14795"/>
                </a:lnTo>
                <a:lnTo>
                  <a:pt x="2191" y="14795"/>
                </a:lnTo>
                <a:lnTo>
                  <a:pt x="2093" y="14844"/>
                </a:lnTo>
                <a:lnTo>
                  <a:pt x="2069" y="14868"/>
                </a:lnTo>
                <a:lnTo>
                  <a:pt x="2069" y="14892"/>
                </a:lnTo>
                <a:lnTo>
                  <a:pt x="2069" y="14917"/>
                </a:lnTo>
                <a:lnTo>
                  <a:pt x="2093" y="14941"/>
                </a:lnTo>
                <a:lnTo>
                  <a:pt x="2166" y="14990"/>
                </a:lnTo>
                <a:lnTo>
                  <a:pt x="2264" y="14990"/>
                </a:lnTo>
                <a:lnTo>
                  <a:pt x="2458" y="15014"/>
                </a:lnTo>
                <a:lnTo>
                  <a:pt x="2507" y="15014"/>
                </a:lnTo>
                <a:lnTo>
                  <a:pt x="2531" y="14990"/>
                </a:lnTo>
                <a:lnTo>
                  <a:pt x="2531" y="15136"/>
                </a:lnTo>
                <a:lnTo>
                  <a:pt x="2045" y="15452"/>
                </a:lnTo>
                <a:lnTo>
                  <a:pt x="1801" y="15549"/>
                </a:lnTo>
                <a:lnTo>
                  <a:pt x="1680" y="15598"/>
                </a:lnTo>
                <a:lnTo>
                  <a:pt x="1534" y="15622"/>
                </a:lnTo>
                <a:lnTo>
                  <a:pt x="1436" y="15622"/>
                </a:lnTo>
                <a:lnTo>
                  <a:pt x="1339" y="15598"/>
                </a:lnTo>
                <a:lnTo>
                  <a:pt x="1266" y="15549"/>
                </a:lnTo>
                <a:lnTo>
                  <a:pt x="1242" y="15501"/>
                </a:lnTo>
                <a:lnTo>
                  <a:pt x="1242" y="15452"/>
                </a:lnTo>
                <a:lnTo>
                  <a:pt x="1266" y="15355"/>
                </a:lnTo>
                <a:lnTo>
                  <a:pt x="1315" y="15282"/>
                </a:lnTo>
                <a:lnTo>
                  <a:pt x="1485" y="15136"/>
                </a:lnTo>
                <a:lnTo>
                  <a:pt x="1534" y="15111"/>
                </a:lnTo>
                <a:lnTo>
                  <a:pt x="1582" y="15063"/>
                </a:lnTo>
                <a:lnTo>
                  <a:pt x="1607" y="15014"/>
                </a:lnTo>
                <a:lnTo>
                  <a:pt x="1631" y="14941"/>
                </a:lnTo>
                <a:lnTo>
                  <a:pt x="1655" y="14308"/>
                </a:lnTo>
                <a:lnTo>
                  <a:pt x="1680" y="13676"/>
                </a:lnTo>
                <a:lnTo>
                  <a:pt x="1704" y="12410"/>
                </a:lnTo>
                <a:lnTo>
                  <a:pt x="1728" y="11121"/>
                </a:lnTo>
                <a:lnTo>
                  <a:pt x="1753" y="10488"/>
                </a:lnTo>
                <a:lnTo>
                  <a:pt x="1801" y="9855"/>
                </a:lnTo>
                <a:lnTo>
                  <a:pt x="1826" y="9223"/>
                </a:lnTo>
                <a:lnTo>
                  <a:pt x="1826" y="8590"/>
                </a:lnTo>
                <a:lnTo>
                  <a:pt x="1850" y="7958"/>
                </a:lnTo>
                <a:lnTo>
                  <a:pt x="1923" y="7349"/>
                </a:lnTo>
                <a:lnTo>
                  <a:pt x="1996" y="6911"/>
                </a:lnTo>
                <a:lnTo>
                  <a:pt x="1996" y="6692"/>
                </a:lnTo>
                <a:lnTo>
                  <a:pt x="1972" y="6571"/>
                </a:lnTo>
                <a:lnTo>
                  <a:pt x="1923" y="6498"/>
                </a:lnTo>
                <a:lnTo>
                  <a:pt x="1947" y="6425"/>
                </a:lnTo>
                <a:lnTo>
                  <a:pt x="1947" y="6352"/>
                </a:lnTo>
                <a:lnTo>
                  <a:pt x="1923" y="6303"/>
                </a:lnTo>
                <a:lnTo>
                  <a:pt x="1874" y="6254"/>
                </a:lnTo>
                <a:lnTo>
                  <a:pt x="1801" y="6230"/>
                </a:lnTo>
                <a:lnTo>
                  <a:pt x="1704" y="6254"/>
                </a:lnTo>
                <a:lnTo>
                  <a:pt x="1558" y="6230"/>
                </a:lnTo>
                <a:lnTo>
                  <a:pt x="1485" y="6230"/>
                </a:lnTo>
                <a:lnTo>
                  <a:pt x="1436" y="6254"/>
                </a:lnTo>
                <a:lnTo>
                  <a:pt x="1388" y="6303"/>
                </a:lnTo>
                <a:lnTo>
                  <a:pt x="1412" y="6352"/>
                </a:lnTo>
                <a:lnTo>
                  <a:pt x="1412" y="6376"/>
                </a:lnTo>
                <a:lnTo>
                  <a:pt x="1509" y="6425"/>
                </a:lnTo>
                <a:lnTo>
                  <a:pt x="1485" y="6449"/>
                </a:lnTo>
                <a:lnTo>
                  <a:pt x="1388" y="6449"/>
                </a:lnTo>
                <a:lnTo>
                  <a:pt x="1193" y="6473"/>
                </a:lnTo>
                <a:lnTo>
                  <a:pt x="1096" y="6522"/>
                </a:lnTo>
                <a:lnTo>
                  <a:pt x="1071" y="6522"/>
                </a:lnTo>
                <a:lnTo>
                  <a:pt x="1096" y="6546"/>
                </a:lnTo>
                <a:lnTo>
                  <a:pt x="1144" y="6619"/>
                </a:lnTo>
                <a:lnTo>
                  <a:pt x="1193" y="6644"/>
                </a:lnTo>
                <a:lnTo>
                  <a:pt x="1266" y="6668"/>
                </a:lnTo>
                <a:lnTo>
                  <a:pt x="1339" y="6692"/>
                </a:lnTo>
                <a:lnTo>
                  <a:pt x="1315" y="6741"/>
                </a:lnTo>
                <a:lnTo>
                  <a:pt x="1193" y="6765"/>
                </a:lnTo>
                <a:lnTo>
                  <a:pt x="1096" y="6790"/>
                </a:lnTo>
                <a:lnTo>
                  <a:pt x="998" y="6863"/>
                </a:lnTo>
                <a:lnTo>
                  <a:pt x="998" y="6887"/>
                </a:lnTo>
                <a:lnTo>
                  <a:pt x="1096" y="6936"/>
                </a:lnTo>
                <a:lnTo>
                  <a:pt x="1193" y="6960"/>
                </a:lnTo>
                <a:lnTo>
                  <a:pt x="1217" y="6960"/>
                </a:lnTo>
                <a:lnTo>
                  <a:pt x="1193" y="7106"/>
                </a:lnTo>
                <a:lnTo>
                  <a:pt x="1047" y="7082"/>
                </a:lnTo>
                <a:lnTo>
                  <a:pt x="950" y="7106"/>
                </a:lnTo>
                <a:lnTo>
                  <a:pt x="877" y="7130"/>
                </a:lnTo>
                <a:lnTo>
                  <a:pt x="804" y="7203"/>
                </a:lnTo>
                <a:lnTo>
                  <a:pt x="804" y="7252"/>
                </a:lnTo>
                <a:lnTo>
                  <a:pt x="828" y="7301"/>
                </a:lnTo>
                <a:lnTo>
                  <a:pt x="852" y="7325"/>
                </a:lnTo>
                <a:lnTo>
                  <a:pt x="901" y="7349"/>
                </a:lnTo>
                <a:lnTo>
                  <a:pt x="1023" y="7374"/>
                </a:lnTo>
                <a:lnTo>
                  <a:pt x="1096" y="7398"/>
                </a:lnTo>
                <a:lnTo>
                  <a:pt x="1047" y="7568"/>
                </a:lnTo>
                <a:lnTo>
                  <a:pt x="950" y="7568"/>
                </a:lnTo>
                <a:lnTo>
                  <a:pt x="852" y="7593"/>
                </a:lnTo>
                <a:lnTo>
                  <a:pt x="731" y="7617"/>
                </a:lnTo>
                <a:lnTo>
                  <a:pt x="706" y="7641"/>
                </a:lnTo>
                <a:lnTo>
                  <a:pt x="682" y="7690"/>
                </a:lnTo>
                <a:lnTo>
                  <a:pt x="706" y="7739"/>
                </a:lnTo>
                <a:lnTo>
                  <a:pt x="731" y="7763"/>
                </a:lnTo>
                <a:lnTo>
                  <a:pt x="755" y="7812"/>
                </a:lnTo>
                <a:lnTo>
                  <a:pt x="828" y="7836"/>
                </a:lnTo>
                <a:lnTo>
                  <a:pt x="925" y="7860"/>
                </a:lnTo>
                <a:lnTo>
                  <a:pt x="974" y="7860"/>
                </a:lnTo>
                <a:lnTo>
                  <a:pt x="950" y="7958"/>
                </a:lnTo>
                <a:lnTo>
                  <a:pt x="804" y="7982"/>
                </a:lnTo>
                <a:lnTo>
                  <a:pt x="731" y="8006"/>
                </a:lnTo>
                <a:lnTo>
                  <a:pt x="658" y="8031"/>
                </a:lnTo>
                <a:lnTo>
                  <a:pt x="658" y="8055"/>
                </a:lnTo>
                <a:lnTo>
                  <a:pt x="658" y="8079"/>
                </a:lnTo>
                <a:lnTo>
                  <a:pt x="731" y="8104"/>
                </a:lnTo>
                <a:lnTo>
                  <a:pt x="804" y="8128"/>
                </a:lnTo>
                <a:lnTo>
                  <a:pt x="950" y="8128"/>
                </a:lnTo>
                <a:lnTo>
                  <a:pt x="950" y="8274"/>
                </a:lnTo>
                <a:lnTo>
                  <a:pt x="828" y="8298"/>
                </a:lnTo>
                <a:lnTo>
                  <a:pt x="779" y="8323"/>
                </a:lnTo>
                <a:lnTo>
                  <a:pt x="731" y="8347"/>
                </a:lnTo>
                <a:lnTo>
                  <a:pt x="706" y="8396"/>
                </a:lnTo>
                <a:lnTo>
                  <a:pt x="706" y="8420"/>
                </a:lnTo>
                <a:lnTo>
                  <a:pt x="731" y="8469"/>
                </a:lnTo>
                <a:lnTo>
                  <a:pt x="755" y="8493"/>
                </a:lnTo>
                <a:lnTo>
                  <a:pt x="828" y="8517"/>
                </a:lnTo>
                <a:lnTo>
                  <a:pt x="901" y="8517"/>
                </a:lnTo>
                <a:lnTo>
                  <a:pt x="974" y="8712"/>
                </a:lnTo>
                <a:lnTo>
                  <a:pt x="974" y="8834"/>
                </a:lnTo>
                <a:lnTo>
                  <a:pt x="974" y="8931"/>
                </a:lnTo>
                <a:lnTo>
                  <a:pt x="950" y="9028"/>
                </a:lnTo>
                <a:lnTo>
                  <a:pt x="901" y="9101"/>
                </a:lnTo>
                <a:lnTo>
                  <a:pt x="828" y="9174"/>
                </a:lnTo>
                <a:lnTo>
                  <a:pt x="731" y="9223"/>
                </a:lnTo>
                <a:lnTo>
                  <a:pt x="633" y="9223"/>
                </a:lnTo>
                <a:lnTo>
                  <a:pt x="512" y="9199"/>
                </a:lnTo>
                <a:lnTo>
                  <a:pt x="414" y="9150"/>
                </a:lnTo>
                <a:lnTo>
                  <a:pt x="341" y="9101"/>
                </a:lnTo>
                <a:lnTo>
                  <a:pt x="268" y="9028"/>
                </a:lnTo>
                <a:lnTo>
                  <a:pt x="268" y="8980"/>
                </a:lnTo>
                <a:lnTo>
                  <a:pt x="268" y="8931"/>
                </a:lnTo>
                <a:lnTo>
                  <a:pt x="293" y="8882"/>
                </a:lnTo>
                <a:lnTo>
                  <a:pt x="366" y="8858"/>
                </a:lnTo>
                <a:lnTo>
                  <a:pt x="390" y="8834"/>
                </a:lnTo>
                <a:lnTo>
                  <a:pt x="414" y="8809"/>
                </a:lnTo>
                <a:lnTo>
                  <a:pt x="487" y="8517"/>
                </a:lnTo>
                <a:lnTo>
                  <a:pt x="512" y="8225"/>
                </a:lnTo>
                <a:lnTo>
                  <a:pt x="560" y="7641"/>
                </a:lnTo>
                <a:lnTo>
                  <a:pt x="560" y="7057"/>
                </a:lnTo>
                <a:lnTo>
                  <a:pt x="609" y="6741"/>
                </a:lnTo>
                <a:lnTo>
                  <a:pt x="633" y="6473"/>
                </a:lnTo>
                <a:lnTo>
                  <a:pt x="731" y="6108"/>
                </a:lnTo>
                <a:lnTo>
                  <a:pt x="877" y="5792"/>
                </a:lnTo>
                <a:lnTo>
                  <a:pt x="1047" y="5524"/>
                </a:lnTo>
                <a:lnTo>
                  <a:pt x="1242" y="5281"/>
                </a:lnTo>
                <a:lnTo>
                  <a:pt x="1485" y="5062"/>
                </a:lnTo>
                <a:lnTo>
                  <a:pt x="1753" y="4892"/>
                </a:lnTo>
                <a:lnTo>
                  <a:pt x="2069" y="4746"/>
                </a:lnTo>
                <a:lnTo>
                  <a:pt x="2410" y="4624"/>
                </a:lnTo>
                <a:lnTo>
                  <a:pt x="2872" y="4527"/>
                </a:lnTo>
                <a:lnTo>
                  <a:pt x="3358" y="4478"/>
                </a:lnTo>
                <a:lnTo>
                  <a:pt x="3407" y="4502"/>
                </a:lnTo>
                <a:lnTo>
                  <a:pt x="3480" y="4502"/>
                </a:lnTo>
                <a:lnTo>
                  <a:pt x="3529" y="4478"/>
                </a:lnTo>
                <a:lnTo>
                  <a:pt x="3577" y="4454"/>
                </a:lnTo>
                <a:close/>
                <a:moveTo>
                  <a:pt x="3261" y="1"/>
                </a:moveTo>
                <a:lnTo>
                  <a:pt x="3066" y="25"/>
                </a:lnTo>
                <a:lnTo>
                  <a:pt x="2896" y="123"/>
                </a:lnTo>
                <a:lnTo>
                  <a:pt x="2823" y="171"/>
                </a:lnTo>
                <a:lnTo>
                  <a:pt x="2750" y="244"/>
                </a:lnTo>
                <a:lnTo>
                  <a:pt x="2531" y="317"/>
                </a:lnTo>
                <a:lnTo>
                  <a:pt x="2337" y="463"/>
                </a:lnTo>
                <a:lnTo>
                  <a:pt x="2142" y="609"/>
                </a:lnTo>
                <a:lnTo>
                  <a:pt x="1972" y="804"/>
                </a:lnTo>
                <a:lnTo>
                  <a:pt x="1826" y="1023"/>
                </a:lnTo>
                <a:lnTo>
                  <a:pt x="1704" y="1242"/>
                </a:lnTo>
                <a:lnTo>
                  <a:pt x="1631" y="1461"/>
                </a:lnTo>
                <a:lnTo>
                  <a:pt x="1582" y="1680"/>
                </a:lnTo>
                <a:lnTo>
                  <a:pt x="1558" y="1874"/>
                </a:lnTo>
                <a:lnTo>
                  <a:pt x="1582" y="2069"/>
                </a:lnTo>
                <a:lnTo>
                  <a:pt x="1582" y="2239"/>
                </a:lnTo>
                <a:lnTo>
                  <a:pt x="1631" y="2410"/>
                </a:lnTo>
                <a:lnTo>
                  <a:pt x="1680" y="2580"/>
                </a:lnTo>
                <a:lnTo>
                  <a:pt x="1728" y="2750"/>
                </a:lnTo>
                <a:lnTo>
                  <a:pt x="1826" y="2921"/>
                </a:lnTo>
                <a:lnTo>
                  <a:pt x="1899" y="3067"/>
                </a:lnTo>
                <a:lnTo>
                  <a:pt x="2020" y="3213"/>
                </a:lnTo>
                <a:lnTo>
                  <a:pt x="2142" y="3334"/>
                </a:lnTo>
                <a:lnTo>
                  <a:pt x="2264" y="3456"/>
                </a:lnTo>
                <a:lnTo>
                  <a:pt x="2410" y="3578"/>
                </a:lnTo>
                <a:lnTo>
                  <a:pt x="2556" y="3675"/>
                </a:lnTo>
                <a:lnTo>
                  <a:pt x="2701" y="3748"/>
                </a:lnTo>
                <a:lnTo>
                  <a:pt x="2872" y="3821"/>
                </a:lnTo>
                <a:lnTo>
                  <a:pt x="3066" y="3894"/>
                </a:lnTo>
                <a:lnTo>
                  <a:pt x="3310" y="3918"/>
                </a:lnTo>
                <a:lnTo>
                  <a:pt x="3261" y="4016"/>
                </a:lnTo>
                <a:lnTo>
                  <a:pt x="3237" y="4113"/>
                </a:lnTo>
                <a:lnTo>
                  <a:pt x="2750" y="4162"/>
                </a:lnTo>
                <a:lnTo>
                  <a:pt x="2361" y="4235"/>
                </a:lnTo>
                <a:lnTo>
                  <a:pt x="1996" y="4356"/>
                </a:lnTo>
                <a:lnTo>
                  <a:pt x="1655" y="4502"/>
                </a:lnTo>
                <a:lnTo>
                  <a:pt x="1339" y="4697"/>
                </a:lnTo>
                <a:lnTo>
                  <a:pt x="1071" y="4916"/>
                </a:lnTo>
                <a:lnTo>
                  <a:pt x="828" y="5184"/>
                </a:lnTo>
                <a:lnTo>
                  <a:pt x="609" y="5500"/>
                </a:lnTo>
                <a:lnTo>
                  <a:pt x="439" y="5865"/>
                </a:lnTo>
                <a:lnTo>
                  <a:pt x="341" y="6206"/>
                </a:lnTo>
                <a:lnTo>
                  <a:pt x="268" y="6571"/>
                </a:lnTo>
                <a:lnTo>
                  <a:pt x="220" y="6936"/>
                </a:lnTo>
                <a:lnTo>
                  <a:pt x="195" y="7301"/>
                </a:lnTo>
                <a:lnTo>
                  <a:pt x="171" y="7982"/>
                </a:lnTo>
                <a:lnTo>
                  <a:pt x="171" y="8347"/>
                </a:lnTo>
                <a:lnTo>
                  <a:pt x="195" y="8688"/>
                </a:lnTo>
                <a:lnTo>
                  <a:pt x="147" y="8712"/>
                </a:lnTo>
                <a:lnTo>
                  <a:pt x="98" y="8761"/>
                </a:lnTo>
                <a:lnTo>
                  <a:pt x="49" y="8809"/>
                </a:lnTo>
                <a:lnTo>
                  <a:pt x="25" y="8882"/>
                </a:lnTo>
                <a:lnTo>
                  <a:pt x="1" y="9004"/>
                </a:lnTo>
                <a:lnTo>
                  <a:pt x="49" y="9150"/>
                </a:lnTo>
                <a:lnTo>
                  <a:pt x="98" y="9223"/>
                </a:lnTo>
                <a:lnTo>
                  <a:pt x="147" y="9296"/>
                </a:lnTo>
                <a:lnTo>
                  <a:pt x="293" y="9418"/>
                </a:lnTo>
                <a:lnTo>
                  <a:pt x="463" y="9490"/>
                </a:lnTo>
                <a:lnTo>
                  <a:pt x="633" y="9515"/>
                </a:lnTo>
                <a:lnTo>
                  <a:pt x="828" y="9515"/>
                </a:lnTo>
                <a:lnTo>
                  <a:pt x="901" y="9466"/>
                </a:lnTo>
                <a:lnTo>
                  <a:pt x="974" y="9442"/>
                </a:lnTo>
                <a:lnTo>
                  <a:pt x="1120" y="9320"/>
                </a:lnTo>
                <a:lnTo>
                  <a:pt x="1193" y="9174"/>
                </a:lnTo>
                <a:lnTo>
                  <a:pt x="1266" y="9004"/>
                </a:lnTo>
                <a:lnTo>
                  <a:pt x="1290" y="8834"/>
                </a:lnTo>
                <a:lnTo>
                  <a:pt x="1266" y="8663"/>
                </a:lnTo>
                <a:lnTo>
                  <a:pt x="1217" y="8493"/>
                </a:lnTo>
                <a:lnTo>
                  <a:pt x="1266" y="8396"/>
                </a:lnTo>
                <a:lnTo>
                  <a:pt x="1290" y="8274"/>
                </a:lnTo>
                <a:lnTo>
                  <a:pt x="1315" y="8031"/>
                </a:lnTo>
                <a:lnTo>
                  <a:pt x="1412" y="7593"/>
                </a:lnTo>
                <a:lnTo>
                  <a:pt x="1534" y="7179"/>
                </a:lnTo>
                <a:lnTo>
                  <a:pt x="1631" y="6887"/>
                </a:lnTo>
                <a:lnTo>
                  <a:pt x="1582" y="7130"/>
                </a:lnTo>
                <a:lnTo>
                  <a:pt x="1534" y="7471"/>
                </a:lnTo>
                <a:lnTo>
                  <a:pt x="1509" y="7812"/>
                </a:lnTo>
                <a:lnTo>
                  <a:pt x="1436" y="9028"/>
                </a:lnTo>
                <a:lnTo>
                  <a:pt x="1363" y="10220"/>
                </a:lnTo>
                <a:lnTo>
                  <a:pt x="1315" y="11413"/>
                </a:lnTo>
                <a:lnTo>
                  <a:pt x="1290" y="12581"/>
                </a:lnTo>
                <a:lnTo>
                  <a:pt x="1266" y="13773"/>
                </a:lnTo>
                <a:lnTo>
                  <a:pt x="1217" y="14941"/>
                </a:lnTo>
                <a:lnTo>
                  <a:pt x="1217" y="14965"/>
                </a:lnTo>
                <a:lnTo>
                  <a:pt x="1120" y="15038"/>
                </a:lnTo>
                <a:lnTo>
                  <a:pt x="1023" y="15136"/>
                </a:lnTo>
                <a:lnTo>
                  <a:pt x="974" y="15233"/>
                </a:lnTo>
                <a:lnTo>
                  <a:pt x="925" y="15379"/>
                </a:lnTo>
                <a:lnTo>
                  <a:pt x="925" y="15501"/>
                </a:lnTo>
                <a:lnTo>
                  <a:pt x="925" y="15622"/>
                </a:lnTo>
                <a:lnTo>
                  <a:pt x="998" y="15720"/>
                </a:lnTo>
                <a:lnTo>
                  <a:pt x="1071" y="15841"/>
                </a:lnTo>
                <a:lnTo>
                  <a:pt x="1169" y="15890"/>
                </a:lnTo>
                <a:lnTo>
                  <a:pt x="1266" y="15939"/>
                </a:lnTo>
                <a:lnTo>
                  <a:pt x="1363" y="15963"/>
                </a:lnTo>
                <a:lnTo>
                  <a:pt x="1704" y="15963"/>
                </a:lnTo>
                <a:lnTo>
                  <a:pt x="1923" y="15890"/>
                </a:lnTo>
                <a:lnTo>
                  <a:pt x="2142" y="15793"/>
                </a:lnTo>
                <a:lnTo>
                  <a:pt x="2337" y="15671"/>
                </a:lnTo>
                <a:lnTo>
                  <a:pt x="2701" y="15452"/>
                </a:lnTo>
                <a:lnTo>
                  <a:pt x="2774" y="15428"/>
                </a:lnTo>
                <a:lnTo>
                  <a:pt x="2847" y="15403"/>
                </a:lnTo>
                <a:lnTo>
                  <a:pt x="2920" y="15330"/>
                </a:lnTo>
                <a:lnTo>
                  <a:pt x="2945" y="15233"/>
                </a:lnTo>
                <a:lnTo>
                  <a:pt x="3091" y="13870"/>
                </a:lnTo>
                <a:lnTo>
                  <a:pt x="3237" y="12508"/>
                </a:lnTo>
                <a:lnTo>
                  <a:pt x="3310" y="11802"/>
                </a:lnTo>
                <a:lnTo>
                  <a:pt x="3334" y="11461"/>
                </a:lnTo>
                <a:lnTo>
                  <a:pt x="3431" y="11096"/>
                </a:lnTo>
                <a:lnTo>
                  <a:pt x="3480" y="11194"/>
                </a:lnTo>
                <a:lnTo>
                  <a:pt x="3529" y="11315"/>
                </a:lnTo>
                <a:lnTo>
                  <a:pt x="3577" y="11559"/>
                </a:lnTo>
                <a:lnTo>
                  <a:pt x="3650" y="11997"/>
                </a:lnTo>
                <a:lnTo>
                  <a:pt x="3699" y="12508"/>
                </a:lnTo>
                <a:lnTo>
                  <a:pt x="3723" y="13043"/>
                </a:lnTo>
                <a:lnTo>
                  <a:pt x="3748" y="13359"/>
                </a:lnTo>
                <a:lnTo>
                  <a:pt x="3821" y="13651"/>
                </a:lnTo>
                <a:lnTo>
                  <a:pt x="3942" y="14260"/>
                </a:lnTo>
                <a:lnTo>
                  <a:pt x="4113" y="14844"/>
                </a:lnTo>
                <a:lnTo>
                  <a:pt x="4259" y="15428"/>
                </a:lnTo>
                <a:lnTo>
                  <a:pt x="4283" y="15501"/>
                </a:lnTo>
                <a:lnTo>
                  <a:pt x="4332" y="15525"/>
                </a:lnTo>
                <a:lnTo>
                  <a:pt x="4380" y="15598"/>
                </a:lnTo>
                <a:lnTo>
                  <a:pt x="4478" y="15671"/>
                </a:lnTo>
                <a:lnTo>
                  <a:pt x="4697" y="15793"/>
                </a:lnTo>
                <a:lnTo>
                  <a:pt x="4940" y="15866"/>
                </a:lnTo>
                <a:lnTo>
                  <a:pt x="5110" y="15914"/>
                </a:lnTo>
                <a:lnTo>
                  <a:pt x="5354" y="15963"/>
                </a:lnTo>
                <a:lnTo>
                  <a:pt x="5694" y="15963"/>
                </a:lnTo>
                <a:lnTo>
                  <a:pt x="5816" y="15914"/>
                </a:lnTo>
                <a:lnTo>
                  <a:pt x="5938" y="15866"/>
                </a:lnTo>
                <a:lnTo>
                  <a:pt x="6011" y="15793"/>
                </a:lnTo>
                <a:lnTo>
                  <a:pt x="6108" y="15671"/>
                </a:lnTo>
                <a:lnTo>
                  <a:pt x="6157" y="15525"/>
                </a:lnTo>
                <a:lnTo>
                  <a:pt x="6157" y="15379"/>
                </a:lnTo>
                <a:lnTo>
                  <a:pt x="6108" y="15209"/>
                </a:lnTo>
                <a:lnTo>
                  <a:pt x="6035" y="15087"/>
                </a:lnTo>
                <a:lnTo>
                  <a:pt x="5962" y="14965"/>
                </a:lnTo>
                <a:lnTo>
                  <a:pt x="5840" y="14868"/>
                </a:lnTo>
                <a:lnTo>
                  <a:pt x="5694" y="14819"/>
                </a:lnTo>
                <a:lnTo>
                  <a:pt x="5621" y="14333"/>
                </a:lnTo>
                <a:lnTo>
                  <a:pt x="5548" y="13822"/>
                </a:lnTo>
                <a:lnTo>
                  <a:pt x="5475" y="12824"/>
                </a:lnTo>
                <a:lnTo>
                  <a:pt x="5402" y="10853"/>
                </a:lnTo>
                <a:lnTo>
                  <a:pt x="5281" y="8542"/>
                </a:lnTo>
                <a:lnTo>
                  <a:pt x="5256" y="7836"/>
                </a:lnTo>
                <a:lnTo>
                  <a:pt x="5232" y="7106"/>
                </a:lnTo>
                <a:lnTo>
                  <a:pt x="5256" y="7033"/>
                </a:lnTo>
                <a:lnTo>
                  <a:pt x="5256" y="6984"/>
                </a:lnTo>
                <a:lnTo>
                  <a:pt x="5232" y="6936"/>
                </a:lnTo>
                <a:lnTo>
                  <a:pt x="5208" y="6887"/>
                </a:lnTo>
                <a:lnTo>
                  <a:pt x="5183" y="6619"/>
                </a:lnTo>
                <a:lnTo>
                  <a:pt x="5305" y="6863"/>
                </a:lnTo>
                <a:lnTo>
                  <a:pt x="5402" y="7130"/>
                </a:lnTo>
                <a:lnTo>
                  <a:pt x="5475" y="7398"/>
                </a:lnTo>
                <a:lnTo>
                  <a:pt x="5500" y="7666"/>
                </a:lnTo>
                <a:lnTo>
                  <a:pt x="5524" y="7958"/>
                </a:lnTo>
                <a:lnTo>
                  <a:pt x="5548" y="8250"/>
                </a:lnTo>
                <a:lnTo>
                  <a:pt x="5524" y="8785"/>
                </a:lnTo>
                <a:lnTo>
                  <a:pt x="5524" y="8834"/>
                </a:lnTo>
                <a:lnTo>
                  <a:pt x="5548" y="8907"/>
                </a:lnTo>
                <a:lnTo>
                  <a:pt x="5524" y="9004"/>
                </a:lnTo>
                <a:lnTo>
                  <a:pt x="5548" y="9126"/>
                </a:lnTo>
                <a:lnTo>
                  <a:pt x="5573" y="9247"/>
                </a:lnTo>
                <a:lnTo>
                  <a:pt x="5621" y="9345"/>
                </a:lnTo>
                <a:lnTo>
                  <a:pt x="5694" y="9418"/>
                </a:lnTo>
                <a:lnTo>
                  <a:pt x="5767" y="9466"/>
                </a:lnTo>
                <a:lnTo>
                  <a:pt x="5840" y="9515"/>
                </a:lnTo>
                <a:lnTo>
                  <a:pt x="5938" y="9539"/>
                </a:lnTo>
                <a:lnTo>
                  <a:pt x="6011" y="9563"/>
                </a:lnTo>
                <a:lnTo>
                  <a:pt x="6205" y="9563"/>
                </a:lnTo>
                <a:lnTo>
                  <a:pt x="6303" y="9515"/>
                </a:lnTo>
                <a:lnTo>
                  <a:pt x="6424" y="9442"/>
                </a:lnTo>
                <a:lnTo>
                  <a:pt x="6546" y="9320"/>
                </a:lnTo>
                <a:lnTo>
                  <a:pt x="6619" y="9199"/>
                </a:lnTo>
                <a:lnTo>
                  <a:pt x="6668" y="9053"/>
                </a:lnTo>
                <a:lnTo>
                  <a:pt x="6668" y="8907"/>
                </a:lnTo>
                <a:lnTo>
                  <a:pt x="6643" y="8785"/>
                </a:lnTo>
                <a:lnTo>
                  <a:pt x="6643" y="8736"/>
                </a:lnTo>
                <a:lnTo>
                  <a:pt x="6692" y="8420"/>
                </a:lnTo>
                <a:lnTo>
                  <a:pt x="6716" y="8079"/>
                </a:lnTo>
                <a:lnTo>
                  <a:pt x="6741" y="7739"/>
                </a:lnTo>
                <a:lnTo>
                  <a:pt x="6716" y="7398"/>
                </a:lnTo>
                <a:lnTo>
                  <a:pt x="6692" y="7057"/>
                </a:lnTo>
                <a:lnTo>
                  <a:pt x="6643" y="6717"/>
                </a:lnTo>
                <a:lnTo>
                  <a:pt x="6570" y="6400"/>
                </a:lnTo>
                <a:lnTo>
                  <a:pt x="6473" y="6060"/>
                </a:lnTo>
                <a:lnTo>
                  <a:pt x="6473" y="6011"/>
                </a:lnTo>
                <a:lnTo>
                  <a:pt x="6424" y="5962"/>
                </a:lnTo>
                <a:lnTo>
                  <a:pt x="6230" y="5500"/>
                </a:lnTo>
                <a:lnTo>
                  <a:pt x="6132" y="5257"/>
                </a:lnTo>
                <a:lnTo>
                  <a:pt x="5986" y="5038"/>
                </a:lnTo>
                <a:lnTo>
                  <a:pt x="5889" y="4916"/>
                </a:lnTo>
                <a:lnTo>
                  <a:pt x="5792" y="4770"/>
                </a:lnTo>
                <a:lnTo>
                  <a:pt x="5670" y="4673"/>
                </a:lnTo>
                <a:lnTo>
                  <a:pt x="5548" y="4551"/>
                </a:lnTo>
                <a:lnTo>
                  <a:pt x="5256" y="4381"/>
                </a:lnTo>
                <a:lnTo>
                  <a:pt x="4964" y="4259"/>
                </a:lnTo>
                <a:lnTo>
                  <a:pt x="4648" y="4162"/>
                </a:lnTo>
                <a:lnTo>
                  <a:pt x="4332" y="4113"/>
                </a:lnTo>
                <a:lnTo>
                  <a:pt x="3991" y="4089"/>
                </a:lnTo>
                <a:lnTo>
                  <a:pt x="3650" y="4089"/>
                </a:lnTo>
                <a:lnTo>
                  <a:pt x="3650" y="4064"/>
                </a:lnTo>
                <a:lnTo>
                  <a:pt x="3650" y="3918"/>
                </a:lnTo>
                <a:lnTo>
                  <a:pt x="3821" y="3870"/>
                </a:lnTo>
                <a:lnTo>
                  <a:pt x="3991" y="3797"/>
                </a:lnTo>
                <a:lnTo>
                  <a:pt x="4161" y="3724"/>
                </a:lnTo>
                <a:lnTo>
                  <a:pt x="4332" y="3626"/>
                </a:lnTo>
                <a:lnTo>
                  <a:pt x="4478" y="3505"/>
                </a:lnTo>
                <a:lnTo>
                  <a:pt x="4624" y="3359"/>
                </a:lnTo>
                <a:lnTo>
                  <a:pt x="4770" y="3237"/>
                </a:lnTo>
                <a:lnTo>
                  <a:pt x="4891" y="3067"/>
                </a:lnTo>
                <a:lnTo>
                  <a:pt x="4989" y="2896"/>
                </a:lnTo>
                <a:lnTo>
                  <a:pt x="5086" y="2726"/>
                </a:lnTo>
                <a:lnTo>
                  <a:pt x="5159" y="2556"/>
                </a:lnTo>
                <a:lnTo>
                  <a:pt x="5232" y="2385"/>
                </a:lnTo>
                <a:lnTo>
                  <a:pt x="5281" y="2191"/>
                </a:lnTo>
                <a:lnTo>
                  <a:pt x="5305" y="2020"/>
                </a:lnTo>
                <a:lnTo>
                  <a:pt x="5305" y="1826"/>
                </a:lnTo>
                <a:lnTo>
                  <a:pt x="5281" y="1655"/>
                </a:lnTo>
                <a:lnTo>
                  <a:pt x="5232" y="1436"/>
                </a:lnTo>
                <a:lnTo>
                  <a:pt x="5135" y="1218"/>
                </a:lnTo>
                <a:lnTo>
                  <a:pt x="5037" y="1023"/>
                </a:lnTo>
                <a:lnTo>
                  <a:pt x="4916" y="853"/>
                </a:lnTo>
                <a:lnTo>
                  <a:pt x="4770" y="682"/>
                </a:lnTo>
                <a:lnTo>
                  <a:pt x="4599" y="512"/>
                </a:lnTo>
                <a:lnTo>
                  <a:pt x="4429" y="366"/>
                </a:lnTo>
                <a:lnTo>
                  <a:pt x="4234" y="244"/>
                </a:lnTo>
                <a:lnTo>
                  <a:pt x="4088" y="171"/>
                </a:lnTo>
                <a:lnTo>
                  <a:pt x="3894" y="98"/>
                </a:lnTo>
                <a:lnTo>
                  <a:pt x="3699" y="25"/>
                </a:lnTo>
                <a:lnTo>
                  <a:pt x="348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48"/>
          <p:cNvSpPr/>
          <p:nvPr/>
        </p:nvSpPr>
        <p:spPr>
          <a:xfrm>
            <a:off x="4250872" y="2142407"/>
            <a:ext cx="303227" cy="321098"/>
          </a:xfrm>
          <a:custGeom>
            <a:rect b="b" l="l" r="r" t="t"/>
            <a:pathLst>
              <a:path extrusionOk="0" h="16620" w="15695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48"/>
          <p:cNvSpPr/>
          <p:nvPr/>
        </p:nvSpPr>
        <p:spPr>
          <a:xfrm>
            <a:off x="4757606" y="2150868"/>
            <a:ext cx="332381" cy="306995"/>
          </a:xfrm>
          <a:custGeom>
            <a:rect b="b" l="l" r="r" t="t"/>
            <a:pathLst>
              <a:path extrusionOk="0" h="15890" w="17204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48"/>
          <p:cNvSpPr/>
          <p:nvPr/>
        </p:nvSpPr>
        <p:spPr>
          <a:xfrm>
            <a:off x="5283137" y="2098688"/>
            <a:ext cx="305584" cy="366713"/>
          </a:xfrm>
          <a:custGeom>
            <a:rect b="b" l="l" r="r" t="t"/>
            <a:pathLst>
              <a:path extrusionOk="0" h="18981" w="15817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48"/>
          <p:cNvSpPr/>
          <p:nvPr/>
        </p:nvSpPr>
        <p:spPr>
          <a:xfrm>
            <a:off x="713104" y="2632704"/>
            <a:ext cx="112365" cy="379870"/>
          </a:xfrm>
          <a:custGeom>
            <a:rect b="b" l="l" r="r" t="t"/>
            <a:pathLst>
              <a:path extrusionOk="0" h="19662" w="5816">
                <a:moveTo>
                  <a:pt x="2677" y="5694"/>
                </a:moveTo>
                <a:lnTo>
                  <a:pt x="2896" y="5719"/>
                </a:lnTo>
                <a:lnTo>
                  <a:pt x="3042" y="5719"/>
                </a:lnTo>
                <a:lnTo>
                  <a:pt x="2871" y="5792"/>
                </a:lnTo>
                <a:lnTo>
                  <a:pt x="2750" y="5865"/>
                </a:lnTo>
                <a:lnTo>
                  <a:pt x="2482" y="5986"/>
                </a:lnTo>
                <a:lnTo>
                  <a:pt x="2360" y="6059"/>
                </a:lnTo>
                <a:lnTo>
                  <a:pt x="2239" y="6157"/>
                </a:lnTo>
                <a:lnTo>
                  <a:pt x="2263" y="5719"/>
                </a:lnTo>
                <a:lnTo>
                  <a:pt x="2433" y="5694"/>
                </a:lnTo>
                <a:close/>
                <a:moveTo>
                  <a:pt x="3407" y="5767"/>
                </a:moveTo>
                <a:lnTo>
                  <a:pt x="3577" y="5792"/>
                </a:lnTo>
                <a:lnTo>
                  <a:pt x="3553" y="6838"/>
                </a:lnTo>
                <a:lnTo>
                  <a:pt x="3480" y="6789"/>
                </a:lnTo>
                <a:lnTo>
                  <a:pt x="3407" y="6789"/>
                </a:lnTo>
                <a:lnTo>
                  <a:pt x="3309" y="6814"/>
                </a:lnTo>
                <a:lnTo>
                  <a:pt x="3212" y="6838"/>
                </a:lnTo>
                <a:lnTo>
                  <a:pt x="3042" y="6935"/>
                </a:lnTo>
                <a:lnTo>
                  <a:pt x="2896" y="7033"/>
                </a:lnTo>
                <a:lnTo>
                  <a:pt x="2531" y="7227"/>
                </a:lnTo>
                <a:lnTo>
                  <a:pt x="2336" y="7349"/>
                </a:lnTo>
                <a:lnTo>
                  <a:pt x="2166" y="7471"/>
                </a:lnTo>
                <a:lnTo>
                  <a:pt x="2190" y="7106"/>
                </a:lnTo>
                <a:lnTo>
                  <a:pt x="2360" y="7033"/>
                </a:lnTo>
                <a:lnTo>
                  <a:pt x="2531" y="6960"/>
                </a:lnTo>
                <a:lnTo>
                  <a:pt x="2847" y="6765"/>
                </a:lnTo>
                <a:lnTo>
                  <a:pt x="3212" y="6595"/>
                </a:lnTo>
                <a:lnTo>
                  <a:pt x="3407" y="6473"/>
                </a:lnTo>
                <a:lnTo>
                  <a:pt x="3455" y="6400"/>
                </a:lnTo>
                <a:lnTo>
                  <a:pt x="3504" y="6327"/>
                </a:lnTo>
                <a:lnTo>
                  <a:pt x="3528" y="6254"/>
                </a:lnTo>
                <a:lnTo>
                  <a:pt x="3480" y="6181"/>
                </a:lnTo>
                <a:lnTo>
                  <a:pt x="3431" y="6108"/>
                </a:lnTo>
                <a:lnTo>
                  <a:pt x="3382" y="6084"/>
                </a:lnTo>
                <a:lnTo>
                  <a:pt x="3285" y="6084"/>
                </a:lnTo>
                <a:lnTo>
                  <a:pt x="3188" y="6108"/>
                </a:lnTo>
                <a:lnTo>
                  <a:pt x="2993" y="6181"/>
                </a:lnTo>
                <a:lnTo>
                  <a:pt x="2628" y="6400"/>
                </a:lnTo>
                <a:lnTo>
                  <a:pt x="2409" y="6522"/>
                </a:lnTo>
                <a:lnTo>
                  <a:pt x="2190" y="6643"/>
                </a:lnTo>
                <a:lnTo>
                  <a:pt x="2214" y="6497"/>
                </a:lnTo>
                <a:lnTo>
                  <a:pt x="2263" y="6497"/>
                </a:lnTo>
                <a:lnTo>
                  <a:pt x="2287" y="6473"/>
                </a:lnTo>
                <a:lnTo>
                  <a:pt x="2579" y="6327"/>
                </a:lnTo>
                <a:lnTo>
                  <a:pt x="2847" y="6157"/>
                </a:lnTo>
                <a:lnTo>
                  <a:pt x="3139" y="6059"/>
                </a:lnTo>
                <a:lnTo>
                  <a:pt x="3285" y="5986"/>
                </a:lnTo>
                <a:lnTo>
                  <a:pt x="3358" y="5962"/>
                </a:lnTo>
                <a:lnTo>
                  <a:pt x="3382" y="5889"/>
                </a:lnTo>
                <a:lnTo>
                  <a:pt x="3407" y="5840"/>
                </a:lnTo>
                <a:lnTo>
                  <a:pt x="3407" y="5767"/>
                </a:lnTo>
                <a:close/>
                <a:moveTo>
                  <a:pt x="4039" y="6303"/>
                </a:moveTo>
                <a:lnTo>
                  <a:pt x="4209" y="6327"/>
                </a:lnTo>
                <a:lnTo>
                  <a:pt x="4404" y="6351"/>
                </a:lnTo>
                <a:lnTo>
                  <a:pt x="4526" y="6351"/>
                </a:lnTo>
                <a:lnTo>
                  <a:pt x="4574" y="7884"/>
                </a:lnTo>
                <a:lnTo>
                  <a:pt x="4574" y="7884"/>
                </a:lnTo>
                <a:lnTo>
                  <a:pt x="4501" y="7860"/>
                </a:lnTo>
                <a:lnTo>
                  <a:pt x="4404" y="7860"/>
                </a:lnTo>
                <a:lnTo>
                  <a:pt x="4234" y="7884"/>
                </a:lnTo>
                <a:lnTo>
                  <a:pt x="4015" y="7909"/>
                </a:lnTo>
                <a:lnTo>
                  <a:pt x="4015" y="7471"/>
                </a:lnTo>
                <a:lnTo>
                  <a:pt x="4039" y="6303"/>
                </a:lnTo>
                <a:close/>
                <a:moveTo>
                  <a:pt x="3553" y="7179"/>
                </a:moveTo>
                <a:lnTo>
                  <a:pt x="3553" y="7495"/>
                </a:lnTo>
                <a:lnTo>
                  <a:pt x="3480" y="7495"/>
                </a:lnTo>
                <a:lnTo>
                  <a:pt x="3285" y="7544"/>
                </a:lnTo>
                <a:lnTo>
                  <a:pt x="3090" y="7617"/>
                </a:lnTo>
                <a:lnTo>
                  <a:pt x="2701" y="7811"/>
                </a:lnTo>
                <a:lnTo>
                  <a:pt x="2458" y="7957"/>
                </a:lnTo>
                <a:lnTo>
                  <a:pt x="2190" y="8128"/>
                </a:lnTo>
                <a:lnTo>
                  <a:pt x="2166" y="7860"/>
                </a:lnTo>
                <a:lnTo>
                  <a:pt x="2166" y="7811"/>
                </a:lnTo>
                <a:lnTo>
                  <a:pt x="2287" y="7811"/>
                </a:lnTo>
                <a:lnTo>
                  <a:pt x="2409" y="7787"/>
                </a:lnTo>
                <a:lnTo>
                  <a:pt x="2628" y="7690"/>
                </a:lnTo>
                <a:lnTo>
                  <a:pt x="3042" y="7471"/>
                </a:lnTo>
                <a:lnTo>
                  <a:pt x="3285" y="7349"/>
                </a:lnTo>
                <a:lnTo>
                  <a:pt x="3431" y="7276"/>
                </a:lnTo>
                <a:lnTo>
                  <a:pt x="3553" y="7179"/>
                </a:lnTo>
                <a:close/>
                <a:moveTo>
                  <a:pt x="3553" y="7957"/>
                </a:moveTo>
                <a:lnTo>
                  <a:pt x="3553" y="8249"/>
                </a:lnTo>
                <a:lnTo>
                  <a:pt x="3504" y="8274"/>
                </a:lnTo>
                <a:lnTo>
                  <a:pt x="3066" y="8468"/>
                </a:lnTo>
                <a:lnTo>
                  <a:pt x="2652" y="8687"/>
                </a:lnTo>
                <a:lnTo>
                  <a:pt x="2482" y="8784"/>
                </a:lnTo>
                <a:lnTo>
                  <a:pt x="2312" y="8882"/>
                </a:lnTo>
                <a:lnTo>
                  <a:pt x="2239" y="8955"/>
                </a:lnTo>
                <a:lnTo>
                  <a:pt x="2214" y="8468"/>
                </a:lnTo>
                <a:lnTo>
                  <a:pt x="2336" y="8468"/>
                </a:lnTo>
                <a:lnTo>
                  <a:pt x="2458" y="8420"/>
                </a:lnTo>
                <a:lnTo>
                  <a:pt x="2677" y="8322"/>
                </a:lnTo>
                <a:lnTo>
                  <a:pt x="3115" y="8128"/>
                </a:lnTo>
                <a:lnTo>
                  <a:pt x="3553" y="7957"/>
                </a:lnTo>
                <a:close/>
                <a:moveTo>
                  <a:pt x="3528" y="8784"/>
                </a:moveTo>
                <a:lnTo>
                  <a:pt x="3528" y="8955"/>
                </a:lnTo>
                <a:lnTo>
                  <a:pt x="3358" y="9003"/>
                </a:lnTo>
                <a:lnTo>
                  <a:pt x="3212" y="9076"/>
                </a:lnTo>
                <a:lnTo>
                  <a:pt x="2871" y="9247"/>
                </a:lnTo>
                <a:lnTo>
                  <a:pt x="2579" y="9441"/>
                </a:lnTo>
                <a:lnTo>
                  <a:pt x="2287" y="9660"/>
                </a:lnTo>
                <a:lnTo>
                  <a:pt x="2263" y="9247"/>
                </a:lnTo>
                <a:lnTo>
                  <a:pt x="2458" y="9247"/>
                </a:lnTo>
                <a:lnTo>
                  <a:pt x="2871" y="9052"/>
                </a:lnTo>
                <a:lnTo>
                  <a:pt x="3528" y="8784"/>
                </a:lnTo>
                <a:close/>
                <a:moveTo>
                  <a:pt x="4574" y="8371"/>
                </a:moveTo>
                <a:lnTo>
                  <a:pt x="4574" y="8565"/>
                </a:lnTo>
                <a:lnTo>
                  <a:pt x="4574" y="9076"/>
                </a:lnTo>
                <a:lnTo>
                  <a:pt x="4550" y="9587"/>
                </a:lnTo>
                <a:lnTo>
                  <a:pt x="4453" y="9563"/>
                </a:lnTo>
                <a:lnTo>
                  <a:pt x="4355" y="9563"/>
                </a:lnTo>
                <a:lnTo>
                  <a:pt x="3991" y="9660"/>
                </a:lnTo>
                <a:lnTo>
                  <a:pt x="4015" y="8371"/>
                </a:lnTo>
                <a:lnTo>
                  <a:pt x="4209" y="8395"/>
                </a:lnTo>
                <a:lnTo>
                  <a:pt x="4501" y="8395"/>
                </a:lnTo>
                <a:lnTo>
                  <a:pt x="4574" y="8371"/>
                </a:lnTo>
                <a:close/>
                <a:moveTo>
                  <a:pt x="3528" y="9393"/>
                </a:moveTo>
                <a:lnTo>
                  <a:pt x="3528" y="9660"/>
                </a:lnTo>
                <a:lnTo>
                  <a:pt x="3212" y="9806"/>
                </a:lnTo>
                <a:lnTo>
                  <a:pt x="2896" y="9952"/>
                </a:lnTo>
                <a:lnTo>
                  <a:pt x="2604" y="10098"/>
                </a:lnTo>
                <a:lnTo>
                  <a:pt x="2482" y="10196"/>
                </a:lnTo>
                <a:lnTo>
                  <a:pt x="2360" y="10293"/>
                </a:lnTo>
                <a:lnTo>
                  <a:pt x="2336" y="9977"/>
                </a:lnTo>
                <a:lnTo>
                  <a:pt x="2312" y="9806"/>
                </a:lnTo>
                <a:lnTo>
                  <a:pt x="2458" y="9782"/>
                </a:lnTo>
                <a:lnTo>
                  <a:pt x="2604" y="9758"/>
                </a:lnTo>
                <a:lnTo>
                  <a:pt x="2750" y="9709"/>
                </a:lnTo>
                <a:lnTo>
                  <a:pt x="2920" y="9636"/>
                </a:lnTo>
                <a:lnTo>
                  <a:pt x="3212" y="9514"/>
                </a:lnTo>
                <a:lnTo>
                  <a:pt x="3528" y="9393"/>
                </a:lnTo>
                <a:close/>
                <a:moveTo>
                  <a:pt x="3528" y="10123"/>
                </a:moveTo>
                <a:lnTo>
                  <a:pt x="3504" y="10415"/>
                </a:lnTo>
                <a:lnTo>
                  <a:pt x="3358" y="10439"/>
                </a:lnTo>
                <a:lnTo>
                  <a:pt x="3212" y="10488"/>
                </a:lnTo>
                <a:lnTo>
                  <a:pt x="2920" y="10609"/>
                </a:lnTo>
                <a:lnTo>
                  <a:pt x="2652" y="10755"/>
                </a:lnTo>
                <a:lnTo>
                  <a:pt x="2409" y="10901"/>
                </a:lnTo>
                <a:lnTo>
                  <a:pt x="2385" y="10585"/>
                </a:lnTo>
                <a:lnTo>
                  <a:pt x="2531" y="10536"/>
                </a:lnTo>
                <a:lnTo>
                  <a:pt x="2701" y="10488"/>
                </a:lnTo>
                <a:lnTo>
                  <a:pt x="3017" y="10342"/>
                </a:lnTo>
                <a:lnTo>
                  <a:pt x="3528" y="10123"/>
                </a:lnTo>
                <a:close/>
                <a:moveTo>
                  <a:pt x="4501" y="10098"/>
                </a:moveTo>
                <a:lnTo>
                  <a:pt x="4453" y="10780"/>
                </a:lnTo>
                <a:lnTo>
                  <a:pt x="4428" y="11072"/>
                </a:lnTo>
                <a:lnTo>
                  <a:pt x="4234" y="11072"/>
                </a:lnTo>
                <a:lnTo>
                  <a:pt x="3966" y="11096"/>
                </a:lnTo>
                <a:lnTo>
                  <a:pt x="3991" y="10123"/>
                </a:lnTo>
                <a:lnTo>
                  <a:pt x="4258" y="10123"/>
                </a:lnTo>
                <a:lnTo>
                  <a:pt x="4501" y="10098"/>
                </a:lnTo>
                <a:close/>
                <a:moveTo>
                  <a:pt x="3504" y="10780"/>
                </a:moveTo>
                <a:lnTo>
                  <a:pt x="3504" y="10877"/>
                </a:lnTo>
                <a:lnTo>
                  <a:pt x="3358" y="10901"/>
                </a:lnTo>
                <a:lnTo>
                  <a:pt x="3212" y="10950"/>
                </a:lnTo>
                <a:lnTo>
                  <a:pt x="3066" y="10999"/>
                </a:lnTo>
                <a:lnTo>
                  <a:pt x="2896" y="11096"/>
                </a:lnTo>
                <a:lnTo>
                  <a:pt x="2628" y="11266"/>
                </a:lnTo>
                <a:lnTo>
                  <a:pt x="2506" y="11364"/>
                </a:lnTo>
                <a:lnTo>
                  <a:pt x="2433" y="11461"/>
                </a:lnTo>
                <a:lnTo>
                  <a:pt x="2409" y="11169"/>
                </a:lnTo>
                <a:lnTo>
                  <a:pt x="2555" y="11145"/>
                </a:lnTo>
                <a:lnTo>
                  <a:pt x="2701" y="11096"/>
                </a:lnTo>
                <a:lnTo>
                  <a:pt x="2969" y="10974"/>
                </a:lnTo>
                <a:lnTo>
                  <a:pt x="3236" y="10877"/>
                </a:lnTo>
                <a:lnTo>
                  <a:pt x="3504" y="10780"/>
                </a:lnTo>
                <a:close/>
                <a:moveTo>
                  <a:pt x="3480" y="11364"/>
                </a:moveTo>
                <a:lnTo>
                  <a:pt x="3480" y="11437"/>
                </a:lnTo>
                <a:lnTo>
                  <a:pt x="3407" y="11461"/>
                </a:lnTo>
                <a:lnTo>
                  <a:pt x="3139" y="11583"/>
                </a:lnTo>
                <a:lnTo>
                  <a:pt x="2920" y="11753"/>
                </a:lnTo>
                <a:lnTo>
                  <a:pt x="2458" y="12118"/>
                </a:lnTo>
                <a:lnTo>
                  <a:pt x="2433" y="11656"/>
                </a:lnTo>
                <a:lnTo>
                  <a:pt x="2531" y="11680"/>
                </a:lnTo>
                <a:lnTo>
                  <a:pt x="2604" y="11680"/>
                </a:lnTo>
                <a:lnTo>
                  <a:pt x="2701" y="11656"/>
                </a:lnTo>
                <a:lnTo>
                  <a:pt x="2871" y="11607"/>
                </a:lnTo>
                <a:lnTo>
                  <a:pt x="3236" y="11437"/>
                </a:lnTo>
                <a:lnTo>
                  <a:pt x="3480" y="11364"/>
                </a:lnTo>
                <a:close/>
                <a:moveTo>
                  <a:pt x="3480" y="11899"/>
                </a:moveTo>
                <a:lnTo>
                  <a:pt x="3480" y="11972"/>
                </a:lnTo>
                <a:lnTo>
                  <a:pt x="3455" y="12118"/>
                </a:lnTo>
                <a:lnTo>
                  <a:pt x="3334" y="12167"/>
                </a:lnTo>
                <a:lnTo>
                  <a:pt x="3188" y="12240"/>
                </a:lnTo>
                <a:lnTo>
                  <a:pt x="2944" y="12361"/>
                </a:lnTo>
                <a:lnTo>
                  <a:pt x="2701" y="12483"/>
                </a:lnTo>
                <a:lnTo>
                  <a:pt x="2458" y="12629"/>
                </a:lnTo>
                <a:lnTo>
                  <a:pt x="2458" y="12313"/>
                </a:lnTo>
                <a:lnTo>
                  <a:pt x="2725" y="12240"/>
                </a:lnTo>
                <a:lnTo>
                  <a:pt x="2969" y="12142"/>
                </a:lnTo>
                <a:lnTo>
                  <a:pt x="3480" y="11899"/>
                </a:lnTo>
                <a:close/>
                <a:moveTo>
                  <a:pt x="3942" y="11558"/>
                </a:moveTo>
                <a:lnTo>
                  <a:pt x="4185" y="11583"/>
                </a:lnTo>
                <a:lnTo>
                  <a:pt x="4428" y="11583"/>
                </a:lnTo>
                <a:lnTo>
                  <a:pt x="4428" y="12824"/>
                </a:lnTo>
                <a:lnTo>
                  <a:pt x="4355" y="12824"/>
                </a:lnTo>
                <a:lnTo>
                  <a:pt x="4112" y="12872"/>
                </a:lnTo>
                <a:lnTo>
                  <a:pt x="3893" y="12921"/>
                </a:lnTo>
                <a:lnTo>
                  <a:pt x="3893" y="12921"/>
                </a:lnTo>
                <a:lnTo>
                  <a:pt x="3918" y="12167"/>
                </a:lnTo>
                <a:lnTo>
                  <a:pt x="3942" y="11558"/>
                </a:lnTo>
                <a:close/>
                <a:moveTo>
                  <a:pt x="3431" y="12580"/>
                </a:moveTo>
                <a:lnTo>
                  <a:pt x="3431" y="12702"/>
                </a:lnTo>
                <a:lnTo>
                  <a:pt x="3285" y="12726"/>
                </a:lnTo>
                <a:lnTo>
                  <a:pt x="3163" y="12799"/>
                </a:lnTo>
                <a:lnTo>
                  <a:pt x="2920" y="12945"/>
                </a:lnTo>
                <a:lnTo>
                  <a:pt x="2677" y="13091"/>
                </a:lnTo>
                <a:lnTo>
                  <a:pt x="2555" y="13189"/>
                </a:lnTo>
                <a:lnTo>
                  <a:pt x="2458" y="13286"/>
                </a:lnTo>
                <a:lnTo>
                  <a:pt x="2458" y="12945"/>
                </a:lnTo>
                <a:lnTo>
                  <a:pt x="2604" y="12945"/>
                </a:lnTo>
                <a:lnTo>
                  <a:pt x="2774" y="12897"/>
                </a:lnTo>
                <a:lnTo>
                  <a:pt x="3042" y="12775"/>
                </a:lnTo>
                <a:lnTo>
                  <a:pt x="3407" y="12580"/>
                </a:lnTo>
                <a:close/>
                <a:moveTo>
                  <a:pt x="3407" y="13213"/>
                </a:moveTo>
                <a:lnTo>
                  <a:pt x="3407" y="13432"/>
                </a:lnTo>
                <a:lnTo>
                  <a:pt x="3236" y="13529"/>
                </a:lnTo>
                <a:lnTo>
                  <a:pt x="3066" y="13651"/>
                </a:lnTo>
                <a:lnTo>
                  <a:pt x="2774" y="13821"/>
                </a:lnTo>
                <a:lnTo>
                  <a:pt x="2579" y="13919"/>
                </a:lnTo>
                <a:lnTo>
                  <a:pt x="2433" y="14065"/>
                </a:lnTo>
                <a:lnTo>
                  <a:pt x="2458" y="13529"/>
                </a:lnTo>
                <a:lnTo>
                  <a:pt x="2579" y="13529"/>
                </a:lnTo>
                <a:lnTo>
                  <a:pt x="2701" y="13505"/>
                </a:lnTo>
                <a:lnTo>
                  <a:pt x="2920" y="13408"/>
                </a:lnTo>
                <a:lnTo>
                  <a:pt x="3285" y="13262"/>
                </a:lnTo>
                <a:lnTo>
                  <a:pt x="3407" y="13213"/>
                </a:lnTo>
                <a:close/>
                <a:moveTo>
                  <a:pt x="3407" y="13894"/>
                </a:moveTo>
                <a:lnTo>
                  <a:pt x="3455" y="14235"/>
                </a:lnTo>
                <a:lnTo>
                  <a:pt x="3236" y="14284"/>
                </a:lnTo>
                <a:lnTo>
                  <a:pt x="3042" y="14357"/>
                </a:lnTo>
                <a:lnTo>
                  <a:pt x="2628" y="14478"/>
                </a:lnTo>
                <a:lnTo>
                  <a:pt x="2555" y="14527"/>
                </a:lnTo>
                <a:lnTo>
                  <a:pt x="2409" y="14600"/>
                </a:lnTo>
                <a:lnTo>
                  <a:pt x="2433" y="14308"/>
                </a:lnTo>
                <a:lnTo>
                  <a:pt x="2433" y="14211"/>
                </a:lnTo>
                <a:lnTo>
                  <a:pt x="2506" y="14259"/>
                </a:lnTo>
                <a:lnTo>
                  <a:pt x="2604" y="14284"/>
                </a:lnTo>
                <a:lnTo>
                  <a:pt x="2701" y="14284"/>
                </a:lnTo>
                <a:lnTo>
                  <a:pt x="2798" y="14235"/>
                </a:lnTo>
                <a:lnTo>
                  <a:pt x="2993" y="14162"/>
                </a:lnTo>
                <a:lnTo>
                  <a:pt x="3139" y="14065"/>
                </a:lnTo>
                <a:lnTo>
                  <a:pt x="3407" y="13894"/>
                </a:lnTo>
                <a:close/>
                <a:moveTo>
                  <a:pt x="3504" y="14551"/>
                </a:moveTo>
                <a:lnTo>
                  <a:pt x="3553" y="14697"/>
                </a:lnTo>
                <a:lnTo>
                  <a:pt x="3504" y="14722"/>
                </a:lnTo>
                <a:lnTo>
                  <a:pt x="3358" y="14795"/>
                </a:lnTo>
                <a:lnTo>
                  <a:pt x="3163" y="14892"/>
                </a:lnTo>
                <a:lnTo>
                  <a:pt x="2798" y="15038"/>
                </a:lnTo>
                <a:lnTo>
                  <a:pt x="2433" y="15184"/>
                </a:lnTo>
                <a:lnTo>
                  <a:pt x="2263" y="15281"/>
                </a:lnTo>
                <a:lnTo>
                  <a:pt x="2093" y="15403"/>
                </a:lnTo>
                <a:lnTo>
                  <a:pt x="2093" y="15403"/>
                </a:lnTo>
                <a:lnTo>
                  <a:pt x="2239" y="15160"/>
                </a:lnTo>
                <a:lnTo>
                  <a:pt x="2336" y="14989"/>
                </a:lnTo>
                <a:lnTo>
                  <a:pt x="2385" y="14819"/>
                </a:lnTo>
                <a:lnTo>
                  <a:pt x="2604" y="14819"/>
                </a:lnTo>
                <a:lnTo>
                  <a:pt x="2823" y="14722"/>
                </a:lnTo>
                <a:lnTo>
                  <a:pt x="3163" y="14649"/>
                </a:lnTo>
                <a:lnTo>
                  <a:pt x="3504" y="14551"/>
                </a:lnTo>
                <a:close/>
                <a:moveTo>
                  <a:pt x="3723" y="15014"/>
                </a:moveTo>
                <a:lnTo>
                  <a:pt x="3918" y="15306"/>
                </a:lnTo>
                <a:lnTo>
                  <a:pt x="3772" y="15330"/>
                </a:lnTo>
                <a:lnTo>
                  <a:pt x="3626" y="15379"/>
                </a:lnTo>
                <a:lnTo>
                  <a:pt x="3358" y="15525"/>
                </a:lnTo>
                <a:lnTo>
                  <a:pt x="3066" y="15695"/>
                </a:lnTo>
                <a:lnTo>
                  <a:pt x="2823" y="15841"/>
                </a:lnTo>
                <a:lnTo>
                  <a:pt x="2506" y="15987"/>
                </a:lnTo>
                <a:lnTo>
                  <a:pt x="2214" y="16084"/>
                </a:lnTo>
                <a:lnTo>
                  <a:pt x="1606" y="16303"/>
                </a:lnTo>
                <a:lnTo>
                  <a:pt x="1703" y="16084"/>
                </a:lnTo>
                <a:lnTo>
                  <a:pt x="1776" y="15890"/>
                </a:lnTo>
                <a:lnTo>
                  <a:pt x="1947" y="15646"/>
                </a:lnTo>
                <a:lnTo>
                  <a:pt x="1995" y="15646"/>
                </a:lnTo>
                <a:lnTo>
                  <a:pt x="2214" y="15622"/>
                </a:lnTo>
                <a:lnTo>
                  <a:pt x="2433" y="15573"/>
                </a:lnTo>
                <a:lnTo>
                  <a:pt x="2871" y="15427"/>
                </a:lnTo>
                <a:lnTo>
                  <a:pt x="3309" y="15257"/>
                </a:lnTo>
                <a:lnTo>
                  <a:pt x="3699" y="15038"/>
                </a:lnTo>
                <a:lnTo>
                  <a:pt x="3723" y="15014"/>
                </a:lnTo>
                <a:close/>
                <a:moveTo>
                  <a:pt x="4088" y="15549"/>
                </a:moveTo>
                <a:lnTo>
                  <a:pt x="4209" y="15719"/>
                </a:lnTo>
                <a:lnTo>
                  <a:pt x="3845" y="15865"/>
                </a:lnTo>
                <a:lnTo>
                  <a:pt x="3504" y="16011"/>
                </a:lnTo>
                <a:lnTo>
                  <a:pt x="2798" y="16328"/>
                </a:lnTo>
                <a:lnTo>
                  <a:pt x="2117" y="16620"/>
                </a:lnTo>
                <a:lnTo>
                  <a:pt x="1801" y="16790"/>
                </a:lnTo>
                <a:lnTo>
                  <a:pt x="1484" y="16984"/>
                </a:lnTo>
                <a:lnTo>
                  <a:pt x="1509" y="16790"/>
                </a:lnTo>
                <a:lnTo>
                  <a:pt x="1533" y="16595"/>
                </a:lnTo>
                <a:lnTo>
                  <a:pt x="1995" y="16595"/>
                </a:lnTo>
                <a:lnTo>
                  <a:pt x="2166" y="16547"/>
                </a:lnTo>
                <a:lnTo>
                  <a:pt x="2482" y="16449"/>
                </a:lnTo>
                <a:lnTo>
                  <a:pt x="2750" y="16328"/>
                </a:lnTo>
                <a:lnTo>
                  <a:pt x="3090" y="16182"/>
                </a:lnTo>
                <a:lnTo>
                  <a:pt x="3480" y="16011"/>
                </a:lnTo>
                <a:lnTo>
                  <a:pt x="3650" y="15914"/>
                </a:lnTo>
                <a:lnTo>
                  <a:pt x="3820" y="15792"/>
                </a:lnTo>
                <a:lnTo>
                  <a:pt x="3966" y="15671"/>
                </a:lnTo>
                <a:lnTo>
                  <a:pt x="4088" y="15549"/>
                </a:lnTo>
                <a:close/>
                <a:moveTo>
                  <a:pt x="4428" y="16060"/>
                </a:moveTo>
                <a:lnTo>
                  <a:pt x="4477" y="16206"/>
                </a:lnTo>
                <a:lnTo>
                  <a:pt x="4453" y="16206"/>
                </a:lnTo>
                <a:lnTo>
                  <a:pt x="4380" y="16230"/>
                </a:lnTo>
                <a:lnTo>
                  <a:pt x="4307" y="16279"/>
                </a:lnTo>
                <a:lnTo>
                  <a:pt x="4185" y="16352"/>
                </a:lnTo>
                <a:lnTo>
                  <a:pt x="4064" y="16474"/>
                </a:lnTo>
                <a:lnTo>
                  <a:pt x="3942" y="16571"/>
                </a:lnTo>
                <a:lnTo>
                  <a:pt x="3553" y="16790"/>
                </a:lnTo>
                <a:lnTo>
                  <a:pt x="3139" y="17009"/>
                </a:lnTo>
                <a:lnTo>
                  <a:pt x="2652" y="17228"/>
                </a:lnTo>
                <a:lnTo>
                  <a:pt x="2190" y="17422"/>
                </a:lnTo>
                <a:lnTo>
                  <a:pt x="1947" y="17520"/>
                </a:lnTo>
                <a:lnTo>
                  <a:pt x="1825" y="17568"/>
                </a:lnTo>
                <a:lnTo>
                  <a:pt x="1728" y="17641"/>
                </a:lnTo>
                <a:lnTo>
                  <a:pt x="1630" y="17520"/>
                </a:lnTo>
                <a:lnTo>
                  <a:pt x="1557" y="17325"/>
                </a:lnTo>
                <a:lnTo>
                  <a:pt x="1606" y="17325"/>
                </a:lnTo>
                <a:lnTo>
                  <a:pt x="2409" y="16984"/>
                </a:lnTo>
                <a:lnTo>
                  <a:pt x="3188" y="16644"/>
                </a:lnTo>
                <a:lnTo>
                  <a:pt x="3820" y="16401"/>
                </a:lnTo>
                <a:lnTo>
                  <a:pt x="4137" y="16255"/>
                </a:lnTo>
                <a:lnTo>
                  <a:pt x="4428" y="16060"/>
                </a:lnTo>
                <a:close/>
                <a:moveTo>
                  <a:pt x="4550" y="16571"/>
                </a:moveTo>
                <a:lnTo>
                  <a:pt x="4550" y="16717"/>
                </a:lnTo>
                <a:lnTo>
                  <a:pt x="4526" y="16863"/>
                </a:lnTo>
                <a:lnTo>
                  <a:pt x="4477" y="16863"/>
                </a:lnTo>
                <a:lnTo>
                  <a:pt x="4331" y="16911"/>
                </a:lnTo>
                <a:lnTo>
                  <a:pt x="4185" y="16984"/>
                </a:lnTo>
                <a:lnTo>
                  <a:pt x="3918" y="17179"/>
                </a:lnTo>
                <a:lnTo>
                  <a:pt x="3528" y="17422"/>
                </a:lnTo>
                <a:lnTo>
                  <a:pt x="3115" y="17617"/>
                </a:lnTo>
                <a:lnTo>
                  <a:pt x="2750" y="17763"/>
                </a:lnTo>
                <a:lnTo>
                  <a:pt x="2531" y="17909"/>
                </a:lnTo>
                <a:lnTo>
                  <a:pt x="2433" y="17958"/>
                </a:lnTo>
                <a:lnTo>
                  <a:pt x="2385" y="18031"/>
                </a:lnTo>
                <a:lnTo>
                  <a:pt x="2190" y="17958"/>
                </a:lnTo>
                <a:lnTo>
                  <a:pt x="1995" y="17885"/>
                </a:lnTo>
                <a:lnTo>
                  <a:pt x="2287" y="17787"/>
                </a:lnTo>
                <a:lnTo>
                  <a:pt x="2823" y="17568"/>
                </a:lnTo>
                <a:lnTo>
                  <a:pt x="3334" y="17349"/>
                </a:lnTo>
                <a:lnTo>
                  <a:pt x="3601" y="17228"/>
                </a:lnTo>
                <a:lnTo>
                  <a:pt x="3966" y="17057"/>
                </a:lnTo>
                <a:lnTo>
                  <a:pt x="4137" y="16936"/>
                </a:lnTo>
                <a:lnTo>
                  <a:pt x="4307" y="16838"/>
                </a:lnTo>
                <a:lnTo>
                  <a:pt x="4428" y="16717"/>
                </a:lnTo>
                <a:lnTo>
                  <a:pt x="4550" y="16571"/>
                </a:lnTo>
                <a:close/>
                <a:moveTo>
                  <a:pt x="4234" y="17422"/>
                </a:moveTo>
                <a:lnTo>
                  <a:pt x="4112" y="17544"/>
                </a:lnTo>
                <a:lnTo>
                  <a:pt x="3991" y="17641"/>
                </a:lnTo>
                <a:lnTo>
                  <a:pt x="3723" y="17812"/>
                </a:lnTo>
                <a:lnTo>
                  <a:pt x="3407" y="17958"/>
                </a:lnTo>
                <a:lnTo>
                  <a:pt x="3090" y="18031"/>
                </a:lnTo>
                <a:lnTo>
                  <a:pt x="3407" y="17860"/>
                </a:lnTo>
                <a:lnTo>
                  <a:pt x="3796" y="17690"/>
                </a:lnTo>
                <a:lnTo>
                  <a:pt x="4015" y="17568"/>
                </a:lnTo>
                <a:lnTo>
                  <a:pt x="4234" y="17422"/>
                </a:lnTo>
                <a:close/>
                <a:moveTo>
                  <a:pt x="3017" y="463"/>
                </a:moveTo>
                <a:lnTo>
                  <a:pt x="3528" y="633"/>
                </a:lnTo>
                <a:lnTo>
                  <a:pt x="3747" y="730"/>
                </a:lnTo>
                <a:lnTo>
                  <a:pt x="3869" y="803"/>
                </a:lnTo>
                <a:lnTo>
                  <a:pt x="3991" y="901"/>
                </a:lnTo>
                <a:lnTo>
                  <a:pt x="4112" y="1022"/>
                </a:lnTo>
                <a:lnTo>
                  <a:pt x="4209" y="1144"/>
                </a:lnTo>
                <a:lnTo>
                  <a:pt x="4307" y="1290"/>
                </a:lnTo>
                <a:lnTo>
                  <a:pt x="4380" y="1460"/>
                </a:lnTo>
                <a:lnTo>
                  <a:pt x="4477" y="1777"/>
                </a:lnTo>
                <a:lnTo>
                  <a:pt x="4550" y="2117"/>
                </a:lnTo>
                <a:lnTo>
                  <a:pt x="4574" y="2531"/>
                </a:lnTo>
                <a:lnTo>
                  <a:pt x="4355" y="2531"/>
                </a:lnTo>
                <a:lnTo>
                  <a:pt x="4137" y="2555"/>
                </a:lnTo>
                <a:lnTo>
                  <a:pt x="3893" y="2555"/>
                </a:lnTo>
                <a:lnTo>
                  <a:pt x="3796" y="2580"/>
                </a:lnTo>
                <a:lnTo>
                  <a:pt x="3674" y="2604"/>
                </a:lnTo>
                <a:lnTo>
                  <a:pt x="3650" y="2653"/>
                </a:lnTo>
                <a:lnTo>
                  <a:pt x="3626" y="2701"/>
                </a:lnTo>
                <a:lnTo>
                  <a:pt x="3626" y="2750"/>
                </a:lnTo>
                <a:lnTo>
                  <a:pt x="3626" y="2799"/>
                </a:lnTo>
                <a:lnTo>
                  <a:pt x="3723" y="2872"/>
                </a:lnTo>
                <a:lnTo>
                  <a:pt x="3845" y="2920"/>
                </a:lnTo>
                <a:lnTo>
                  <a:pt x="3966" y="2969"/>
                </a:lnTo>
                <a:lnTo>
                  <a:pt x="4088" y="2969"/>
                </a:lnTo>
                <a:lnTo>
                  <a:pt x="4331" y="2993"/>
                </a:lnTo>
                <a:lnTo>
                  <a:pt x="4453" y="2993"/>
                </a:lnTo>
                <a:lnTo>
                  <a:pt x="4574" y="2969"/>
                </a:lnTo>
                <a:lnTo>
                  <a:pt x="4526" y="3967"/>
                </a:lnTo>
                <a:lnTo>
                  <a:pt x="4526" y="4015"/>
                </a:lnTo>
                <a:lnTo>
                  <a:pt x="4453" y="3991"/>
                </a:lnTo>
                <a:lnTo>
                  <a:pt x="4380" y="4015"/>
                </a:lnTo>
                <a:lnTo>
                  <a:pt x="4185" y="4040"/>
                </a:lnTo>
                <a:lnTo>
                  <a:pt x="3991" y="4040"/>
                </a:lnTo>
                <a:lnTo>
                  <a:pt x="3869" y="4064"/>
                </a:lnTo>
                <a:lnTo>
                  <a:pt x="3723" y="4088"/>
                </a:lnTo>
                <a:lnTo>
                  <a:pt x="3674" y="4137"/>
                </a:lnTo>
                <a:lnTo>
                  <a:pt x="3626" y="4186"/>
                </a:lnTo>
                <a:lnTo>
                  <a:pt x="3601" y="4259"/>
                </a:lnTo>
                <a:lnTo>
                  <a:pt x="3626" y="4332"/>
                </a:lnTo>
                <a:lnTo>
                  <a:pt x="3674" y="4429"/>
                </a:lnTo>
                <a:lnTo>
                  <a:pt x="3747" y="4502"/>
                </a:lnTo>
                <a:lnTo>
                  <a:pt x="3869" y="4526"/>
                </a:lnTo>
                <a:lnTo>
                  <a:pt x="4015" y="4551"/>
                </a:lnTo>
                <a:lnTo>
                  <a:pt x="4282" y="4551"/>
                </a:lnTo>
                <a:lnTo>
                  <a:pt x="4526" y="4526"/>
                </a:lnTo>
                <a:lnTo>
                  <a:pt x="4526" y="5840"/>
                </a:lnTo>
                <a:lnTo>
                  <a:pt x="4477" y="5840"/>
                </a:lnTo>
                <a:lnTo>
                  <a:pt x="4039" y="5816"/>
                </a:lnTo>
                <a:lnTo>
                  <a:pt x="4039" y="5767"/>
                </a:lnTo>
                <a:lnTo>
                  <a:pt x="4015" y="5670"/>
                </a:lnTo>
                <a:lnTo>
                  <a:pt x="3966" y="5597"/>
                </a:lnTo>
                <a:lnTo>
                  <a:pt x="3918" y="5548"/>
                </a:lnTo>
                <a:lnTo>
                  <a:pt x="3845" y="5524"/>
                </a:lnTo>
                <a:lnTo>
                  <a:pt x="3820" y="5475"/>
                </a:lnTo>
                <a:lnTo>
                  <a:pt x="3772" y="5402"/>
                </a:lnTo>
                <a:lnTo>
                  <a:pt x="3699" y="5354"/>
                </a:lnTo>
                <a:lnTo>
                  <a:pt x="3601" y="5329"/>
                </a:lnTo>
                <a:lnTo>
                  <a:pt x="3358" y="5281"/>
                </a:lnTo>
                <a:lnTo>
                  <a:pt x="3017" y="5232"/>
                </a:lnTo>
                <a:lnTo>
                  <a:pt x="2677" y="5232"/>
                </a:lnTo>
                <a:lnTo>
                  <a:pt x="2360" y="5256"/>
                </a:lnTo>
                <a:lnTo>
                  <a:pt x="2239" y="5305"/>
                </a:lnTo>
                <a:lnTo>
                  <a:pt x="2117" y="5329"/>
                </a:lnTo>
                <a:lnTo>
                  <a:pt x="2044" y="5402"/>
                </a:lnTo>
                <a:lnTo>
                  <a:pt x="1971" y="5451"/>
                </a:lnTo>
                <a:lnTo>
                  <a:pt x="1971" y="5548"/>
                </a:lnTo>
                <a:lnTo>
                  <a:pt x="1995" y="5646"/>
                </a:lnTo>
                <a:lnTo>
                  <a:pt x="1874" y="6132"/>
                </a:lnTo>
                <a:lnTo>
                  <a:pt x="1801" y="6668"/>
                </a:lnTo>
                <a:lnTo>
                  <a:pt x="1752" y="7179"/>
                </a:lnTo>
                <a:lnTo>
                  <a:pt x="1752" y="7714"/>
                </a:lnTo>
                <a:lnTo>
                  <a:pt x="1776" y="8249"/>
                </a:lnTo>
                <a:lnTo>
                  <a:pt x="1825" y="8760"/>
                </a:lnTo>
                <a:lnTo>
                  <a:pt x="1898" y="9806"/>
                </a:lnTo>
                <a:lnTo>
                  <a:pt x="1995" y="10853"/>
                </a:lnTo>
                <a:lnTo>
                  <a:pt x="2068" y="11923"/>
                </a:lnTo>
                <a:lnTo>
                  <a:pt x="2068" y="12483"/>
                </a:lnTo>
                <a:lnTo>
                  <a:pt x="2068" y="13018"/>
                </a:lnTo>
                <a:lnTo>
                  <a:pt x="2020" y="14138"/>
                </a:lnTo>
                <a:lnTo>
                  <a:pt x="1995" y="14405"/>
                </a:lnTo>
                <a:lnTo>
                  <a:pt x="1971" y="14673"/>
                </a:lnTo>
                <a:lnTo>
                  <a:pt x="1874" y="14941"/>
                </a:lnTo>
                <a:lnTo>
                  <a:pt x="1752" y="15184"/>
                </a:lnTo>
                <a:lnTo>
                  <a:pt x="1533" y="15525"/>
                </a:lnTo>
                <a:lnTo>
                  <a:pt x="1411" y="15695"/>
                </a:lnTo>
                <a:lnTo>
                  <a:pt x="1338" y="15865"/>
                </a:lnTo>
                <a:lnTo>
                  <a:pt x="1192" y="16206"/>
                </a:lnTo>
                <a:lnTo>
                  <a:pt x="1119" y="16547"/>
                </a:lnTo>
                <a:lnTo>
                  <a:pt x="1095" y="16887"/>
                </a:lnTo>
                <a:lnTo>
                  <a:pt x="1095" y="17057"/>
                </a:lnTo>
                <a:lnTo>
                  <a:pt x="1095" y="17228"/>
                </a:lnTo>
                <a:lnTo>
                  <a:pt x="1144" y="17398"/>
                </a:lnTo>
                <a:lnTo>
                  <a:pt x="1192" y="17544"/>
                </a:lnTo>
                <a:lnTo>
                  <a:pt x="1265" y="17690"/>
                </a:lnTo>
                <a:lnTo>
                  <a:pt x="1338" y="17812"/>
                </a:lnTo>
                <a:lnTo>
                  <a:pt x="1436" y="17933"/>
                </a:lnTo>
                <a:lnTo>
                  <a:pt x="1533" y="18055"/>
                </a:lnTo>
                <a:lnTo>
                  <a:pt x="1655" y="18152"/>
                </a:lnTo>
                <a:lnTo>
                  <a:pt x="1776" y="18225"/>
                </a:lnTo>
                <a:lnTo>
                  <a:pt x="2068" y="18371"/>
                </a:lnTo>
                <a:lnTo>
                  <a:pt x="2360" y="18444"/>
                </a:lnTo>
                <a:lnTo>
                  <a:pt x="2677" y="18493"/>
                </a:lnTo>
                <a:lnTo>
                  <a:pt x="2993" y="18469"/>
                </a:lnTo>
                <a:lnTo>
                  <a:pt x="3334" y="18396"/>
                </a:lnTo>
                <a:lnTo>
                  <a:pt x="3626" y="18298"/>
                </a:lnTo>
                <a:lnTo>
                  <a:pt x="3893" y="18152"/>
                </a:lnTo>
                <a:lnTo>
                  <a:pt x="4137" y="17958"/>
                </a:lnTo>
                <a:lnTo>
                  <a:pt x="4355" y="17739"/>
                </a:lnTo>
                <a:lnTo>
                  <a:pt x="4526" y="17471"/>
                </a:lnTo>
                <a:lnTo>
                  <a:pt x="4647" y="17179"/>
                </a:lnTo>
                <a:lnTo>
                  <a:pt x="4745" y="16887"/>
                </a:lnTo>
                <a:lnTo>
                  <a:pt x="4769" y="16595"/>
                </a:lnTo>
                <a:lnTo>
                  <a:pt x="4769" y="16279"/>
                </a:lnTo>
                <a:lnTo>
                  <a:pt x="4720" y="15987"/>
                </a:lnTo>
                <a:lnTo>
                  <a:pt x="4623" y="15719"/>
                </a:lnTo>
                <a:lnTo>
                  <a:pt x="4428" y="15379"/>
                </a:lnTo>
                <a:lnTo>
                  <a:pt x="4234" y="15062"/>
                </a:lnTo>
                <a:lnTo>
                  <a:pt x="4039" y="14722"/>
                </a:lnTo>
                <a:lnTo>
                  <a:pt x="3966" y="14551"/>
                </a:lnTo>
                <a:lnTo>
                  <a:pt x="3918" y="14357"/>
                </a:lnTo>
                <a:lnTo>
                  <a:pt x="3869" y="14113"/>
                </a:lnTo>
                <a:lnTo>
                  <a:pt x="3845" y="13846"/>
                </a:lnTo>
                <a:lnTo>
                  <a:pt x="3869" y="13310"/>
                </a:lnTo>
                <a:lnTo>
                  <a:pt x="4015" y="13335"/>
                </a:lnTo>
                <a:lnTo>
                  <a:pt x="4137" y="13335"/>
                </a:lnTo>
                <a:lnTo>
                  <a:pt x="4428" y="13310"/>
                </a:lnTo>
                <a:lnTo>
                  <a:pt x="4477" y="14843"/>
                </a:lnTo>
                <a:lnTo>
                  <a:pt x="4477" y="14916"/>
                </a:lnTo>
                <a:lnTo>
                  <a:pt x="4501" y="14965"/>
                </a:lnTo>
                <a:lnTo>
                  <a:pt x="4550" y="15014"/>
                </a:lnTo>
                <a:lnTo>
                  <a:pt x="4599" y="15038"/>
                </a:lnTo>
                <a:lnTo>
                  <a:pt x="4720" y="15062"/>
                </a:lnTo>
                <a:lnTo>
                  <a:pt x="4818" y="15038"/>
                </a:lnTo>
                <a:lnTo>
                  <a:pt x="5012" y="15306"/>
                </a:lnTo>
                <a:lnTo>
                  <a:pt x="5134" y="15622"/>
                </a:lnTo>
                <a:lnTo>
                  <a:pt x="5256" y="15938"/>
                </a:lnTo>
                <a:lnTo>
                  <a:pt x="5304" y="16255"/>
                </a:lnTo>
                <a:lnTo>
                  <a:pt x="5353" y="16595"/>
                </a:lnTo>
                <a:lnTo>
                  <a:pt x="5329" y="16936"/>
                </a:lnTo>
                <a:lnTo>
                  <a:pt x="5304" y="17252"/>
                </a:lnTo>
                <a:lnTo>
                  <a:pt x="5231" y="17544"/>
                </a:lnTo>
                <a:lnTo>
                  <a:pt x="5158" y="17763"/>
                </a:lnTo>
                <a:lnTo>
                  <a:pt x="5085" y="17933"/>
                </a:lnTo>
                <a:lnTo>
                  <a:pt x="4988" y="18104"/>
                </a:lnTo>
                <a:lnTo>
                  <a:pt x="4866" y="18274"/>
                </a:lnTo>
                <a:lnTo>
                  <a:pt x="4745" y="18420"/>
                </a:lnTo>
                <a:lnTo>
                  <a:pt x="4599" y="18566"/>
                </a:lnTo>
                <a:lnTo>
                  <a:pt x="4453" y="18688"/>
                </a:lnTo>
                <a:lnTo>
                  <a:pt x="4282" y="18785"/>
                </a:lnTo>
                <a:lnTo>
                  <a:pt x="4112" y="18882"/>
                </a:lnTo>
                <a:lnTo>
                  <a:pt x="3942" y="18955"/>
                </a:lnTo>
                <a:lnTo>
                  <a:pt x="3747" y="19028"/>
                </a:lnTo>
                <a:lnTo>
                  <a:pt x="3553" y="19077"/>
                </a:lnTo>
                <a:lnTo>
                  <a:pt x="3163" y="19150"/>
                </a:lnTo>
                <a:lnTo>
                  <a:pt x="2750" y="19150"/>
                </a:lnTo>
                <a:lnTo>
                  <a:pt x="2409" y="19101"/>
                </a:lnTo>
                <a:lnTo>
                  <a:pt x="2044" y="19004"/>
                </a:lnTo>
                <a:lnTo>
                  <a:pt x="1728" y="18858"/>
                </a:lnTo>
                <a:lnTo>
                  <a:pt x="1436" y="18663"/>
                </a:lnTo>
                <a:lnTo>
                  <a:pt x="1168" y="18444"/>
                </a:lnTo>
                <a:lnTo>
                  <a:pt x="949" y="18152"/>
                </a:lnTo>
                <a:lnTo>
                  <a:pt x="754" y="17860"/>
                </a:lnTo>
                <a:lnTo>
                  <a:pt x="681" y="17690"/>
                </a:lnTo>
                <a:lnTo>
                  <a:pt x="633" y="17520"/>
                </a:lnTo>
                <a:lnTo>
                  <a:pt x="535" y="17203"/>
                </a:lnTo>
                <a:lnTo>
                  <a:pt x="511" y="16887"/>
                </a:lnTo>
                <a:lnTo>
                  <a:pt x="535" y="16547"/>
                </a:lnTo>
                <a:lnTo>
                  <a:pt x="608" y="16206"/>
                </a:lnTo>
                <a:lnTo>
                  <a:pt x="706" y="15890"/>
                </a:lnTo>
                <a:lnTo>
                  <a:pt x="827" y="15573"/>
                </a:lnTo>
                <a:lnTo>
                  <a:pt x="998" y="15281"/>
                </a:lnTo>
                <a:lnTo>
                  <a:pt x="1168" y="14989"/>
                </a:lnTo>
                <a:lnTo>
                  <a:pt x="1265" y="14989"/>
                </a:lnTo>
                <a:lnTo>
                  <a:pt x="1338" y="14965"/>
                </a:lnTo>
                <a:lnTo>
                  <a:pt x="1387" y="14916"/>
                </a:lnTo>
                <a:lnTo>
                  <a:pt x="1460" y="14819"/>
                </a:lnTo>
                <a:lnTo>
                  <a:pt x="1509" y="14673"/>
                </a:lnTo>
                <a:lnTo>
                  <a:pt x="1533" y="14503"/>
                </a:lnTo>
                <a:lnTo>
                  <a:pt x="1557" y="14308"/>
                </a:lnTo>
                <a:lnTo>
                  <a:pt x="1533" y="13943"/>
                </a:lnTo>
                <a:lnTo>
                  <a:pt x="1509" y="13675"/>
                </a:lnTo>
                <a:lnTo>
                  <a:pt x="1484" y="11631"/>
                </a:lnTo>
                <a:lnTo>
                  <a:pt x="1460" y="10317"/>
                </a:lnTo>
                <a:lnTo>
                  <a:pt x="1460" y="9003"/>
                </a:lnTo>
                <a:lnTo>
                  <a:pt x="1460" y="7690"/>
                </a:lnTo>
                <a:lnTo>
                  <a:pt x="1436" y="6400"/>
                </a:lnTo>
                <a:lnTo>
                  <a:pt x="1387" y="5451"/>
                </a:lnTo>
                <a:lnTo>
                  <a:pt x="1387" y="4478"/>
                </a:lnTo>
                <a:lnTo>
                  <a:pt x="1411" y="3529"/>
                </a:lnTo>
                <a:lnTo>
                  <a:pt x="1460" y="3066"/>
                </a:lnTo>
                <a:lnTo>
                  <a:pt x="1509" y="2580"/>
                </a:lnTo>
                <a:lnTo>
                  <a:pt x="1582" y="2166"/>
                </a:lnTo>
                <a:lnTo>
                  <a:pt x="1679" y="1752"/>
                </a:lnTo>
                <a:lnTo>
                  <a:pt x="1825" y="1339"/>
                </a:lnTo>
                <a:lnTo>
                  <a:pt x="1898" y="1144"/>
                </a:lnTo>
                <a:lnTo>
                  <a:pt x="2020" y="974"/>
                </a:lnTo>
                <a:lnTo>
                  <a:pt x="2117" y="828"/>
                </a:lnTo>
                <a:lnTo>
                  <a:pt x="2214" y="706"/>
                </a:lnTo>
                <a:lnTo>
                  <a:pt x="2336" y="633"/>
                </a:lnTo>
                <a:lnTo>
                  <a:pt x="2458" y="584"/>
                </a:lnTo>
                <a:lnTo>
                  <a:pt x="2725" y="511"/>
                </a:lnTo>
                <a:lnTo>
                  <a:pt x="3017" y="463"/>
                </a:lnTo>
                <a:close/>
                <a:moveTo>
                  <a:pt x="2579" y="1"/>
                </a:moveTo>
                <a:lnTo>
                  <a:pt x="2433" y="25"/>
                </a:lnTo>
                <a:lnTo>
                  <a:pt x="2190" y="98"/>
                </a:lnTo>
                <a:lnTo>
                  <a:pt x="1971" y="244"/>
                </a:lnTo>
                <a:lnTo>
                  <a:pt x="1825" y="366"/>
                </a:lnTo>
                <a:lnTo>
                  <a:pt x="1703" y="487"/>
                </a:lnTo>
                <a:lnTo>
                  <a:pt x="1582" y="633"/>
                </a:lnTo>
                <a:lnTo>
                  <a:pt x="1484" y="803"/>
                </a:lnTo>
                <a:lnTo>
                  <a:pt x="1314" y="1144"/>
                </a:lnTo>
                <a:lnTo>
                  <a:pt x="1192" y="1509"/>
                </a:lnTo>
                <a:lnTo>
                  <a:pt x="1071" y="1996"/>
                </a:lnTo>
                <a:lnTo>
                  <a:pt x="973" y="2507"/>
                </a:lnTo>
                <a:lnTo>
                  <a:pt x="900" y="3018"/>
                </a:lnTo>
                <a:lnTo>
                  <a:pt x="852" y="3553"/>
                </a:lnTo>
                <a:lnTo>
                  <a:pt x="852" y="4064"/>
                </a:lnTo>
                <a:lnTo>
                  <a:pt x="827" y="4575"/>
                </a:lnTo>
                <a:lnTo>
                  <a:pt x="852" y="5621"/>
                </a:lnTo>
                <a:lnTo>
                  <a:pt x="925" y="8347"/>
                </a:lnTo>
                <a:lnTo>
                  <a:pt x="925" y="9685"/>
                </a:lnTo>
                <a:lnTo>
                  <a:pt x="925" y="11047"/>
                </a:lnTo>
                <a:lnTo>
                  <a:pt x="925" y="11996"/>
                </a:lnTo>
                <a:lnTo>
                  <a:pt x="949" y="12945"/>
                </a:lnTo>
                <a:lnTo>
                  <a:pt x="949" y="14040"/>
                </a:lnTo>
                <a:lnTo>
                  <a:pt x="949" y="14478"/>
                </a:lnTo>
                <a:lnTo>
                  <a:pt x="925" y="14576"/>
                </a:lnTo>
                <a:lnTo>
                  <a:pt x="925" y="14624"/>
                </a:lnTo>
                <a:lnTo>
                  <a:pt x="900" y="14722"/>
                </a:lnTo>
                <a:lnTo>
                  <a:pt x="754" y="14843"/>
                </a:lnTo>
                <a:lnTo>
                  <a:pt x="608" y="14989"/>
                </a:lnTo>
                <a:lnTo>
                  <a:pt x="487" y="15135"/>
                </a:lnTo>
                <a:lnTo>
                  <a:pt x="389" y="15306"/>
                </a:lnTo>
                <a:lnTo>
                  <a:pt x="292" y="15476"/>
                </a:lnTo>
                <a:lnTo>
                  <a:pt x="219" y="15671"/>
                </a:lnTo>
                <a:lnTo>
                  <a:pt x="146" y="15865"/>
                </a:lnTo>
                <a:lnTo>
                  <a:pt x="97" y="16060"/>
                </a:lnTo>
                <a:lnTo>
                  <a:pt x="24" y="16498"/>
                </a:lnTo>
                <a:lnTo>
                  <a:pt x="0" y="16911"/>
                </a:lnTo>
                <a:lnTo>
                  <a:pt x="24" y="17301"/>
                </a:lnTo>
                <a:lnTo>
                  <a:pt x="97" y="17666"/>
                </a:lnTo>
                <a:lnTo>
                  <a:pt x="170" y="17885"/>
                </a:lnTo>
                <a:lnTo>
                  <a:pt x="243" y="18079"/>
                </a:lnTo>
                <a:lnTo>
                  <a:pt x="341" y="18274"/>
                </a:lnTo>
                <a:lnTo>
                  <a:pt x="462" y="18444"/>
                </a:lnTo>
                <a:lnTo>
                  <a:pt x="584" y="18615"/>
                </a:lnTo>
                <a:lnTo>
                  <a:pt x="730" y="18761"/>
                </a:lnTo>
                <a:lnTo>
                  <a:pt x="900" y="18907"/>
                </a:lnTo>
                <a:lnTo>
                  <a:pt x="1046" y="19053"/>
                </a:lnTo>
                <a:lnTo>
                  <a:pt x="1241" y="19174"/>
                </a:lnTo>
                <a:lnTo>
                  <a:pt x="1411" y="19272"/>
                </a:lnTo>
                <a:lnTo>
                  <a:pt x="1801" y="19442"/>
                </a:lnTo>
                <a:lnTo>
                  <a:pt x="2214" y="19564"/>
                </a:lnTo>
                <a:lnTo>
                  <a:pt x="2628" y="19637"/>
                </a:lnTo>
                <a:lnTo>
                  <a:pt x="2871" y="19661"/>
                </a:lnTo>
                <a:lnTo>
                  <a:pt x="3090" y="19661"/>
                </a:lnTo>
                <a:lnTo>
                  <a:pt x="3334" y="19637"/>
                </a:lnTo>
                <a:lnTo>
                  <a:pt x="3553" y="19612"/>
                </a:lnTo>
                <a:lnTo>
                  <a:pt x="3772" y="19539"/>
                </a:lnTo>
                <a:lnTo>
                  <a:pt x="3991" y="19466"/>
                </a:lnTo>
                <a:lnTo>
                  <a:pt x="4209" y="19393"/>
                </a:lnTo>
                <a:lnTo>
                  <a:pt x="4404" y="19272"/>
                </a:lnTo>
                <a:lnTo>
                  <a:pt x="4599" y="19150"/>
                </a:lnTo>
                <a:lnTo>
                  <a:pt x="4793" y="19028"/>
                </a:lnTo>
                <a:lnTo>
                  <a:pt x="4964" y="18882"/>
                </a:lnTo>
                <a:lnTo>
                  <a:pt x="5110" y="18712"/>
                </a:lnTo>
                <a:lnTo>
                  <a:pt x="5256" y="18542"/>
                </a:lnTo>
                <a:lnTo>
                  <a:pt x="5377" y="18347"/>
                </a:lnTo>
                <a:lnTo>
                  <a:pt x="5499" y="18152"/>
                </a:lnTo>
                <a:lnTo>
                  <a:pt x="5596" y="17933"/>
                </a:lnTo>
                <a:lnTo>
                  <a:pt x="5669" y="17714"/>
                </a:lnTo>
                <a:lnTo>
                  <a:pt x="5742" y="17520"/>
                </a:lnTo>
                <a:lnTo>
                  <a:pt x="5767" y="17276"/>
                </a:lnTo>
                <a:lnTo>
                  <a:pt x="5791" y="17057"/>
                </a:lnTo>
                <a:lnTo>
                  <a:pt x="5815" y="16814"/>
                </a:lnTo>
                <a:lnTo>
                  <a:pt x="5815" y="16571"/>
                </a:lnTo>
                <a:lnTo>
                  <a:pt x="5791" y="16352"/>
                </a:lnTo>
                <a:lnTo>
                  <a:pt x="5767" y="16109"/>
                </a:lnTo>
                <a:lnTo>
                  <a:pt x="5718" y="15865"/>
                </a:lnTo>
                <a:lnTo>
                  <a:pt x="5645" y="15646"/>
                </a:lnTo>
                <a:lnTo>
                  <a:pt x="5572" y="15427"/>
                </a:lnTo>
                <a:lnTo>
                  <a:pt x="5475" y="15208"/>
                </a:lnTo>
                <a:lnTo>
                  <a:pt x="5377" y="15014"/>
                </a:lnTo>
                <a:lnTo>
                  <a:pt x="5256" y="14819"/>
                </a:lnTo>
                <a:lnTo>
                  <a:pt x="5110" y="14649"/>
                </a:lnTo>
                <a:lnTo>
                  <a:pt x="4939" y="14478"/>
                </a:lnTo>
                <a:lnTo>
                  <a:pt x="4939" y="12434"/>
                </a:lnTo>
                <a:lnTo>
                  <a:pt x="4939" y="11412"/>
                </a:lnTo>
                <a:lnTo>
                  <a:pt x="4988" y="10415"/>
                </a:lnTo>
                <a:lnTo>
                  <a:pt x="5061" y="9222"/>
                </a:lnTo>
                <a:lnTo>
                  <a:pt x="5085" y="8614"/>
                </a:lnTo>
                <a:lnTo>
                  <a:pt x="5085" y="8006"/>
                </a:lnTo>
                <a:lnTo>
                  <a:pt x="5061" y="6668"/>
                </a:lnTo>
                <a:lnTo>
                  <a:pt x="5037" y="5986"/>
                </a:lnTo>
                <a:lnTo>
                  <a:pt x="5012" y="5329"/>
                </a:lnTo>
                <a:lnTo>
                  <a:pt x="5037" y="4088"/>
                </a:lnTo>
                <a:lnTo>
                  <a:pt x="5085" y="2872"/>
                </a:lnTo>
                <a:lnTo>
                  <a:pt x="5085" y="2482"/>
                </a:lnTo>
                <a:lnTo>
                  <a:pt x="5061" y="2117"/>
                </a:lnTo>
                <a:lnTo>
                  <a:pt x="5012" y="1752"/>
                </a:lnTo>
                <a:lnTo>
                  <a:pt x="4915" y="1412"/>
                </a:lnTo>
                <a:lnTo>
                  <a:pt x="4793" y="1120"/>
                </a:lnTo>
                <a:lnTo>
                  <a:pt x="4623" y="852"/>
                </a:lnTo>
                <a:lnTo>
                  <a:pt x="4404" y="584"/>
                </a:lnTo>
                <a:lnTo>
                  <a:pt x="4137" y="366"/>
                </a:lnTo>
                <a:lnTo>
                  <a:pt x="3869" y="195"/>
                </a:lnTo>
                <a:lnTo>
                  <a:pt x="3723" y="122"/>
                </a:lnTo>
                <a:lnTo>
                  <a:pt x="3577" y="74"/>
                </a:lnTo>
                <a:lnTo>
                  <a:pt x="3407" y="25"/>
                </a:lnTo>
                <a:lnTo>
                  <a:pt x="3090" y="25"/>
                </a:lnTo>
                <a:lnTo>
                  <a:pt x="2944" y="49"/>
                </a:lnTo>
                <a:lnTo>
                  <a:pt x="2823" y="25"/>
                </a:lnTo>
                <a:lnTo>
                  <a:pt x="270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48"/>
          <p:cNvSpPr/>
          <p:nvPr/>
        </p:nvSpPr>
        <p:spPr>
          <a:xfrm>
            <a:off x="1166711" y="2618601"/>
            <a:ext cx="243065" cy="407130"/>
          </a:xfrm>
          <a:custGeom>
            <a:rect b="b" l="l" r="r" t="t"/>
            <a:pathLst>
              <a:path extrusionOk="0" h="21073" w="12581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48"/>
          <p:cNvSpPr/>
          <p:nvPr/>
        </p:nvSpPr>
        <p:spPr>
          <a:xfrm>
            <a:off x="1650880" y="2618601"/>
            <a:ext cx="318278" cy="407130"/>
          </a:xfrm>
          <a:custGeom>
            <a:rect b="b" l="l" r="r" t="t"/>
            <a:pathLst>
              <a:path extrusionOk="0" h="21073" w="16474">
                <a:moveTo>
                  <a:pt x="15330" y="779"/>
                </a:moveTo>
                <a:lnTo>
                  <a:pt x="15525" y="950"/>
                </a:lnTo>
                <a:lnTo>
                  <a:pt x="15671" y="1120"/>
                </a:lnTo>
                <a:lnTo>
                  <a:pt x="15428" y="1266"/>
                </a:lnTo>
                <a:lnTo>
                  <a:pt x="15209" y="1387"/>
                </a:lnTo>
                <a:lnTo>
                  <a:pt x="14917" y="1582"/>
                </a:lnTo>
                <a:lnTo>
                  <a:pt x="14625" y="1777"/>
                </a:lnTo>
                <a:lnTo>
                  <a:pt x="14187" y="1777"/>
                </a:lnTo>
                <a:lnTo>
                  <a:pt x="13773" y="1752"/>
                </a:lnTo>
                <a:lnTo>
                  <a:pt x="14235" y="1460"/>
                </a:lnTo>
                <a:lnTo>
                  <a:pt x="14819" y="1120"/>
                </a:lnTo>
                <a:lnTo>
                  <a:pt x="15038" y="1023"/>
                </a:lnTo>
                <a:lnTo>
                  <a:pt x="15160" y="974"/>
                </a:lnTo>
                <a:lnTo>
                  <a:pt x="15257" y="925"/>
                </a:lnTo>
                <a:lnTo>
                  <a:pt x="15330" y="852"/>
                </a:lnTo>
                <a:lnTo>
                  <a:pt x="15330" y="779"/>
                </a:lnTo>
                <a:close/>
                <a:moveTo>
                  <a:pt x="15817" y="1485"/>
                </a:moveTo>
                <a:lnTo>
                  <a:pt x="15890" y="1679"/>
                </a:lnTo>
                <a:lnTo>
                  <a:pt x="15914" y="1898"/>
                </a:lnTo>
                <a:lnTo>
                  <a:pt x="15744" y="1971"/>
                </a:lnTo>
                <a:lnTo>
                  <a:pt x="15574" y="2044"/>
                </a:lnTo>
                <a:lnTo>
                  <a:pt x="15257" y="2215"/>
                </a:lnTo>
                <a:lnTo>
                  <a:pt x="15111" y="2312"/>
                </a:lnTo>
                <a:lnTo>
                  <a:pt x="14941" y="2409"/>
                </a:lnTo>
                <a:lnTo>
                  <a:pt x="14941" y="2409"/>
                </a:lnTo>
                <a:lnTo>
                  <a:pt x="14965" y="2117"/>
                </a:lnTo>
                <a:lnTo>
                  <a:pt x="14990" y="1996"/>
                </a:lnTo>
                <a:lnTo>
                  <a:pt x="14990" y="1898"/>
                </a:lnTo>
                <a:lnTo>
                  <a:pt x="15209" y="1777"/>
                </a:lnTo>
                <a:lnTo>
                  <a:pt x="15525" y="1631"/>
                </a:lnTo>
                <a:lnTo>
                  <a:pt x="15817" y="1485"/>
                </a:lnTo>
                <a:close/>
                <a:moveTo>
                  <a:pt x="15963" y="2239"/>
                </a:moveTo>
                <a:lnTo>
                  <a:pt x="15963" y="2774"/>
                </a:lnTo>
                <a:lnTo>
                  <a:pt x="15914" y="2799"/>
                </a:lnTo>
                <a:lnTo>
                  <a:pt x="15695" y="2896"/>
                </a:lnTo>
                <a:lnTo>
                  <a:pt x="15476" y="2993"/>
                </a:lnTo>
                <a:lnTo>
                  <a:pt x="14917" y="3285"/>
                </a:lnTo>
                <a:lnTo>
                  <a:pt x="14941" y="2774"/>
                </a:lnTo>
                <a:lnTo>
                  <a:pt x="15233" y="2604"/>
                </a:lnTo>
                <a:lnTo>
                  <a:pt x="15525" y="2409"/>
                </a:lnTo>
                <a:lnTo>
                  <a:pt x="15744" y="2312"/>
                </a:lnTo>
                <a:lnTo>
                  <a:pt x="15963" y="2239"/>
                </a:lnTo>
                <a:close/>
                <a:moveTo>
                  <a:pt x="15939" y="3115"/>
                </a:moveTo>
                <a:lnTo>
                  <a:pt x="15914" y="3577"/>
                </a:lnTo>
                <a:lnTo>
                  <a:pt x="15647" y="3699"/>
                </a:lnTo>
                <a:lnTo>
                  <a:pt x="15403" y="3821"/>
                </a:lnTo>
                <a:lnTo>
                  <a:pt x="14917" y="4113"/>
                </a:lnTo>
                <a:lnTo>
                  <a:pt x="14917" y="3553"/>
                </a:lnTo>
                <a:lnTo>
                  <a:pt x="15087" y="3504"/>
                </a:lnTo>
                <a:lnTo>
                  <a:pt x="15233" y="3431"/>
                </a:lnTo>
                <a:lnTo>
                  <a:pt x="15549" y="3285"/>
                </a:lnTo>
                <a:lnTo>
                  <a:pt x="15744" y="3212"/>
                </a:lnTo>
                <a:lnTo>
                  <a:pt x="15939" y="3115"/>
                </a:lnTo>
                <a:close/>
                <a:moveTo>
                  <a:pt x="15866" y="3942"/>
                </a:moveTo>
                <a:lnTo>
                  <a:pt x="15841" y="4429"/>
                </a:lnTo>
                <a:lnTo>
                  <a:pt x="15574" y="4575"/>
                </a:lnTo>
                <a:lnTo>
                  <a:pt x="15330" y="4697"/>
                </a:lnTo>
                <a:lnTo>
                  <a:pt x="15136" y="4818"/>
                </a:lnTo>
                <a:lnTo>
                  <a:pt x="14965" y="4964"/>
                </a:lnTo>
                <a:lnTo>
                  <a:pt x="14892" y="5013"/>
                </a:lnTo>
                <a:lnTo>
                  <a:pt x="14917" y="4405"/>
                </a:lnTo>
                <a:lnTo>
                  <a:pt x="15160" y="4307"/>
                </a:lnTo>
                <a:lnTo>
                  <a:pt x="15403" y="4186"/>
                </a:lnTo>
                <a:lnTo>
                  <a:pt x="15647" y="4064"/>
                </a:lnTo>
                <a:lnTo>
                  <a:pt x="15866" y="3942"/>
                </a:lnTo>
                <a:close/>
                <a:moveTo>
                  <a:pt x="15841" y="4794"/>
                </a:moveTo>
                <a:lnTo>
                  <a:pt x="15841" y="5329"/>
                </a:lnTo>
                <a:lnTo>
                  <a:pt x="15525" y="5500"/>
                </a:lnTo>
                <a:lnTo>
                  <a:pt x="15209" y="5670"/>
                </a:lnTo>
                <a:lnTo>
                  <a:pt x="14892" y="5865"/>
                </a:lnTo>
                <a:lnTo>
                  <a:pt x="14892" y="5256"/>
                </a:lnTo>
                <a:lnTo>
                  <a:pt x="15038" y="5208"/>
                </a:lnTo>
                <a:lnTo>
                  <a:pt x="15403" y="5013"/>
                </a:lnTo>
                <a:lnTo>
                  <a:pt x="15622" y="4891"/>
                </a:lnTo>
                <a:lnTo>
                  <a:pt x="15841" y="4794"/>
                </a:lnTo>
                <a:close/>
                <a:moveTo>
                  <a:pt x="15841" y="5694"/>
                </a:moveTo>
                <a:lnTo>
                  <a:pt x="15841" y="6230"/>
                </a:lnTo>
                <a:lnTo>
                  <a:pt x="15598" y="6376"/>
                </a:lnTo>
                <a:lnTo>
                  <a:pt x="15379" y="6497"/>
                </a:lnTo>
                <a:lnTo>
                  <a:pt x="15136" y="6668"/>
                </a:lnTo>
                <a:lnTo>
                  <a:pt x="15014" y="6765"/>
                </a:lnTo>
                <a:lnTo>
                  <a:pt x="14892" y="6862"/>
                </a:lnTo>
                <a:lnTo>
                  <a:pt x="14892" y="6181"/>
                </a:lnTo>
                <a:lnTo>
                  <a:pt x="15087" y="6108"/>
                </a:lnTo>
                <a:lnTo>
                  <a:pt x="15282" y="6011"/>
                </a:lnTo>
                <a:lnTo>
                  <a:pt x="15841" y="5694"/>
                </a:lnTo>
                <a:close/>
                <a:moveTo>
                  <a:pt x="15817" y="6692"/>
                </a:moveTo>
                <a:lnTo>
                  <a:pt x="15817" y="7179"/>
                </a:lnTo>
                <a:lnTo>
                  <a:pt x="15282" y="7422"/>
                </a:lnTo>
                <a:lnTo>
                  <a:pt x="15087" y="7495"/>
                </a:lnTo>
                <a:lnTo>
                  <a:pt x="14892" y="7592"/>
                </a:lnTo>
                <a:lnTo>
                  <a:pt x="14892" y="7057"/>
                </a:lnTo>
                <a:lnTo>
                  <a:pt x="15038" y="7033"/>
                </a:lnTo>
                <a:lnTo>
                  <a:pt x="15184" y="6984"/>
                </a:lnTo>
                <a:lnTo>
                  <a:pt x="15476" y="6838"/>
                </a:lnTo>
                <a:lnTo>
                  <a:pt x="15817" y="6692"/>
                </a:lnTo>
                <a:close/>
                <a:moveTo>
                  <a:pt x="15817" y="7617"/>
                </a:moveTo>
                <a:lnTo>
                  <a:pt x="15817" y="8079"/>
                </a:lnTo>
                <a:lnTo>
                  <a:pt x="15355" y="8298"/>
                </a:lnTo>
                <a:lnTo>
                  <a:pt x="15136" y="8420"/>
                </a:lnTo>
                <a:lnTo>
                  <a:pt x="14917" y="8566"/>
                </a:lnTo>
                <a:lnTo>
                  <a:pt x="14892" y="7933"/>
                </a:lnTo>
                <a:lnTo>
                  <a:pt x="15111" y="7884"/>
                </a:lnTo>
                <a:lnTo>
                  <a:pt x="15330" y="7811"/>
                </a:lnTo>
                <a:lnTo>
                  <a:pt x="15817" y="7617"/>
                </a:lnTo>
                <a:close/>
                <a:moveTo>
                  <a:pt x="15817" y="8420"/>
                </a:moveTo>
                <a:lnTo>
                  <a:pt x="15817" y="8931"/>
                </a:lnTo>
                <a:lnTo>
                  <a:pt x="15720" y="8955"/>
                </a:lnTo>
                <a:lnTo>
                  <a:pt x="15598" y="9004"/>
                </a:lnTo>
                <a:lnTo>
                  <a:pt x="15452" y="9101"/>
                </a:lnTo>
                <a:lnTo>
                  <a:pt x="15184" y="9271"/>
                </a:lnTo>
                <a:lnTo>
                  <a:pt x="15038" y="9368"/>
                </a:lnTo>
                <a:lnTo>
                  <a:pt x="14917" y="9490"/>
                </a:lnTo>
                <a:lnTo>
                  <a:pt x="14917" y="8882"/>
                </a:lnTo>
                <a:lnTo>
                  <a:pt x="15160" y="8760"/>
                </a:lnTo>
                <a:lnTo>
                  <a:pt x="15817" y="8420"/>
                </a:lnTo>
                <a:close/>
                <a:moveTo>
                  <a:pt x="15817" y="9295"/>
                </a:moveTo>
                <a:lnTo>
                  <a:pt x="15817" y="9782"/>
                </a:lnTo>
                <a:lnTo>
                  <a:pt x="15574" y="9904"/>
                </a:lnTo>
                <a:lnTo>
                  <a:pt x="15355" y="10025"/>
                </a:lnTo>
                <a:lnTo>
                  <a:pt x="15136" y="10147"/>
                </a:lnTo>
                <a:lnTo>
                  <a:pt x="14917" y="10269"/>
                </a:lnTo>
                <a:lnTo>
                  <a:pt x="14917" y="9782"/>
                </a:lnTo>
                <a:lnTo>
                  <a:pt x="15111" y="9709"/>
                </a:lnTo>
                <a:lnTo>
                  <a:pt x="15282" y="9612"/>
                </a:lnTo>
                <a:lnTo>
                  <a:pt x="15622" y="9393"/>
                </a:lnTo>
                <a:lnTo>
                  <a:pt x="15817" y="9295"/>
                </a:lnTo>
                <a:close/>
                <a:moveTo>
                  <a:pt x="15817" y="10244"/>
                </a:moveTo>
                <a:lnTo>
                  <a:pt x="15817" y="10634"/>
                </a:lnTo>
                <a:lnTo>
                  <a:pt x="15574" y="10804"/>
                </a:lnTo>
                <a:lnTo>
                  <a:pt x="15403" y="10950"/>
                </a:lnTo>
                <a:lnTo>
                  <a:pt x="14941" y="11242"/>
                </a:lnTo>
                <a:lnTo>
                  <a:pt x="14917" y="10682"/>
                </a:lnTo>
                <a:lnTo>
                  <a:pt x="15087" y="10609"/>
                </a:lnTo>
                <a:lnTo>
                  <a:pt x="15257" y="10536"/>
                </a:lnTo>
                <a:lnTo>
                  <a:pt x="15549" y="10366"/>
                </a:lnTo>
                <a:lnTo>
                  <a:pt x="15817" y="10244"/>
                </a:lnTo>
                <a:close/>
                <a:moveTo>
                  <a:pt x="15817" y="11145"/>
                </a:moveTo>
                <a:lnTo>
                  <a:pt x="15817" y="11850"/>
                </a:lnTo>
                <a:lnTo>
                  <a:pt x="15622" y="11972"/>
                </a:lnTo>
                <a:lnTo>
                  <a:pt x="15501" y="12069"/>
                </a:lnTo>
                <a:lnTo>
                  <a:pt x="14965" y="12459"/>
                </a:lnTo>
                <a:lnTo>
                  <a:pt x="14941" y="11656"/>
                </a:lnTo>
                <a:lnTo>
                  <a:pt x="15111" y="11583"/>
                </a:lnTo>
                <a:lnTo>
                  <a:pt x="15282" y="11485"/>
                </a:lnTo>
                <a:lnTo>
                  <a:pt x="15598" y="11291"/>
                </a:lnTo>
                <a:lnTo>
                  <a:pt x="15817" y="11145"/>
                </a:lnTo>
                <a:close/>
                <a:moveTo>
                  <a:pt x="15817" y="12337"/>
                </a:moveTo>
                <a:lnTo>
                  <a:pt x="15817" y="13091"/>
                </a:lnTo>
                <a:lnTo>
                  <a:pt x="15549" y="13237"/>
                </a:lnTo>
                <a:lnTo>
                  <a:pt x="15282" y="13432"/>
                </a:lnTo>
                <a:lnTo>
                  <a:pt x="15136" y="13529"/>
                </a:lnTo>
                <a:lnTo>
                  <a:pt x="14965" y="13651"/>
                </a:lnTo>
                <a:lnTo>
                  <a:pt x="14965" y="12872"/>
                </a:lnTo>
                <a:lnTo>
                  <a:pt x="15136" y="12775"/>
                </a:lnTo>
                <a:lnTo>
                  <a:pt x="15282" y="12702"/>
                </a:lnTo>
                <a:lnTo>
                  <a:pt x="15574" y="12507"/>
                </a:lnTo>
                <a:lnTo>
                  <a:pt x="15817" y="12337"/>
                </a:lnTo>
                <a:close/>
                <a:moveTo>
                  <a:pt x="15817" y="13481"/>
                </a:moveTo>
                <a:lnTo>
                  <a:pt x="15841" y="13919"/>
                </a:lnTo>
                <a:lnTo>
                  <a:pt x="15452" y="14138"/>
                </a:lnTo>
                <a:lnTo>
                  <a:pt x="15087" y="14405"/>
                </a:lnTo>
                <a:lnTo>
                  <a:pt x="14990" y="14478"/>
                </a:lnTo>
                <a:lnTo>
                  <a:pt x="14965" y="13992"/>
                </a:lnTo>
                <a:lnTo>
                  <a:pt x="15209" y="13870"/>
                </a:lnTo>
                <a:lnTo>
                  <a:pt x="15403" y="13748"/>
                </a:lnTo>
                <a:lnTo>
                  <a:pt x="15817" y="13481"/>
                </a:lnTo>
                <a:close/>
                <a:moveTo>
                  <a:pt x="15841" y="14381"/>
                </a:moveTo>
                <a:lnTo>
                  <a:pt x="15866" y="14795"/>
                </a:lnTo>
                <a:lnTo>
                  <a:pt x="15720" y="14868"/>
                </a:lnTo>
                <a:lnTo>
                  <a:pt x="15598" y="14965"/>
                </a:lnTo>
                <a:lnTo>
                  <a:pt x="15355" y="15135"/>
                </a:lnTo>
                <a:lnTo>
                  <a:pt x="14990" y="15354"/>
                </a:lnTo>
                <a:lnTo>
                  <a:pt x="14990" y="14941"/>
                </a:lnTo>
                <a:lnTo>
                  <a:pt x="15160" y="14843"/>
                </a:lnTo>
                <a:lnTo>
                  <a:pt x="15330" y="14722"/>
                </a:lnTo>
                <a:lnTo>
                  <a:pt x="15622" y="14503"/>
                </a:lnTo>
                <a:lnTo>
                  <a:pt x="15841" y="14381"/>
                </a:lnTo>
                <a:close/>
                <a:moveTo>
                  <a:pt x="15866" y="15330"/>
                </a:moveTo>
                <a:lnTo>
                  <a:pt x="15890" y="15865"/>
                </a:lnTo>
                <a:lnTo>
                  <a:pt x="15866" y="15865"/>
                </a:lnTo>
                <a:lnTo>
                  <a:pt x="15695" y="15914"/>
                </a:lnTo>
                <a:lnTo>
                  <a:pt x="15549" y="15963"/>
                </a:lnTo>
                <a:lnTo>
                  <a:pt x="15257" y="16157"/>
                </a:lnTo>
                <a:lnTo>
                  <a:pt x="15014" y="16279"/>
                </a:lnTo>
                <a:lnTo>
                  <a:pt x="14990" y="15768"/>
                </a:lnTo>
                <a:lnTo>
                  <a:pt x="15136" y="15719"/>
                </a:lnTo>
                <a:lnTo>
                  <a:pt x="15282" y="15646"/>
                </a:lnTo>
                <a:lnTo>
                  <a:pt x="15574" y="15500"/>
                </a:lnTo>
                <a:lnTo>
                  <a:pt x="15866" y="15330"/>
                </a:lnTo>
                <a:close/>
                <a:moveTo>
                  <a:pt x="15890" y="16230"/>
                </a:moveTo>
                <a:lnTo>
                  <a:pt x="15890" y="16644"/>
                </a:lnTo>
                <a:lnTo>
                  <a:pt x="15793" y="16644"/>
                </a:lnTo>
                <a:lnTo>
                  <a:pt x="15598" y="16717"/>
                </a:lnTo>
                <a:lnTo>
                  <a:pt x="15403" y="16790"/>
                </a:lnTo>
                <a:lnTo>
                  <a:pt x="15184" y="16887"/>
                </a:lnTo>
                <a:lnTo>
                  <a:pt x="15014" y="17009"/>
                </a:lnTo>
                <a:lnTo>
                  <a:pt x="15014" y="16644"/>
                </a:lnTo>
                <a:lnTo>
                  <a:pt x="15160" y="16595"/>
                </a:lnTo>
                <a:lnTo>
                  <a:pt x="15306" y="16522"/>
                </a:lnTo>
                <a:lnTo>
                  <a:pt x="15598" y="16401"/>
                </a:lnTo>
                <a:lnTo>
                  <a:pt x="15890" y="16230"/>
                </a:lnTo>
                <a:close/>
                <a:moveTo>
                  <a:pt x="12629" y="2166"/>
                </a:moveTo>
                <a:lnTo>
                  <a:pt x="13627" y="2239"/>
                </a:lnTo>
                <a:lnTo>
                  <a:pt x="14600" y="2239"/>
                </a:lnTo>
                <a:lnTo>
                  <a:pt x="14527" y="3285"/>
                </a:lnTo>
                <a:lnTo>
                  <a:pt x="14479" y="4380"/>
                </a:lnTo>
                <a:lnTo>
                  <a:pt x="14454" y="4380"/>
                </a:lnTo>
                <a:lnTo>
                  <a:pt x="14430" y="4405"/>
                </a:lnTo>
                <a:lnTo>
                  <a:pt x="14454" y="4429"/>
                </a:lnTo>
                <a:lnTo>
                  <a:pt x="14479" y="4429"/>
                </a:lnTo>
                <a:lnTo>
                  <a:pt x="14430" y="6059"/>
                </a:lnTo>
                <a:lnTo>
                  <a:pt x="14430" y="7738"/>
                </a:lnTo>
                <a:lnTo>
                  <a:pt x="14430" y="9441"/>
                </a:lnTo>
                <a:lnTo>
                  <a:pt x="14454" y="11169"/>
                </a:lnTo>
                <a:lnTo>
                  <a:pt x="14527" y="14527"/>
                </a:lnTo>
                <a:lnTo>
                  <a:pt x="14552" y="16109"/>
                </a:lnTo>
                <a:lnTo>
                  <a:pt x="14552" y="17617"/>
                </a:lnTo>
                <a:lnTo>
                  <a:pt x="14138" y="17617"/>
                </a:lnTo>
                <a:lnTo>
                  <a:pt x="13724" y="17593"/>
                </a:lnTo>
                <a:lnTo>
                  <a:pt x="13286" y="17593"/>
                </a:lnTo>
                <a:lnTo>
                  <a:pt x="12873" y="17568"/>
                </a:lnTo>
                <a:lnTo>
                  <a:pt x="9637" y="17593"/>
                </a:lnTo>
                <a:lnTo>
                  <a:pt x="6425" y="17593"/>
                </a:lnTo>
                <a:lnTo>
                  <a:pt x="5232" y="17544"/>
                </a:lnTo>
                <a:lnTo>
                  <a:pt x="4016" y="17520"/>
                </a:lnTo>
                <a:lnTo>
                  <a:pt x="2434" y="17520"/>
                </a:lnTo>
                <a:lnTo>
                  <a:pt x="1899" y="17544"/>
                </a:lnTo>
                <a:lnTo>
                  <a:pt x="1923" y="17495"/>
                </a:lnTo>
                <a:lnTo>
                  <a:pt x="1923" y="17447"/>
                </a:lnTo>
                <a:lnTo>
                  <a:pt x="1899" y="17252"/>
                </a:lnTo>
                <a:lnTo>
                  <a:pt x="1899" y="16936"/>
                </a:lnTo>
                <a:lnTo>
                  <a:pt x="1899" y="16620"/>
                </a:lnTo>
                <a:lnTo>
                  <a:pt x="1972" y="14040"/>
                </a:lnTo>
                <a:lnTo>
                  <a:pt x="2021" y="12751"/>
                </a:lnTo>
                <a:lnTo>
                  <a:pt x="2021" y="11485"/>
                </a:lnTo>
                <a:lnTo>
                  <a:pt x="2045" y="8955"/>
                </a:lnTo>
                <a:lnTo>
                  <a:pt x="2021" y="5208"/>
                </a:lnTo>
                <a:lnTo>
                  <a:pt x="1996" y="3164"/>
                </a:lnTo>
                <a:lnTo>
                  <a:pt x="1972" y="2507"/>
                </a:lnTo>
                <a:lnTo>
                  <a:pt x="1948" y="2190"/>
                </a:lnTo>
                <a:lnTo>
                  <a:pt x="2459" y="2263"/>
                </a:lnTo>
                <a:lnTo>
                  <a:pt x="2970" y="2312"/>
                </a:lnTo>
                <a:lnTo>
                  <a:pt x="3505" y="2336"/>
                </a:lnTo>
                <a:lnTo>
                  <a:pt x="4040" y="2336"/>
                </a:lnTo>
                <a:lnTo>
                  <a:pt x="5111" y="2288"/>
                </a:lnTo>
                <a:lnTo>
                  <a:pt x="6133" y="2239"/>
                </a:lnTo>
                <a:lnTo>
                  <a:pt x="7398" y="2215"/>
                </a:lnTo>
                <a:lnTo>
                  <a:pt x="9393" y="2190"/>
                </a:lnTo>
                <a:lnTo>
                  <a:pt x="11364" y="2166"/>
                </a:lnTo>
                <a:close/>
                <a:moveTo>
                  <a:pt x="15890" y="16912"/>
                </a:moveTo>
                <a:lnTo>
                  <a:pt x="15890" y="16960"/>
                </a:lnTo>
                <a:lnTo>
                  <a:pt x="15890" y="17350"/>
                </a:lnTo>
                <a:lnTo>
                  <a:pt x="15768" y="17350"/>
                </a:lnTo>
                <a:lnTo>
                  <a:pt x="15671" y="17398"/>
                </a:lnTo>
                <a:lnTo>
                  <a:pt x="15452" y="17520"/>
                </a:lnTo>
                <a:lnTo>
                  <a:pt x="15209" y="17666"/>
                </a:lnTo>
                <a:lnTo>
                  <a:pt x="15136" y="17593"/>
                </a:lnTo>
                <a:lnTo>
                  <a:pt x="15087" y="17568"/>
                </a:lnTo>
                <a:lnTo>
                  <a:pt x="15014" y="17544"/>
                </a:lnTo>
                <a:lnTo>
                  <a:pt x="15014" y="17301"/>
                </a:lnTo>
                <a:lnTo>
                  <a:pt x="15233" y="17228"/>
                </a:lnTo>
                <a:lnTo>
                  <a:pt x="15452" y="17131"/>
                </a:lnTo>
                <a:lnTo>
                  <a:pt x="15890" y="16912"/>
                </a:lnTo>
                <a:close/>
                <a:moveTo>
                  <a:pt x="8469" y="18663"/>
                </a:moveTo>
                <a:lnTo>
                  <a:pt x="8590" y="18712"/>
                </a:lnTo>
                <a:lnTo>
                  <a:pt x="8663" y="18809"/>
                </a:lnTo>
                <a:lnTo>
                  <a:pt x="8761" y="18980"/>
                </a:lnTo>
                <a:lnTo>
                  <a:pt x="8785" y="19077"/>
                </a:lnTo>
                <a:lnTo>
                  <a:pt x="8785" y="19199"/>
                </a:lnTo>
                <a:lnTo>
                  <a:pt x="8785" y="19320"/>
                </a:lnTo>
                <a:lnTo>
                  <a:pt x="8785" y="19442"/>
                </a:lnTo>
                <a:lnTo>
                  <a:pt x="8761" y="19539"/>
                </a:lnTo>
                <a:lnTo>
                  <a:pt x="8712" y="19661"/>
                </a:lnTo>
                <a:lnTo>
                  <a:pt x="8639" y="19758"/>
                </a:lnTo>
                <a:lnTo>
                  <a:pt x="8542" y="19831"/>
                </a:lnTo>
                <a:lnTo>
                  <a:pt x="8420" y="19904"/>
                </a:lnTo>
                <a:lnTo>
                  <a:pt x="8274" y="19929"/>
                </a:lnTo>
                <a:lnTo>
                  <a:pt x="8128" y="19929"/>
                </a:lnTo>
                <a:lnTo>
                  <a:pt x="8006" y="19880"/>
                </a:lnTo>
                <a:lnTo>
                  <a:pt x="7860" y="19831"/>
                </a:lnTo>
                <a:lnTo>
                  <a:pt x="7763" y="19734"/>
                </a:lnTo>
                <a:lnTo>
                  <a:pt x="7690" y="19612"/>
                </a:lnTo>
                <a:lnTo>
                  <a:pt x="7641" y="19491"/>
                </a:lnTo>
                <a:lnTo>
                  <a:pt x="7641" y="19345"/>
                </a:lnTo>
                <a:lnTo>
                  <a:pt x="7666" y="19174"/>
                </a:lnTo>
                <a:lnTo>
                  <a:pt x="7714" y="19053"/>
                </a:lnTo>
                <a:lnTo>
                  <a:pt x="7787" y="18907"/>
                </a:lnTo>
                <a:lnTo>
                  <a:pt x="7885" y="18809"/>
                </a:lnTo>
                <a:lnTo>
                  <a:pt x="7958" y="18736"/>
                </a:lnTo>
                <a:lnTo>
                  <a:pt x="8031" y="18761"/>
                </a:lnTo>
                <a:lnTo>
                  <a:pt x="8104" y="18736"/>
                </a:lnTo>
                <a:lnTo>
                  <a:pt x="8201" y="18712"/>
                </a:lnTo>
                <a:lnTo>
                  <a:pt x="8250" y="18712"/>
                </a:lnTo>
                <a:lnTo>
                  <a:pt x="8298" y="18688"/>
                </a:lnTo>
                <a:lnTo>
                  <a:pt x="8323" y="18663"/>
                </a:lnTo>
                <a:close/>
                <a:moveTo>
                  <a:pt x="8347" y="18177"/>
                </a:moveTo>
                <a:lnTo>
                  <a:pt x="8152" y="18201"/>
                </a:lnTo>
                <a:lnTo>
                  <a:pt x="8055" y="18250"/>
                </a:lnTo>
                <a:lnTo>
                  <a:pt x="7982" y="18298"/>
                </a:lnTo>
                <a:lnTo>
                  <a:pt x="7885" y="18323"/>
                </a:lnTo>
                <a:lnTo>
                  <a:pt x="7763" y="18347"/>
                </a:lnTo>
                <a:lnTo>
                  <a:pt x="7666" y="18420"/>
                </a:lnTo>
                <a:lnTo>
                  <a:pt x="7568" y="18469"/>
                </a:lnTo>
                <a:lnTo>
                  <a:pt x="7471" y="18566"/>
                </a:lnTo>
                <a:lnTo>
                  <a:pt x="7398" y="18663"/>
                </a:lnTo>
                <a:lnTo>
                  <a:pt x="7349" y="18761"/>
                </a:lnTo>
                <a:lnTo>
                  <a:pt x="7276" y="18882"/>
                </a:lnTo>
                <a:lnTo>
                  <a:pt x="7228" y="19126"/>
                </a:lnTo>
                <a:lnTo>
                  <a:pt x="7179" y="19369"/>
                </a:lnTo>
                <a:lnTo>
                  <a:pt x="7179" y="19515"/>
                </a:lnTo>
                <a:lnTo>
                  <a:pt x="7203" y="19637"/>
                </a:lnTo>
                <a:lnTo>
                  <a:pt x="7252" y="19758"/>
                </a:lnTo>
                <a:lnTo>
                  <a:pt x="7301" y="19880"/>
                </a:lnTo>
                <a:lnTo>
                  <a:pt x="7349" y="19977"/>
                </a:lnTo>
                <a:lnTo>
                  <a:pt x="7447" y="20075"/>
                </a:lnTo>
                <a:lnTo>
                  <a:pt x="7520" y="20148"/>
                </a:lnTo>
                <a:lnTo>
                  <a:pt x="7641" y="20221"/>
                </a:lnTo>
                <a:lnTo>
                  <a:pt x="7739" y="20294"/>
                </a:lnTo>
                <a:lnTo>
                  <a:pt x="7860" y="20342"/>
                </a:lnTo>
                <a:lnTo>
                  <a:pt x="7982" y="20367"/>
                </a:lnTo>
                <a:lnTo>
                  <a:pt x="8104" y="20391"/>
                </a:lnTo>
                <a:lnTo>
                  <a:pt x="8225" y="20391"/>
                </a:lnTo>
                <a:lnTo>
                  <a:pt x="8371" y="20367"/>
                </a:lnTo>
                <a:lnTo>
                  <a:pt x="8493" y="20342"/>
                </a:lnTo>
                <a:lnTo>
                  <a:pt x="8615" y="20294"/>
                </a:lnTo>
                <a:lnTo>
                  <a:pt x="8809" y="20196"/>
                </a:lnTo>
                <a:lnTo>
                  <a:pt x="8955" y="20050"/>
                </a:lnTo>
                <a:lnTo>
                  <a:pt x="9053" y="19880"/>
                </a:lnTo>
                <a:lnTo>
                  <a:pt x="9150" y="19685"/>
                </a:lnTo>
                <a:lnTo>
                  <a:pt x="9199" y="19491"/>
                </a:lnTo>
                <a:lnTo>
                  <a:pt x="9199" y="19272"/>
                </a:lnTo>
                <a:lnTo>
                  <a:pt x="9199" y="19053"/>
                </a:lnTo>
                <a:lnTo>
                  <a:pt x="9174" y="18858"/>
                </a:lnTo>
                <a:lnTo>
                  <a:pt x="9101" y="18688"/>
                </a:lnTo>
                <a:lnTo>
                  <a:pt x="9004" y="18517"/>
                </a:lnTo>
                <a:lnTo>
                  <a:pt x="8882" y="18371"/>
                </a:lnTo>
                <a:lnTo>
                  <a:pt x="8712" y="18250"/>
                </a:lnTo>
                <a:lnTo>
                  <a:pt x="8542" y="18201"/>
                </a:lnTo>
                <a:lnTo>
                  <a:pt x="8347" y="18177"/>
                </a:lnTo>
                <a:close/>
                <a:moveTo>
                  <a:pt x="2532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43" y="560"/>
                </a:lnTo>
                <a:lnTo>
                  <a:pt x="8298" y="585"/>
                </a:lnTo>
                <a:lnTo>
                  <a:pt x="11729" y="585"/>
                </a:lnTo>
                <a:lnTo>
                  <a:pt x="13554" y="560"/>
                </a:lnTo>
                <a:lnTo>
                  <a:pt x="13530" y="585"/>
                </a:lnTo>
                <a:lnTo>
                  <a:pt x="13530" y="633"/>
                </a:lnTo>
                <a:lnTo>
                  <a:pt x="13505" y="658"/>
                </a:lnTo>
                <a:lnTo>
                  <a:pt x="13530" y="682"/>
                </a:lnTo>
                <a:lnTo>
                  <a:pt x="13554" y="706"/>
                </a:lnTo>
                <a:lnTo>
                  <a:pt x="13627" y="731"/>
                </a:lnTo>
                <a:lnTo>
                  <a:pt x="13724" y="731"/>
                </a:lnTo>
                <a:lnTo>
                  <a:pt x="13846" y="706"/>
                </a:lnTo>
                <a:lnTo>
                  <a:pt x="14065" y="633"/>
                </a:lnTo>
                <a:lnTo>
                  <a:pt x="14260" y="560"/>
                </a:lnTo>
                <a:lnTo>
                  <a:pt x="14892" y="609"/>
                </a:lnTo>
                <a:lnTo>
                  <a:pt x="14917" y="609"/>
                </a:lnTo>
                <a:lnTo>
                  <a:pt x="15063" y="658"/>
                </a:lnTo>
                <a:lnTo>
                  <a:pt x="14965" y="682"/>
                </a:lnTo>
                <a:lnTo>
                  <a:pt x="14844" y="731"/>
                </a:lnTo>
                <a:lnTo>
                  <a:pt x="14625" y="852"/>
                </a:lnTo>
                <a:lnTo>
                  <a:pt x="14260" y="1096"/>
                </a:lnTo>
                <a:lnTo>
                  <a:pt x="13749" y="1387"/>
                </a:lnTo>
                <a:lnTo>
                  <a:pt x="13505" y="1558"/>
                </a:lnTo>
                <a:lnTo>
                  <a:pt x="13286" y="1728"/>
                </a:lnTo>
                <a:lnTo>
                  <a:pt x="12824" y="1704"/>
                </a:lnTo>
                <a:lnTo>
                  <a:pt x="9564" y="1704"/>
                </a:lnTo>
                <a:lnTo>
                  <a:pt x="7593" y="1728"/>
                </a:lnTo>
                <a:lnTo>
                  <a:pt x="6327" y="1777"/>
                </a:lnTo>
                <a:lnTo>
                  <a:pt x="5135" y="1825"/>
                </a:lnTo>
                <a:lnTo>
                  <a:pt x="3943" y="1850"/>
                </a:lnTo>
                <a:lnTo>
                  <a:pt x="3359" y="1850"/>
                </a:lnTo>
                <a:lnTo>
                  <a:pt x="2751" y="1825"/>
                </a:lnTo>
                <a:lnTo>
                  <a:pt x="2167" y="1777"/>
                </a:lnTo>
                <a:lnTo>
                  <a:pt x="1583" y="1728"/>
                </a:lnTo>
                <a:lnTo>
                  <a:pt x="1510" y="1728"/>
                </a:lnTo>
                <a:lnTo>
                  <a:pt x="1437" y="1752"/>
                </a:lnTo>
                <a:lnTo>
                  <a:pt x="1412" y="1825"/>
                </a:lnTo>
                <a:lnTo>
                  <a:pt x="1388" y="1898"/>
                </a:lnTo>
                <a:lnTo>
                  <a:pt x="1388" y="1971"/>
                </a:lnTo>
                <a:lnTo>
                  <a:pt x="1412" y="2020"/>
                </a:lnTo>
                <a:lnTo>
                  <a:pt x="1461" y="2093"/>
                </a:lnTo>
                <a:lnTo>
                  <a:pt x="1534" y="2117"/>
                </a:lnTo>
                <a:lnTo>
                  <a:pt x="1534" y="2385"/>
                </a:lnTo>
                <a:lnTo>
                  <a:pt x="1558" y="2823"/>
                </a:lnTo>
                <a:lnTo>
                  <a:pt x="1534" y="4015"/>
                </a:lnTo>
                <a:lnTo>
                  <a:pt x="1510" y="5281"/>
                </a:lnTo>
                <a:lnTo>
                  <a:pt x="1485" y="6108"/>
                </a:lnTo>
                <a:lnTo>
                  <a:pt x="1461" y="6668"/>
                </a:lnTo>
                <a:lnTo>
                  <a:pt x="1437" y="7227"/>
                </a:lnTo>
                <a:lnTo>
                  <a:pt x="1461" y="8371"/>
                </a:lnTo>
                <a:lnTo>
                  <a:pt x="1510" y="9490"/>
                </a:lnTo>
                <a:lnTo>
                  <a:pt x="1510" y="10634"/>
                </a:lnTo>
                <a:lnTo>
                  <a:pt x="1485" y="13481"/>
                </a:lnTo>
                <a:lnTo>
                  <a:pt x="1461" y="14965"/>
                </a:lnTo>
                <a:lnTo>
                  <a:pt x="1412" y="16303"/>
                </a:lnTo>
                <a:lnTo>
                  <a:pt x="1339" y="16960"/>
                </a:lnTo>
                <a:lnTo>
                  <a:pt x="1339" y="17131"/>
                </a:lnTo>
                <a:lnTo>
                  <a:pt x="1364" y="17301"/>
                </a:lnTo>
                <a:lnTo>
                  <a:pt x="1388" y="17447"/>
                </a:lnTo>
                <a:lnTo>
                  <a:pt x="1437" y="17568"/>
                </a:lnTo>
                <a:lnTo>
                  <a:pt x="1485" y="17641"/>
                </a:lnTo>
                <a:lnTo>
                  <a:pt x="1437" y="17739"/>
                </a:lnTo>
                <a:lnTo>
                  <a:pt x="1437" y="17836"/>
                </a:lnTo>
                <a:lnTo>
                  <a:pt x="1485" y="17933"/>
                </a:lnTo>
                <a:lnTo>
                  <a:pt x="1510" y="17958"/>
                </a:lnTo>
                <a:lnTo>
                  <a:pt x="1583" y="17982"/>
                </a:lnTo>
                <a:lnTo>
                  <a:pt x="1875" y="18006"/>
                </a:lnTo>
                <a:lnTo>
                  <a:pt x="2167" y="18031"/>
                </a:lnTo>
                <a:lnTo>
                  <a:pt x="2799" y="18055"/>
                </a:lnTo>
                <a:lnTo>
                  <a:pt x="4016" y="18006"/>
                </a:lnTo>
                <a:lnTo>
                  <a:pt x="7252" y="18031"/>
                </a:lnTo>
                <a:lnTo>
                  <a:pt x="9247" y="18055"/>
                </a:lnTo>
                <a:lnTo>
                  <a:pt x="10488" y="18079"/>
                </a:lnTo>
                <a:lnTo>
                  <a:pt x="11145" y="18104"/>
                </a:lnTo>
                <a:lnTo>
                  <a:pt x="11778" y="18104"/>
                </a:lnTo>
                <a:lnTo>
                  <a:pt x="13043" y="18055"/>
                </a:lnTo>
                <a:lnTo>
                  <a:pt x="13481" y="18055"/>
                </a:lnTo>
                <a:lnTo>
                  <a:pt x="13919" y="18079"/>
                </a:lnTo>
                <a:lnTo>
                  <a:pt x="14333" y="18104"/>
                </a:lnTo>
                <a:lnTo>
                  <a:pt x="14771" y="18079"/>
                </a:lnTo>
                <a:lnTo>
                  <a:pt x="14819" y="18079"/>
                </a:lnTo>
                <a:lnTo>
                  <a:pt x="14844" y="18055"/>
                </a:lnTo>
                <a:lnTo>
                  <a:pt x="15063" y="18031"/>
                </a:lnTo>
                <a:lnTo>
                  <a:pt x="15136" y="18006"/>
                </a:lnTo>
                <a:lnTo>
                  <a:pt x="15184" y="17958"/>
                </a:lnTo>
                <a:lnTo>
                  <a:pt x="15209" y="17909"/>
                </a:lnTo>
                <a:lnTo>
                  <a:pt x="15233" y="17860"/>
                </a:lnTo>
                <a:lnTo>
                  <a:pt x="15598" y="17690"/>
                </a:lnTo>
                <a:lnTo>
                  <a:pt x="15744" y="17617"/>
                </a:lnTo>
                <a:lnTo>
                  <a:pt x="15890" y="17520"/>
                </a:lnTo>
                <a:lnTo>
                  <a:pt x="15890" y="17909"/>
                </a:lnTo>
                <a:lnTo>
                  <a:pt x="15744" y="18006"/>
                </a:lnTo>
                <a:lnTo>
                  <a:pt x="15598" y="18104"/>
                </a:lnTo>
                <a:lnTo>
                  <a:pt x="15257" y="18250"/>
                </a:lnTo>
                <a:lnTo>
                  <a:pt x="14917" y="18371"/>
                </a:lnTo>
                <a:lnTo>
                  <a:pt x="14235" y="18566"/>
                </a:lnTo>
                <a:lnTo>
                  <a:pt x="13919" y="18688"/>
                </a:lnTo>
                <a:lnTo>
                  <a:pt x="13773" y="18761"/>
                </a:lnTo>
                <a:lnTo>
                  <a:pt x="13627" y="18858"/>
                </a:lnTo>
                <a:lnTo>
                  <a:pt x="13578" y="18931"/>
                </a:lnTo>
                <a:lnTo>
                  <a:pt x="13578" y="18980"/>
                </a:lnTo>
                <a:lnTo>
                  <a:pt x="13603" y="19053"/>
                </a:lnTo>
                <a:lnTo>
                  <a:pt x="13676" y="19053"/>
                </a:lnTo>
                <a:lnTo>
                  <a:pt x="14016" y="19028"/>
                </a:lnTo>
                <a:lnTo>
                  <a:pt x="14357" y="18980"/>
                </a:lnTo>
                <a:lnTo>
                  <a:pt x="15038" y="18785"/>
                </a:lnTo>
                <a:lnTo>
                  <a:pt x="15476" y="18663"/>
                </a:lnTo>
                <a:lnTo>
                  <a:pt x="15695" y="18566"/>
                </a:lnTo>
                <a:lnTo>
                  <a:pt x="15890" y="18469"/>
                </a:lnTo>
                <a:lnTo>
                  <a:pt x="15890" y="18785"/>
                </a:lnTo>
                <a:lnTo>
                  <a:pt x="15622" y="18858"/>
                </a:lnTo>
                <a:lnTo>
                  <a:pt x="15355" y="18931"/>
                </a:lnTo>
                <a:lnTo>
                  <a:pt x="14844" y="19101"/>
                </a:lnTo>
                <a:lnTo>
                  <a:pt x="14527" y="19223"/>
                </a:lnTo>
                <a:lnTo>
                  <a:pt x="14235" y="19320"/>
                </a:lnTo>
                <a:lnTo>
                  <a:pt x="13943" y="19466"/>
                </a:lnTo>
                <a:lnTo>
                  <a:pt x="13676" y="19637"/>
                </a:lnTo>
                <a:lnTo>
                  <a:pt x="13676" y="19685"/>
                </a:lnTo>
                <a:lnTo>
                  <a:pt x="13676" y="19710"/>
                </a:lnTo>
                <a:lnTo>
                  <a:pt x="13700" y="19734"/>
                </a:lnTo>
                <a:lnTo>
                  <a:pt x="13724" y="19734"/>
                </a:lnTo>
                <a:lnTo>
                  <a:pt x="14041" y="19685"/>
                </a:lnTo>
                <a:lnTo>
                  <a:pt x="14333" y="19612"/>
                </a:lnTo>
                <a:lnTo>
                  <a:pt x="14917" y="19442"/>
                </a:lnTo>
                <a:lnTo>
                  <a:pt x="15403" y="19320"/>
                </a:lnTo>
                <a:lnTo>
                  <a:pt x="15671" y="19247"/>
                </a:lnTo>
                <a:lnTo>
                  <a:pt x="15914" y="19150"/>
                </a:lnTo>
                <a:lnTo>
                  <a:pt x="15914" y="19466"/>
                </a:lnTo>
                <a:lnTo>
                  <a:pt x="15647" y="19515"/>
                </a:lnTo>
                <a:lnTo>
                  <a:pt x="15379" y="19612"/>
                </a:lnTo>
                <a:lnTo>
                  <a:pt x="14892" y="19831"/>
                </a:lnTo>
                <a:lnTo>
                  <a:pt x="14381" y="20050"/>
                </a:lnTo>
                <a:lnTo>
                  <a:pt x="13895" y="20294"/>
                </a:lnTo>
                <a:lnTo>
                  <a:pt x="13895" y="20318"/>
                </a:lnTo>
                <a:lnTo>
                  <a:pt x="13919" y="20342"/>
                </a:lnTo>
                <a:lnTo>
                  <a:pt x="14162" y="20342"/>
                </a:lnTo>
                <a:lnTo>
                  <a:pt x="14430" y="20294"/>
                </a:lnTo>
                <a:lnTo>
                  <a:pt x="14673" y="20245"/>
                </a:lnTo>
                <a:lnTo>
                  <a:pt x="14941" y="20172"/>
                </a:lnTo>
                <a:lnTo>
                  <a:pt x="15428" y="20026"/>
                </a:lnTo>
                <a:lnTo>
                  <a:pt x="15914" y="19831"/>
                </a:lnTo>
                <a:lnTo>
                  <a:pt x="15914" y="19856"/>
                </a:lnTo>
                <a:lnTo>
                  <a:pt x="15817" y="20050"/>
                </a:lnTo>
                <a:lnTo>
                  <a:pt x="15720" y="20196"/>
                </a:lnTo>
                <a:lnTo>
                  <a:pt x="15598" y="20294"/>
                </a:lnTo>
                <a:lnTo>
                  <a:pt x="15452" y="20391"/>
                </a:lnTo>
                <a:lnTo>
                  <a:pt x="15282" y="20440"/>
                </a:lnTo>
                <a:lnTo>
                  <a:pt x="15111" y="20488"/>
                </a:lnTo>
                <a:lnTo>
                  <a:pt x="14746" y="20537"/>
                </a:lnTo>
                <a:lnTo>
                  <a:pt x="14381" y="20561"/>
                </a:lnTo>
                <a:lnTo>
                  <a:pt x="13992" y="20561"/>
                </a:lnTo>
                <a:lnTo>
                  <a:pt x="13213" y="20513"/>
                </a:lnTo>
                <a:lnTo>
                  <a:pt x="12410" y="20513"/>
                </a:lnTo>
                <a:lnTo>
                  <a:pt x="11632" y="20537"/>
                </a:lnTo>
                <a:lnTo>
                  <a:pt x="8006" y="20561"/>
                </a:lnTo>
                <a:lnTo>
                  <a:pt x="4405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69" y="20269"/>
                </a:lnTo>
                <a:lnTo>
                  <a:pt x="1023" y="20172"/>
                </a:lnTo>
                <a:lnTo>
                  <a:pt x="877" y="20050"/>
                </a:lnTo>
                <a:lnTo>
                  <a:pt x="780" y="19929"/>
                </a:lnTo>
                <a:lnTo>
                  <a:pt x="707" y="19807"/>
                </a:lnTo>
                <a:lnTo>
                  <a:pt x="658" y="19661"/>
                </a:lnTo>
                <a:lnTo>
                  <a:pt x="609" y="19393"/>
                </a:lnTo>
                <a:lnTo>
                  <a:pt x="561" y="19101"/>
                </a:lnTo>
                <a:lnTo>
                  <a:pt x="561" y="18834"/>
                </a:lnTo>
                <a:lnTo>
                  <a:pt x="536" y="17131"/>
                </a:lnTo>
                <a:lnTo>
                  <a:pt x="561" y="15427"/>
                </a:lnTo>
                <a:lnTo>
                  <a:pt x="536" y="13091"/>
                </a:lnTo>
                <a:lnTo>
                  <a:pt x="488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8" y="3139"/>
                </a:lnTo>
                <a:lnTo>
                  <a:pt x="512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8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2" y="463"/>
                </a:lnTo>
                <a:close/>
                <a:moveTo>
                  <a:pt x="2483" y="1"/>
                </a:moveTo>
                <a:lnTo>
                  <a:pt x="2021" y="25"/>
                </a:lnTo>
                <a:lnTo>
                  <a:pt x="1631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69" y="1241"/>
                </a:lnTo>
                <a:lnTo>
                  <a:pt x="220" y="1436"/>
                </a:lnTo>
                <a:lnTo>
                  <a:pt x="196" y="1655"/>
                </a:lnTo>
                <a:lnTo>
                  <a:pt x="147" y="2020"/>
                </a:lnTo>
                <a:lnTo>
                  <a:pt x="123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1" y="5354"/>
                </a:lnTo>
                <a:lnTo>
                  <a:pt x="25" y="6376"/>
                </a:lnTo>
                <a:lnTo>
                  <a:pt x="50" y="7544"/>
                </a:lnTo>
                <a:lnTo>
                  <a:pt x="25" y="8736"/>
                </a:lnTo>
                <a:lnTo>
                  <a:pt x="1" y="11072"/>
                </a:lnTo>
                <a:lnTo>
                  <a:pt x="1" y="12264"/>
                </a:lnTo>
                <a:lnTo>
                  <a:pt x="50" y="13432"/>
                </a:lnTo>
                <a:lnTo>
                  <a:pt x="74" y="14624"/>
                </a:lnTo>
                <a:lnTo>
                  <a:pt x="98" y="15817"/>
                </a:lnTo>
                <a:lnTo>
                  <a:pt x="74" y="16693"/>
                </a:lnTo>
                <a:lnTo>
                  <a:pt x="98" y="17568"/>
                </a:lnTo>
                <a:lnTo>
                  <a:pt x="123" y="18444"/>
                </a:lnTo>
                <a:lnTo>
                  <a:pt x="171" y="19345"/>
                </a:lnTo>
                <a:lnTo>
                  <a:pt x="196" y="19612"/>
                </a:lnTo>
                <a:lnTo>
                  <a:pt x="244" y="19880"/>
                </a:lnTo>
                <a:lnTo>
                  <a:pt x="342" y="20123"/>
                </a:lnTo>
                <a:lnTo>
                  <a:pt x="463" y="20367"/>
                </a:lnTo>
                <a:lnTo>
                  <a:pt x="609" y="20561"/>
                </a:lnTo>
                <a:lnTo>
                  <a:pt x="804" y="20732"/>
                </a:lnTo>
                <a:lnTo>
                  <a:pt x="926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70" y="20951"/>
                </a:lnTo>
                <a:lnTo>
                  <a:pt x="4162" y="20975"/>
                </a:lnTo>
                <a:lnTo>
                  <a:pt x="4965" y="20999"/>
                </a:lnTo>
                <a:lnTo>
                  <a:pt x="5622" y="21024"/>
                </a:lnTo>
                <a:lnTo>
                  <a:pt x="11145" y="21024"/>
                </a:lnTo>
                <a:lnTo>
                  <a:pt x="12727" y="20999"/>
                </a:lnTo>
                <a:lnTo>
                  <a:pt x="13092" y="20999"/>
                </a:lnTo>
                <a:lnTo>
                  <a:pt x="13481" y="21024"/>
                </a:lnTo>
                <a:lnTo>
                  <a:pt x="14260" y="21072"/>
                </a:lnTo>
                <a:lnTo>
                  <a:pt x="14649" y="21072"/>
                </a:lnTo>
                <a:lnTo>
                  <a:pt x="15014" y="21048"/>
                </a:lnTo>
                <a:lnTo>
                  <a:pt x="15209" y="20999"/>
                </a:lnTo>
                <a:lnTo>
                  <a:pt x="15379" y="20951"/>
                </a:lnTo>
                <a:lnTo>
                  <a:pt x="15574" y="20902"/>
                </a:lnTo>
                <a:lnTo>
                  <a:pt x="15744" y="20805"/>
                </a:lnTo>
                <a:lnTo>
                  <a:pt x="15890" y="20683"/>
                </a:lnTo>
                <a:lnTo>
                  <a:pt x="16036" y="20513"/>
                </a:lnTo>
                <a:lnTo>
                  <a:pt x="16158" y="20318"/>
                </a:lnTo>
                <a:lnTo>
                  <a:pt x="16255" y="20075"/>
                </a:lnTo>
                <a:lnTo>
                  <a:pt x="16328" y="19807"/>
                </a:lnTo>
                <a:lnTo>
                  <a:pt x="16377" y="19515"/>
                </a:lnTo>
                <a:lnTo>
                  <a:pt x="16425" y="19223"/>
                </a:lnTo>
                <a:lnTo>
                  <a:pt x="16450" y="18907"/>
                </a:lnTo>
                <a:lnTo>
                  <a:pt x="16474" y="18298"/>
                </a:lnTo>
                <a:lnTo>
                  <a:pt x="16450" y="17739"/>
                </a:lnTo>
                <a:lnTo>
                  <a:pt x="16425" y="16960"/>
                </a:lnTo>
                <a:lnTo>
                  <a:pt x="16425" y="15573"/>
                </a:lnTo>
                <a:lnTo>
                  <a:pt x="16377" y="14186"/>
                </a:lnTo>
                <a:lnTo>
                  <a:pt x="16352" y="13286"/>
                </a:lnTo>
                <a:lnTo>
                  <a:pt x="16352" y="12118"/>
                </a:lnTo>
                <a:lnTo>
                  <a:pt x="16328" y="9441"/>
                </a:lnTo>
                <a:lnTo>
                  <a:pt x="16328" y="6960"/>
                </a:lnTo>
                <a:lnTo>
                  <a:pt x="16328" y="5500"/>
                </a:lnTo>
                <a:lnTo>
                  <a:pt x="16328" y="4794"/>
                </a:lnTo>
                <a:lnTo>
                  <a:pt x="16352" y="4113"/>
                </a:lnTo>
                <a:lnTo>
                  <a:pt x="16401" y="3431"/>
                </a:lnTo>
                <a:lnTo>
                  <a:pt x="16450" y="2726"/>
                </a:lnTo>
                <a:lnTo>
                  <a:pt x="16450" y="2336"/>
                </a:lnTo>
                <a:lnTo>
                  <a:pt x="16401" y="1898"/>
                </a:lnTo>
                <a:lnTo>
                  <a:pt x="16328" y="1509"/>
                </a:lnTo>
                <a:lnTo>
                  <a:pt x="16279" y="1314"/>
                </a:lnTo>
                <a:lnTo>
                  <a:pt x="16206" y="1120"/>
                </a:lnTo>
                <a:lnTo>
                  <a:pt x="16133" y="950"/>
                </a:lnTo>
                <a:lnTo>
                  <a:pt x="16036" y="779"/>
                </a:lnTo>
                <a:lnTo>
                  <a:pt x="15914" y="633"/>
                </a:lnTo>
                <a:lnTo>
                  <a:pt x="15768" y="512"/>
                </a:lnTo>
                <a:lnTo>
                  <a:pt x="15622" y="414"/>
                </a:lnTo>
                <a:lnTo>
                  <a:pt x="15452" y="317"/>
                </a:lnTo>
                <a:lnTo>
                  <a:pt x="15257" y="268"/>
                </a:lnTo>
                <a:lnTo>
                  <a:pt x="15038" y="220"/>
                </a:lnTo>
                <a:lnTo>
                  <a:pt x="14965" y="171"/>
                </a:lnTo>
                <a:lnTo>
                  <a:pt x="14892" y="147"/>
                </a:lnTo>
                <a:lnTo>
                  <a:pt x="14527" y="122"/>
                </a:lnTo>
                <a:lnTo>
                  <a:pt x="14138" y="98"/>
                </a:lnTo>
                <a:lnTo>
                  <a:pt x="13408" y="98"/>
                </a:lnTo>
                <a:lnTo>
                  <a:pt x="11924" y="122"/>
                </a:lnTo>
                <a:lnTo>
                  <a:pt x="8396" y="122"/>
                </a:lnTo>
                <a:lnTo>
                  <a:pt x="4843" y="98"/>
                </a:lnTo>
                <a:lnTo>
                  <a:pt x="3943" y="74"/>
                </a:lnTo>
                <a:lnTo>
                  <a:pt x="3018" y="25"/>
                </a:lnTo>
                <a:lnTo>
                  <a:pt x="248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48"/>
          <p:cNvSpPr/>
          <p:nvPr/>
        </p:nvSpPr>
        <p:spPr>
          <a:xfrm>
            <a:off x="2650728" y="2687706"/>
            <a:ext cx="384101" cy="214375"/>
          </a:xfrm>
          <a:custGeom>
            <a:rect b="b" l="l" r="r" t="t"/>
            <a:pathLst>
              <a:path extrusionOk="0" h="11096" w="19881">
                <a:moveTo>
                  <a:pt x="9636" y="1120"/>
                </a:moveTo>
                <a:lnTo>
                  <a:pt x="10099" y="1144"/>
                </a:lnTo>
                <a:lnTo>
                  <a:pt x="10561" y="1168"/>
                </a:lnTo>
                <a:lnTo>
                  <a:pt x="10537" y="1412"/>
                </a:lnTo>
                <a:lnTo>
                  <a:pt x="10512" y="1631"/>
                </a:lnTo>
                <a:lnTo>
                  <a:pt x="9685" y="1631"/>
                </a:lnTo>
                <a:lnTo>
                  <a:pt x="9661" y="1387"/>
                </a:lnTo>
                <a:lnTo>
                  <a:pt x="9636" y="1120"/>
                </a:lnTo>
                <a:close/>
                <a:moveTo>
                  <a:pt x="9198" y="1120"/>
                </a:moveTo>
                <a:lnTo>
                  <a:pt x="9223" y="1217"/>
                </a:lnTo>
                <a:lnTo>
                  <a:pt x="9223" y="1436"/>
                </a:lnTo>
                <a:lnTo>
                  <a:pt x="9223" y="1679"/>
                </a:lnTo>
                <a:lnTo>
                  <a:pt x="8785" y="1752"/>
                </a:lnTo>
                <a:lnTo>
                  <a:pt x="8347" y="1825"/>
                </a:lnTo>
                <a:lnTo>
                  <a:pt x="8298" y="1825"/>
                </a:lnTo>
                <a:lnTo>
                  <a:pt x="8225" y="1801"/>
                </a:lnTo>
                <a:lnTo>
                  <a:pt x="8128" y="1509"/>
                </a:lnTo>
                <a:lnTo>
                  <a:pt x="8055" y="1241"/>
                </a:lnTo>
                <a:lnTo>
                  <a:pt x="8468" y="1193"/>
                </a:lnTo>
                <a:lnTo>
                  <a:pt x="8882" y="1144"/>
                </a:lnTo>
                <a:lnTo>
                  <a:pt x="9198" y="1120"/>
                </a:lnTo>
                <a:close/>
                <a:moveTo>
                  <a:pt x="11023" y="1217"/>
                </a:moveTo>
                <a:lnTo>
                  <a:pt x="11583" y="1290"/>
                </a:lnTo>
                <a:lnTo>
                  <a:pt x="12118" y="1412"/>
                </a:lnTo>
                <a:lnTo>
                  <a:pt x="12045" y="1655"/>
                </a:lnTo>
                <a:lnTo>
                  <a:pt x="11997" y="1850"/>
                </a:lnTo>
                <a:lnTo>
                  <a:pt x="11486" y="1752"/>
                </a:lnTo>
                <a:lnTo>
                  <a:pt x="10975" y="1679"/>
                </a:lnTo>
                <a:lnTo>
                  <a:pt x="10999" y="1436"/>
                </a:lnTo>
                <a:lnTo>
                  <a:pt x="11023" y="1217"/>
                </a:lnTo>
                <a:close/>
                <a:moveTo>
                  <a:pt x="7665" y="1339"/>
                </a:moveTo>
                <a:lnTo>
                  <a:pt x="7714" y="1655"/>
                </a:lnTo>
                <a:lnTo>
                  <a:pt x="7811" y="1996"/>
                </a:lnTo>
                <a:lnTo>
                  <a:pt x="7446" y="2117"/>
                </a:lnTo>
                <a:lnTo>
                  <a:pt x="7082" y="2263"/>
                </a:lnTo>
                <a:lnTo>
                  <a:pt x="6984" y="2117"/>
                </a:lnTo>
                <a:lnTo>
                  <a:pt x="6887" y="1971"/>
                </a:lnTo>
                <a:lnTo>
                  <a:pt x="6765" y="1825"/>
                </a:lnTo>
                <a:lnTo>
                  <a:pt x="6668" y="1679"/>
                </a:lnTo>
                <a:lnTo>
                  <a:pt x="6644" y="1631"/>
                </a:lnTo>
                <a:lnTo>
                  <a:pt x="7155" y="1460"/>
                </a:lnTo>
                <a:lnTo>
                  <a:pt x="7665" y="1339"/>
                </a:lnTo>
                <a:close/>
                <a:moveTo>
                  <a:pt x="12532" y="1509"/>
                </a:moveTo>
                <a:lnTo>
                  <a:pt x="13067" y="1655"/>
                </a:lnTo>
                <a:lnTo>
                  <a:pt x="13627" y="1825"/>
                </a:lnTo>
                <a:lnTo>
                  <a:pt x="14211" y="2044"/>
                </a:lnTo>
                <a:lnTo>
                  <a:pt x="14065" y="2263"/>
                </a:lnTo>
                <a:lnTo>
                  <a:pt x="13870" y="2555"/>
                </a:lnTo>
                <a:lnTo>
                  <a:pt x="13262" y="2263"/>
                </a:lnTo>
                <a:lnTo>
                  <a:pt x="13165" y="2215"/>
                </a:lnTo>
                <a:lnTo>
                  <a:pt x="12824" y="2093"/>
                </a:lnTo>
                <a:lnTo>
                  <a:pt x="12459" y="1996"/>
                </a:lnTo>
                <a:lnTo>
                  <a:pt x="12483" y="1655"/>
                </a:lnTo>
                <a:lnTo>
                  <a:pt x="12532" y="1509"/>
                </a:lnTo>
                <a:close/>
                <a:moveTo>
                  <a:pt x="6254" y="1777"/>
                </a:moveTo>
                <a:lnTo>
                  <a:pt x="6425" y="2117"/>
                </a:lnTo>
                <a:lnTo>
                  <a:pt x="6522" y="2288"/>
                </a:lnTo>
                <a:lnTo>
                  <a:pt x="6668" y="2458"/>
                </a:lnTo>
                <a:lnTo>
                  <a:pt x="6035" y="2774"/>
                </a:lnTo>
                <a:lnTo>
                  <a:pt x="5427" y="3115"/>
                </a:lnTo>
                <a:lnTo>
                  <a:pt x="5305" y="3018"/>
                </a:lnTo>
                <a:lnTo>
                  <a:pt x="5184" y="2896"/>
                </a:lnTo>
                <a:lnTo>
                  <a:pt x="5086" y="2774"/>
                </a:lnTo>
                <a:lnTo>
                  <a:pt x="4989" y="2653"/>
                </a:lnTo>
                <a:lnTo>
                  <a:pt x="4843" y="2385"/>
                </a:lnTo>
                <a:lnTo>
                  <a:pt x="5476" y="2093"/>
                </a:lnTo>
                <a:lnTo>
                  <a:pt x="6254" y="1777"/>
                </a:lnTo>
                <a:close/>
                <a:moveTo>
                  <a:pt x="14503" y="2166"/>
                </a:moveTo>
                <a:lnTo>
                  <a:pt x="15087" y="2434"/>
                </a:lnTo>
                <a:lnTo>
                  <a:pt x="15671" y="2726"/>
                </a:lnTo>
                <a:lnTo>
                  <a:pt x="15622" y="2774"/>
                </a:lnTo>
                <a:lnTo>
                  <a:pt x="15427" y="3018"/>
                </a:lnTo>
                <a:lnTo>
                  <a:pt x="15306" y="3164"/>
                </a:lnTo>
                <a:lnTo>
                  <a:pt x="15209" y="3310"/>
                </a:lnTo>
                <a:lnTo>
                  <a:pt x="14698" y="2993"/>
                </a:lnTo>
                <a:lnTo>
                  <a:pt x="14187" y="2701"/>
                </a:lnTo>
                <a:lnTo>
                  <a:pt x="14406" y="2336"/>
                </a:lnTo>
                <a:lnTo>
                  <a:pt x="14503" y="2166"/>
                </a:lnTo>
                <a:close/>
                <a:moveTo>
                  <a:pt x="4502" y="2555"/>
                </a:moveTo>
                <a:lnTo>
                  <a:pt x="4624" y="2847"/>
                </a:lnTo>
                <a:lnTo>
                  <a:pt x="4794" y="3115"/>
                </a:lnTo>
                <a:lnTo>
                  <a:pt x="4916" y="3237"/>
                </a:lnTo>
                <a:lnTo>
                  <a:pt x="5038" y="3358"/>
                </a:lnTo>
                <a:lnTo>
                  <a:pt x="4381" y="3821"/>
                </a:lnTo>
                <a:lnTo>
                  <a:pt x="4332" y="3869"/>
                </a:lnTo>
                <a:lnTo>
                  <a:pt x="4259" y="3821"/>
                </a:lnTo>
                <a:lnTo>
                  <a:pt x="3943" y="3626"/>
                </a:lnTo>
                <a:lnTo>
                  <a:pt x="3675" y="3407"/>
                </a:lnTo>
                <a:lnTo>
                  <a:pt x="3529" y="3237"/>
                </a:lnTo>
                <a:lnTo>
                  <a:pt x="3821" y="2993"/>
                </a:lnTo>
                <a:lnTo>
                  <a:pt x="4162" y="2774"/>
                </a:lnTo>
                <a:lnTo>
                  <a:pt x="4502" y="2555"/>
                </a:lnTo>
                <a:close/>
                <a:moveTo>
                  <a:pt x="16036" y="2945"/>
                </a:moveTo>
                <a:lnTo>
                  <a:pt x="16547" y="3237"/>
                </a:lnTo>
                <a:lnTo>
                  <a:pt x="17033" y="3577"/>
                </a:lnTo>
                <a:lnTo>
                  <a:pt x="16766" y="3796"/>
                </a:lnTo>
                <a:lnTo>
                  <a:pt x="16571" y="3967"/>
                </a:lnTo>
                <a:lnTo>
                  <a:pt x="16352" y="4186"/>
                </a:lnTo>
                <a:lnTo>
                  <a:pt x="15963" y="3869"/>
                </a:lnTo>
                <a:lnTo>
                  <a:pt x="15573" y="3577"/>
                </a:lnTo>
                <a:lnTo>
                  <a:pt x="15744" y="3310"/>
                </a:lnTo>
                <a:lnTo>
                  <a:pt x="15938" y="3066"/>
                </a:lnTo>
                <a:lnTo>
                  <a:pt x="16036" y="2945"/>
                </a:lnTo>
                <a:close/>
                <a:moveTo>
                  <a:pt x="8736" y="5645"/>
                </a:moveTo>
                <a:lnTo>
                  <a:pt x="8833" y="5743"/>
                </a:lnTo>
                <a:lnTo>
                  <a:pt x="8809" y="5791"/>
                </a:lnTo>
                <a:lnTo>
                  <a:pt x="8736" y="5645"/>
                </a:lnTo>
                <a:close/>
                <a:moveTo>
                  <a:pt x="9831" y="3407"/>
                </a:moveTo>
                <a:lnTo>
                  <a:pt x="9588" y="3431"/>
                </a:lnTo>
                <a:lnTo>
                  <a:pt x="9369" y="3456"/>
                </a:lnTo>
                <a:lnTo>
                  <a:pt x="9150" y="3529"/>
                </a:lnTo>
                <a:lnTo>
                  <a:pt x="8931" y="3602"/>
                </a:lnTo>
                <a:lnTo>
                  <a:pt x="8736" y="3723"/>
                </a:lnTo>
                <a:lnTo>
                  <a:pt x="8517" y="3894"/>
                </a:lnTo>
                <a:lnTo>
                  <a:pt x="8298" y="4113"/>
                </a:lnTo>
                <a:lnTo>
                  <a:pt x="8128" y="4356"/>
                </a:lnTo>
                <a:lnTo>
                  <a:pt x="7982" y="4648"/>
                </a:lnTo>
                <a:lnTo>
                  <a:pt x="7884" y="4940"/>
                </a:lnTo>
                <a:lnTo>
                  <a:pt x="7811" y="5232"/>
                </a:lnTo>
                <a:lnTo>
                  <a:pt x="7787" y="5524"/>
                </a:lnTo>
                <a:lnTo>
                  <a:pt x="7811" y="5791"/>
                </a:lnTo>
                <a:lnTo>
                  <a:pt x="7909" y="6035"/>
                </a:lnTo>
                <a:lnTo>
                  <a:pt x="8006" y="6254"/>
                </a:lnTo>
                <a:lnTo>
                  <a:pt x="8152" y="6424"/>
                </a:lnTo>
                <a:lnTo>
                  <a:pt x="8322" y="6594"/>
                </a:lnTo>
                <a:lnTo>
                  <a:pt x="8420" y="6740"/>
                </a:lnTo>
                <a:lnTo>
                  <a:pt x="8541" y="6862"/>
                </a:lnTo>
                <a:lnTo>
                  <a:pt x="8663" y="6959"/>
                </a:lnTo>
                <a:lnTo>
                  <a:pt x="8809" y="7057"/>
                </a:lnTo>
                <a:lnTo>
                  <a:pt x="8955" y="7130"/>
                </a:lnTo>
                <a:lnTo>
                  <a:pt x="9125" y="7203"/>
                </a:lnTo>
                <a:lnTo>
                  <a:pt x="9296" y="7251"/>
                </a:lnTo>
                <a:lnTo>
                  <a:pt x="9466" y="7276"/>
                </a:lnTo>
                <a:lnTo>
                  <a:pt x="9636" y="7276"/>
                </a:lnTo>
                <a:lnTo>
                  <a:pt x="9807" y="7251"/>
                </a:lnTo>
                <a:lnTo>
                  <a:pt x="9953" y="7227"/>
                </a:lnTo>
                <a:lnTo>
                  <a:pt x="10099" y="7178"/>
                </a:lnTo>
                <a:lnTo>
                  <a:pt x="10245" y="7105"/>
                </a:lnTo>
                <a:lnTo>
                  <a:pt x="10391" y="7032"/>
                </a:lnTo>
                <a:lnTo>
                  <a:pt x="10512" y="6959"/>
                </a:lnTo>
                <a:lnTo>
                  <a:pt x="10634" y="6838"/>
                </a:lnTo>
                <a:lnTo>
                  <a:pt x="10683" y="6838"/>
                </a:lnTo>
                <a:lnTo>
                  <a:pt x="10902" y="6667"/>
                </a:lnTo>
                <a:lnTo>
                  <a:pt x="11121" y="6473"/>
                </a:lnTo>
                <a:lnTo>
                  <a:pt x="11291" y="6254"/>
                </a:lnTo>
                <a:lnTo>
                  <a:pt x="11413" y="5986"/>
                </a:lnTo>
                <a:lnTo>
                  <a:pt x="11510" y="5718"/>
                </a:lnTo>
                <a:lnTo>
                  <a:pt x="11583" y="5427"/>
                </a:lnTo>
                <a:lnTo>
                  <a:pt x="11607" y="5159"/>
                </a:lnTo>
                <a:lnTo>
                  <a:pt x="11583" y="4891"/>
                </a:lnTo>
                <a:lnTo>
                  <a:pt x="11559" y="4697"/>
                </a:lnTo>
                <a:lnTo>
                  <a:pt x="11534" y="4745"/>
                </a:lnTo>
                <a:lnTo>
                  <a:pt x="11486" y="4818"/>
                </a:lnTo>
                <a:lnTo>
                  <a:pt x="11413" y="4891"/>
                </a:lnTo>
                <a:lnTo>
                  <a:pt x="11340" y="4964"/>
                </a:lnTo>
                <a:lnTo>
                  <a:pt x="11242" y="5013"/>
                </a:lnTo>
                <a:lnTo>
                  <a:pt x="11145" y="5062"/>
                </a:lnTo>
                <a:lnTo>
                  <a:pt x="11048" y="5086"/>
                </a:lnTo>
                <a:lnTo>
                  <a:pt x="10950" y="5086"/>
                </a:lnTo>
                <a:lnTo>
                  <a:pt x="10780" y="5062"/>
                </a:lnTo>
                <a:lnTo>
                  <a:pt x="10610" y="5013"/>
                </a:lnTo>
                <a:lnTo>
                  <a:pt x="10537" y="4964"/>
                </a:lnTo>
                <a:lnTo>
                  <a:pt x="10488" y="4916"/>
                </a:lnTo>
                <a:lnTo>
                  <a:pt x="10391" y="4770"/>
                </a:lnTo>
                <a:lnTo>
                  <a:pt x="10318" y="4624"/>
                </a:lnTo>
                <a:lnTo>
                  <a:pt x="10293" y="4453"/>
                </a:lnTo>
                <a:lnTo>
                  <a:pt x="10293" y="4356"/>
                </a:lnTo>
                <a:lnTo>
                  <a:pt x="10318" y="4259"/>
                </a:lnTo>
                <a:lnTo>
                  <a:pt x="10366" y="4161"/>
                </a:lnTo>
                <a:lnTo>
                  <a:pt x="10415" y="4088"/>
                </a:lnTo>
                <a:lnTo>
                  <a:pt x="10561" y="3942"/>
                </a:lnTo>
                <a:lnTo>
                  <a:pt x="10731" y="3845"/>
                </a:lnTo>
                <a:lnTo>
                  <a:pt x="10756" y="3821"/>
                </a:lnTo>
                <a:lnTo>
                  <a:pt x="10829" y="3772"/>
                </a:lnTo>
                <a:lnTo>
                  <a:pt x="10877" y="3748"/>
                </a:lnTo>
                <a:lnTo>
                  <a:pt x="10707" y="3650"/>
                </a:lnTo>
                <a:lnTo>
                  <a:pt x="10512" y="3553"/>
                </a:lnTo>
                <a:lnTo>
                  <a:pt x="10269" y="3480"/>
                </a:lnTo>
                <a:lnTo>
                  <a:pt x="10050" y="3431"/>
                </a:lnTo>
                <a:lnTo>
                  <a:pt x="9831" y="3407"/>
                </a:lnTo>
                <a:close/>
                <a:moveTo>
                  <a:pt x="10050" y="2215"/>
                </a:moveTo>
                <a:lnTo>
                  <a:pt x="10391" y="2239"/>
                </a:lnTo>
                <a:lnTo>
                  <a:pt x="10439" y="2385"/>
                </a:lnTo>
                <a:lnTo>
                  <a:pt x="10488" y="2580"/>
                </a:lnTo>
                <a:lnTo>
                  <a:pt x="10512" y="2677"/>
                </a:lnTo>
                <a:lnTo>
                  <a:pt x="10585" y="2774"/>
                </a:lnTo>
                <a:lnTo>
                  <a:pt x="10610" y="2799"/>
                </a:lnTo>
                <a:lnTo>
                  <a:pt x="10683" y="2799"/>
                </a:lnTo>
                <a:lnTo>
                  <a:pt x="10707" y="2774"/>
                </a:lnTo>
                <a:lnTo>
                  <a:pt x="10780" y="2653"/>
                </a:lnTo>
                <a:lnTo>
                  <a:pt x="10829" y="2531"/>
                </a:lnTo>
                <a:lnTo>
                  <a:pt x="10829" y="2409"/>
                </a:lnTo>
                <a:lnTo>
                  <a:pt x="10829" y="2263"/>
                </a:lnTo>
                <a:lnTo>
                  <a:pt x="11291" y="2336"/>
                </a:lnTo>
                <a:lnTo>
                  <a:pt x="11315" y="2482"/>
                </a:lnTo>
                <a:lnTo>
                  <a:pt x="11388" y="2604"/>
                </a:lnTo>
                <a:lnTo>
                  <a:pt x="11461" y="2653"/>
                </a:lnTo>
                <a:lnTo>
                  <a:pt x="11559" y="2677"/>
                </a:lnTo>
                <a:lnTo>
                  <a:pt x="11607" y="2677"/>
                </a:lnTo>
                <a:lnTo>
                  <a:pt x="11656" y="2653"/>
                </a:lnTo>
                <a:lnTo>
                  <a:pt x="11680" y="2604"/>
                </a:lnTo>
                <a:lnTo>
                  <a:pt x="11705" y="2555"/>
                </a:lnTo>
                <a:lnTo>
                  <a:pt x="11729" y="2434"/>
                </a:lnTo>
                <a:lnTo>
                  <a:pt x="12264" y="2580"/>
                </a:lnTo>
                <a:lnTo>
                  <a:pt x="12191" y="2677"/>
                </a:lnTo>
                <a:lnTo>
                  <a:pt x="12143" y="2774"/>
                </a:lnTo>
                <a:lnTo>
                  <a:pt x="12118" y="2896"/>
                </a:lnTo>
                <a:lnTo>
                  <a:pt x="12118" y="2969"/>
                </a:lnTo>
                <a:lnTo>
                  <a:pt x="12118" y="3018"/>
                </a:lnTo>
                <a:lnTo>
                  <a:pt x="12143" y="3066"/>
                </a:lnTo>
                <a:lnTo>
                  <a:pt x="12216" y="3091"/>
                </a:lnTo>
                <a:lnTo>
                  <a:pt x="12264" y="3091"/>
                </a:lnTo>
                <a:lnTo>
                  <a:pt x="12289" y="3066"/>
                </a:lnTo>
                <a:lnTo>
                  <a:pt x="12362" y="2993"/>
                </a:lnTo>
                <a:lnTo>
                  <a:pt x="12483" y="2847"/>
                </a:lnTo>
                <a:lnTo>
                  <a:pt x="12581" y="2726"/>
                </a:lnTo>
                <a:lnTo>
                  <a:pt x="12654" y="2750"/>
                </a:lnTo>
                <a:lnTo>
                  <a:pt x="12800" y="2750"/>
                </a:lnTo>
                <a:lnTo>
                  <a:pt x="13092" y="2872"/>
                </a:lnTo>
                <a:lnTo>
                  <a:pt x="13165" y="2945"/>
                </a:lnTo>
                <a:lnTo>
                  <a:pt x="12946" y="3066"/>
                </a:lnTo>
                <a:lnTo>
                  <a:pt x="12751" y="3212"/>
                </a:lnTo>
                <a:lnTo>
                  <a:pt x="12581" y="3383"/>
                </a:lnTo>
                <a:lnTo>
                  <a:pt x="12508" y="3480"/>
                </a:lnTo>
                <a:lnTo>
                  <a:pt x="12483" y="3577"/>
                </a:lnTo>
                <a:lnTo>
                  <a:pt x="12483" y="3650"/>
                </a:lnTo>
                <a:lnTo>
                  <a:pt x="12508" y="3699"/>
                </a:lnTo>
                <a:lnTo>
                  <a:pt x="12556" y="3748"/>
                </a:lnTo>
                <a:lnTo>
                  <a:pt x="12629" y="3748"/>
                </a:lnTo>
                <a:lnTo>
                  <a:pt x="12727" y="3699"/>
                </a:lnTo>
                <a:lnTo>
                  <a:pt x="12824" y="3650"/>
                </a:lnTo>
                <a:lnTo>
                  <a:pt x="12994" y="3529"/>
                </a:lnTo>
                <a:lnTo>
                  <a:pt x="13335" y="3310"/>
                </a:lnTo>
                <a:lnTo>
                  <a:pt x="13408" y="3602"/>
                </a:lnTo>
                <a:lnTo>
                  <a:pt x="13457" y="3845"/>
                </a:lnTo>
                <a:lnTo>
                  <a:pt x="13481" y="3991"/>
                </a:lnTo>
                <a:lnTo>
                  <a:pt x="13213" y="4015"/>
                </a:lnTo>
                <a:lnTo>
                  <a:pt x="12970" y="4064"/>
                </a:lnTo>
                <a:lnTo>
                  <a:pt x="12873" y="4137"/>
                </a:lnTo>
                <a:lnTo>
                  <a:pt x="12775" y="4186"/>
                </a:lnTo>
                <a:lnTo>
                  <a:pt x="12702" y="4283"/>
                </a:lnTo>
                <a:lnTo>
                  <a:pt x="12678" y="4380"/>
                </a:lnTo>
                <a:lnTo>
                  <a:pt x="12678" y="4429"/>
                </a:lnTo>
                <a:lnTo>
                  <a:pt x="12702" y="4453"/>
                </a:lnTo>
                <a:lnTo>
                  <a:pt x="12800" y="4502"/>
                </a:lnTo>
                <a:lnTo>
                  <a:pt x="12897" y="4502"/>
                </a:lnTo>
                <a:lnTo>
                  <a:pt x="13116" y="4478"/>
                </a:lnTo>
                <a:lnTo>
                  <a:pt x="13530" y="4429"/>
                </a:lnTo>
                <a:lnTo>
                  <a:pt x="13554" y="4891"/>
                </a:lnTo>
                <a:lnTo>
                  <a:pt x="13554" y="5354"/>
                </a:lnTo>
                <a:lnTo>
                  <a:pt x="13432" y="5354"/>
                </a:lnTo>
                <a:lnTo>
                  <a:pt x="13092" y="5329"/>
                </a:lnTo>
                <a:lnTo>
                  <a:pt x="12897" y="5305"/>
                </a:lnTo>
                <a:lnTo>
                  <a:pt x="12727" y="5329"/>
                </a:lnTo>
                <a:lnTo>
                  <a:pt x="12654" y="5354"/>
                </a:lnTo>
                <a:lnTo>
                  <a:pt x="12629" y="5402"/>
                </a:lnTo>
                <a:lnTo>
                  <a:pt x="12605" y="5451"/>
                </a:lnTo>
                <a:lnTo>
                  <a:pt x="12654" y="5524"/>
                </a:lnTo>
                <a:lnTo>
                  <a:pt x="12800" y="5621"/>
                </a:lnTo>
                <a:lnTo>
                  <a:pt x="12946" y="5670"/>
                </a:lnTo>
                <a:lnTo>
                  <a:pt x="13116" y="5718"/>
                </a:lnTo>
                <a:lnTo>
                  <a:pt x="13286" y="5743"/>
                </a:lnTo>
                <a:lnTo>
                  <a:pt x="13530" y="5767"/>
                </a:lnTo>
                <a:lnTo>
                  <a:pt x="13505" y="6059"/>
                </a:lnTo>
                <a:lnTo>
                  <a:pt x="13457" y="6424"/>
                </a:lnTo>
                <a:lnTo>
                  <a:pt x="13189" y="6302"/>
                </a:lnTo>
                <a:lnTo>
                  <a:pt x="12897" y="6205"/>
                </a:lnTo>
                <a:lnTo>
                  <a:pt x="12727" y="6181"/>
                </a:lnTo>
                <a:lnTo>
                  <a:pt x="12459" y="6181"/>
                </a:lnTo>
                <a:lnTo>
                  <a:pt x="12313" y="6205"/>
                </a:lnTo>
                <a:lnTo>
                  <a:pt x="12264" y="6254"/>
                </a:lnTo>
                <a:lnTo>
                  <a:pt x="12264" y="6302"/>
                </a:lnTo>
                <a:lnTo>
                  <a:pt x="12289" y="6327"/>
                </a:lnTo>
                <a:lnTo>
                  <a:pt x="12435" y="6424"/>
                </a:lnTo>
                <a:lnTo>
                  <a:pt x="12581" y="6497"/>
                </a:lnTo>
                <a:lnTo>
                  <a:pt x="12873" y="6667"/>
                </a:lnTo>
                <a:lnTo>
                  <a:pt x="13116" y="6765"/>
                </a:lnTo>
                <a:lnTo>
                  <a:pt x="13359" y="6862"/>
                </a:lnTo>
                <a:lnTo>
                  <a:pt x="13213" y="7203"/>
                </a:lnTo>
                <a:lnTo>
                  <a:pt x="13067" y="7519"/>
                </a:lnTo>
                <a:lnTo>
                  <a:pt x="12824" y="7397"/>
                </a:lnTo>
                <a:lnTo>
                  <a:pt x="12581" y="7300"/>
                </a:lnTo>
                <a:lnTo>
                  <a:pt x="12264" y="7130"/>
                </a:lnTo>
                <a:lnTo>
                  <a:pt x="11972" y="6984"/>
                </a:lnTo>
                <a:lnTo>
                  <a:pt x="11924" y="6984"/>
                </a:lnTo>
                <a:lnTo>
                  <a:pt x="11899" y="7008"/>
                </a:lnTo>
                <a:lnTo>
                  <a:pt x="11875" y="7057"/>
                </a:lnTo>
                <a:lnTo>
                  <a:pt x="11899" y="7081"/>
                </a:lnTo>
                <a:lnTo>
                  <a:pt x="11972" y="7251"/>
                </a:lnTo>
                <a:lnTo>
                  <a:pt x="12070" y="7373"/>
                </a:lnTo>
                <a:lnTo>
                  <a:pt x="12191" y="7470"/>
                </a:lnTo>
                <a:lnTo>
                  <a:pt x="12337" y="7592"/>
                </a:lnTo>
                <a:lnTo>
                  <a:pt x="12556" y="7738"/>
                </a:lnTo>
                <a:lnTo>
                  <a:pt x="12824" y="7884"/>
                </a:lnTo>
                <a:lnTo>
                  <a:pt x="12605" y="8127"/>
                </a:lnTo>
                <a:lnTo>
                  <a:pt x="12410" y="8322"/>
                </a:lnTo>
                <a:lnTo>
                  <a:pt x="12410" y="8225"/>
                </a:lnTo>
                <a:lnTo>
                  <a:pt x="12386" y="8176"/>
                </a:lnTo>
                <a:lnTo>
                  <a:pt x="12313" y="8103"/>
                </a:lnTo>
                <a:lnTo>
                  <a:pt x="12045" y="7933"/>
                </a:lnTo>
                <a:lnTo>
                  <a:pt x="11899" y="7835"/>
                </a:lnTo>
                <a:lnTo>
                  <a:pt x="11778" y="7738"/>
                </a:lnTo>
                <a:lnTo>
                  <a:pt x="11680" y="7616"/>
                </a:lnTo>
                <a:lnTo>
                  <a:pt x="11583" y="7519"/>
                </a:lnTo>
                <a:lnTo>
                  <a:pt x="11437" y="7446"/>
                </a:lnTo>
                <a:lnTo>
                  <a:pt x="11388" y="7422"/>
                </a:lnTo>
                <a:lnTo>
                  <a:pt x="11291" y="7422"/>
                </a:lnTo>
                <a:lnTo>
                  <a:pt x="11267" y="7446"/>
                </a:lnTo>
                <a:lnTo>
                  <a:pt x="11267" y="7519"/>
                </a:lnTo>
                <a:lnTo>
                  <a:pt x="11267" y="7592"/>
                </a:lnTo>
                <a:lnTo>
                  <a:pt x="11340" y="7738"/>
                </a:lnTo>
                <a:lnTo>
                  <a:pt x="11437" y="7860"/>
                </a:lnTo>
                <a:lnTo>
                  <a:pt x="11534" y="7981"/>
                </a:lnTo>
                <a:lnTo>
                  <a:pt x="11656" y="8127"/>
                </a:lnTo>
                <a:lnTo>
                  <a:pt x="11826" y="8273"/>
                </a:lnTo>
                <a:lnTo>
                  <a:pt x="11972" y="8371"/>
                </a:lnTo>
                <a:lnTo>
                  <a:pt x="12167" y="8444"/>
                </a:lnTo>
                <a:lnTo>
                  <a:pt x="12240" y="8468"/>
                </a:lnTo>
                <a:lnTo>
                  <a:pt x="12289" y="8444"/>
                </a:lnTo>
                <a:lnTo>
                  <a:pt x="12021" y="8663"/>
                </a:lnTo>
                <a:lnTo>
                  <a:pt x="11705" y="8833"/>
                </a:lnTo>
                <a:lnTo>
                  <a:pt x="11388" y="9003"/>
                </a:lnTo>
                <a:lnTo>
                  <a:pt x="11048" y="9125"/>
                </a:lnTo>
                <a:lnTo>
                  <a:pt x="11072" y="9028"/>
                </a:lnTo>
                <a:lnTo>
                  <a:pt x="11072" y="8979"/>
                </a:lnTo>
                <a:lnTo>
                  <a:pt x="11048" y="8906"/>
                </a:lnTo>
                <a:lnTo>
                  <a:pt x="10999" y="8736"/>
                </a:lnTo>
                <a:lnTo>
                  <a:pt x="10926" y="8565"/>
                </a:lnTo>
                <a:lnTo>
                  <a:pt x="10853" y="8225"/>
                </a:lnTo>
                <a:lnTo>
                  <a:pt x="10780" y="7957"/>
                </a:lnTo>
                <a:lnTo>
                  <a:pt x="10731" y="7835"/>
                </a:lnTo>
                <a:lnTo>
                  <a:pt x="10683" y="7811"/>
                </a:lnTo>
                <a:lnTo>
                  <a:pt x="10634" y="7762"/>
                </a:lnTo>
                <a:lnTo>
                  <a:pt x="10585" y="7762"/>
                </a:lnTo>
                <a:lnTo>
                  <a:pt x="10537" y="7787"/>
                </a:lnTo>
                <a:lnTo>
                  <a:pt x="10488" y="7835"/>
                </a:lnTo>
                <a:lnTo>
                  <a:pt x="10464" y="7908"/>
                </a:lnTo>
                <a:lnTo>
                  <a:pt x="10439" y="8030"/>
                </a:lnTo>
                <a:lnTo>
                  <a:pt x="10464" y="8176"/>
                </a:lnTo>
                <a:lnTo>
                  <a:pt x="10464" y="8322"/>
                </a:lnTo>
                <a:lnTo>
                  <a:pt x="10561" y="8736"/>
                </a:lnTo>
                <a:lnTo>
                  <a:pt x="10610" y="8930"/>
                </a:lnTo>
                <a:lnTo>
                  <a:pt x="10707" y="9125"/>
                </a:lnTo>
                <a:lnTo>
                  <a:pt x="10731" y="9174"/>
                </a:lnTo>
                <a:lnTo>
                  <a:pt x="10780" y="9198"/>
                </a:lnTo>
                <a:lnTo>
                  <a:pt x="10391" y="9247"/>
                </a:lnTo>
                <a:lnTo>
                  <a:pt x="10147" y="9271"/>
                </a:lnTo>
                <a:lnTo>
                  <a:pt x="9636" y="9271"/>
                </a:lnTo>
                <a:lnTo>
                  <a:pt x="9393" y="9247"/>
                </a:lnTo>
                <a:lnTo>
                  <a:pt x="9442" y="9198"/>
                </a:lnTo>
                <a:lnTo>
                  <a:pt x="9490" y="9149"/>
                </a:lnTo>
                <a:lnTo>
                  <a:pt x="9588" y="8833"/>
                </a:lnTo>
                <a:lnTo>
                  <a:pt x="9661" y="8517"/>
                </a:lnTo>
                <a:lnTo>
                  <a:pt x="9685" y="8371"/>
                </a:lnTo>
                <a:lnTo>
                  <a:pt x="9661" y="8225"/>
                </a:lnTo>
                <a:lnTo>
                  <a:pt x="9612" y="7957"/>
                </a:lnTo>
                <a:lnTo>
                  <a:pt x="9588" y="7908"/>
                </a:lnTo>
                <a:lnTo>
                  <a:pt x="9515" y="7908"/>
                </a:lnTo>
                <a:lnTo>
                  <a:pt x="9490" y="7957"/>
                </a:lnTo>
                <a:lnTo>
                  <a:pt x="9442" y="8054"/>
                </a:lnTo>
                <a:lnTo>
                  <a:pt x="9393" y="8176"/>
                </a:lnTo>
                <a:lnTo>
                  <a:pt x="9296" y="8419"/>
                </a:lnTo>
                <a:lnTo>
                  <a:pt x="9198" y="8711"/>
                </a:lnTo>
                <a:lnTo>
                  <a:pt x="9125" y="9003"/>
                </a:lnTo>
                <a:lnTo>
                  <a:pt x="9125" y="9052"/>
                </a:lnTo>
                <a:lnTo>
                  <a:pt x="9150" y="9125"/>
                </a:lnTo>
                <a:lnTo>
                  <a:pt x="9174" y="9174"/>
                </a:lnTo>
                <a:lnTo>
                  <a:pt x="9223" y="9222"/>
                </a:lnTo>
                <a:lnTo>
                  <a:pt x="8931" y="9149"/>
                </a:lnTo>
                <a:lnTo>
                  <a:pt x="8614" y="9052"/>
                </a:lnTo>
                <a:lnTo>
                  <a:pt x="8322" y="8930"/>
                </a:lnTo>
                <a:lnTo>
                  <a:pt x="8055" y="8809"/>
                </a:lnTo>
                <a:lnTo>
                  <a:pt x="8103" y="8663"/>
                </a:lnTo>
                <a:lnTo>
                  <a:pt x="8152" y="8492"/>
                </a:lnTo>
                <a:lnTo>
                  <a:pt x="8249" y="8346"/>
                </a:lnTo>
                <a:lnTo>
                  <a:pt x="8347" y="8200"/>
                </a:lnTo>
                <a:lnTo>
                  <a:pt x="8541" y="7884"/>
                </a:lnTo>
                <a:lnTo>
                  <a:pt x="8541" y="7835"/>
                </a:lnTo>
                <a:lnTo>
                  <a:pt x="8517" y="7762"/>
                </a:lnTo>
                <a:lnTo>
                  <a:pt x="8468" y="7738"/>
                </a:lnTo>
                <a:lnTo>
                  <a:pt x="8420" y="7738"/>
                </a:lnTo>
                <a:lnTo>
                  <a:pt x="8249" y="7811"/>
                </a:lnTo>
                <a:lnTo>
                  <a:pt x="8128" y="7933"/>
                </a:lnTo>
                <a:lnTo>
                  <a:pt x="8006" y="8054"/>
                </a:lnTo>
                <a:lnTo>
                  <a:pt x="7909" y="8200"/>
                </a:lnTo>
                <a:lnTo>
                  <a:pt x="7787" y="8371"/>
                </a:lnTo>
                <a:lnTo>
                  <a:pt x="7690" y="8590"/>
                </a:lnTo>
                <a:lnTo>
                  <a:pt x="7446" y="8419"/>
                </a:lnTo>
                <a:lnTo>
                  <a:pt x="7203" y="8200"/>
                </a:lnTo>
                <a:lnTo>
                  <a:pt x="7276" y="8030"/>
                </a:lnTo>
                <a:lnTo>
                  <a:pt x="7398" y="7884"/>
                </a:lnTo>
                <a:lnTo>
                  <a:pt x="7592" y="7592"/>
                </a:lnTo>
                <a:lnTo>
                  <a:pt x="7811" y="7300"/>
                </a:lnTo>
                <a:lnTo>
                  <a:pt x="7811" y="7251"/>
                </a:lnTo>
                <a:lnTo>
                  <a:pt x="7811" y="7203"/>
                </a:lnTo>
                <a:lnTo>
                  <a:pt x="7763" y="7154"/>
                </a:lnTo>
                <a:lnTo>
                  <a:pt x="7714" y="7154"/>
                </a:lnTo>
                <a:lnTo>
                  <a:pt x="7519" y="7251"/>
                </a:lnTo>
                <a:lnTo>
                  <a:pt x="7349" y="7349"/>
                </a:lnTo>
                <a:lnTo>
                  <a:pt x="7203" y="7470"/>
                </a:lnTo>
                <a:lnTo>
                  <a:pt x="7057" y="7616"/>
                </a:lnTo>
                <a:lnTo>
                  <a:pt x="6984" y="7738"/>
                </a:lnTo>
                <a:lnTo>
                  <a:pt x="6887" y="7860"/>
                </a:lnTo>
                <a:lnTo>
                  <a:pt x="6717" y="7616"/>
                </a:lnTo>
                <a:lnTo>
                  <a:pt x="6571" y="7349"/>
                </a:lnTo>
                <a:lnTo>
                  <a:pt x="6790" y="7154"/>
                </a:lnTo>
                <a:lnTo>
                  <a:pt x="7057" y="6935"/>
                </a:lnTo>
                <a:lnTo>
                  <a:pt x="7203" y="6813"/>
                </a:lnTo>
                <a:lnTo>
                  <a:pt x="7301" y="6692"/>
                </a:lnTo>
                <a:lnTo>
                  <a:pt x="7301" y="6643"/>
                </a:lnTo>
                <a:lnTo>
                  <a:pt x="7082" y="6643"/>
                </a:lnTo>
                <a:lnTo>
                  <a:pt x="6863" y="6716"/>
                </a:lnTo>
                <a:lnTo>
                  <a:pt x="6668" y="6789"/>
                </a:lnTo>
                <a:lnTo>
                  <a:pt x="6498" y="6886"/>
                </a:lnTo>
                <a:lnTo>
                  <a:pt x="6425" y="6935"/>
                </a:lnTo>
                <a:lnTo>
                  <a:pt x="6400" y="6862"/>
                </a:lnTo>
                <a:lnTo>
                  <a:pt x="6327" y="6473"/>
                </a:lnTo>
                <a:lnTo>
                  <a:pt x="6644" y="6278"/>
                </a:lnTo>
                <a:lnTo>
                  <a:pt x="6936" y="6083"/>
                </a:lnTo>
                <a:lnTo>
                  <a:pt x="7082" y="5986"/>
                </a:lnTo>
                <a:lnTo>
                  <a:pt x="7179" y="5840"/>
                </a:lnTo>
                <a:lnTo>
                  <a:pt x="7179" y="5791"/>
                </a:lnTo>
                <a:lnTo>
                  <a:pt x="6960" y="5791"/>
                </a:lnTo>
                <a:lnTo>
                  <a:pt x="6790" y="5816"/>
                </a:lnTo>
                <a:lnTo>
                  <a:pt x="6619" y="5864"/>
                </a:lnTo>
                <a:lnTo>
                  <a:pt x="6449" y="5937"/>
                </a:lnTo>
                <a:lnTo>
                  <a:pt x="6279" y="5986"/>
                </a:lnTo>
                <a:lnTo>
                  <a:pt x="6279" y="5718"/>
                </a:lnTo>
                <a:lnTo>
                  <a:pt x="6303" y="5451"/>
                </a:lnTo>
                <a:lnTo>
                  <a:pt x="6498" y="5329"/>
                </a:lnTo>
                <a:lnTo>
                  <a:pt x="6692" y="5232"/>
                </a:lnTo>
                <a:lnTo>
                  <a:pt x="6984" y="5062"/>
                </a:lnTo>
                <a:lnTo>
                  <a:pt x="7106" y="4964"/>
                </a:lnTo>
                <a:lnTo>
                  <a:pt x="7203" y="4818"/>
                </a:lnTo>
                <a:lnTo>
                  <a:pt x="7228" y="4794"/>
                </a:lnTo>
                <a:lnTo>
                  <a:pt x="7203" y="4770"/>
                </a:lnTo>
                <a:lnTo>
                  <a:pt x="7203" y="4721"/>
                </a:lnTo>
                <a:lnTo>
                  <a:pt x="7155" y="4721"/>
                </a:lnTo>
                <a:lnTo>
                  <a:pt x="7009" y="4697"/>
                </a:lnTo>
                <a:lnTo>
                  <a:pt x="6838" y="4721"/>
                </a:lnTo>
                <a:lnTo>
                  <a:pt x="6692" y="4770"/>
                </a:lnTo>
                <a:lnTo>
                  <a:pt x="6546" y="4818"/>
                </a:lnTo>
                <a:lnTo>
                  <a:pt x="6376" y="4891"/>
                </a:lnTo>
                <a:lnTo>
                  <a:pt x="6522" y="4356"/>
                </a:lnTo>
                <a:lnTo>
                  <a:pt x="6522" y="4332"/>
                </a:lnTo>
                <a:lnTo>
                  <a:pt x="6741" y="4283"/>
                </a:lnTo>
                <a:lnTo>
                  <a:pt x="7057" y="4210"/>
                </a:lnTo>
                <a:lnTo>
                  <a:pt x="7203" y="4161"/>
                </a:lnTo>
                <a:lnTo>
                  <a:pt x="7276" y="4113"/>
                </a:lnTo>
                <a:lnTo>
                  <a:pt x="7325" y="4064"/>
                </a:lnTo>
                <a:lnTo>
                  <a:pt x="7349" y="4015"/>
                </a:lnTo>
                <a:lnTo>
                  <a:pt x="7325" y="3942"/>
                </a:lnTo>
                <a:lnTo>
                  <a:pt x="7276" y="3894"/>
                </a:lnTo>
                <a:lnTo>
                  <a:pt x="7203" y="3869"/>
                </a:lnTo>
                <a:lnTo>
                  <a:pt x="7057" y="3845"/>
                </a:lnTo>
                <a:lnTo>
                  <a:pt x="6717" y="3845"/>
                </a:lnTo>
                <a:lnTo>
                  <a:pt x="6887" y="3577"/>
                </a:lnTo>
                <a:lnTo>
                  <a:pt x="7106" y="3310"/>
                </a:lnTo>
                <a:lnTo>
                  <a:pt x="7203" y="3188"/>
                </a:lnTo>
                <a:lnTo>
                  <a:pt x="7228" y="3188"/>
                </a:lnTo>
                <a:lnTo>
                  <a:pt x="7398" y="3237"/>
                </a:lnTo>
                <a:lnTo>
                  <a:pt x="7568" y="3285"/>
                </a:lnTo>
                <a:lnTo>
                  <a:pt x="7738" y="3310"/>
                </a:lnTo>
                <a:lnTo>
                  <a:pt x="7933" y="3334"/>
                </a:lnTo>
                <a:lnTo>
                  <a:pt x="7982" y="3310"/>
                </a:lnTo>
                <a:lnTo>
                  <a:pt x="8006" y="3285"/>
                </a:lnTo>
                <a:lnTo>
                  <a:pt x="8030" y="3237"/>
                </a:lnTo>
                <a:lnTo>
                  <a:pt x="8006" y="3164"/>
                </a:lnTo>
                <a:lnTo>
                  <a:pt x="7933" y="3091"/>
                </a:lnTo>
                <a:lnTo>
                  <a:pt x="7860" y="2993"/>
                </a:lnTo>
                <a:lnTo>
                  <a:pt x="7763" y="2920"/>
                </a:lnTo>
                <a:lnTo>
                  <a:pt x="7641" y="2872"/>
                </a:lnTo>
                <a:lnTo>
                  <a:pt x="7982" y="2653"/>
                </a:lnTo>
                <a:lnTo>
                  <a:pt x="8006" y="2604"/>
                </a:lnTo>
                <a:lnTo>
                  <a:pt x="8006" y="2555"/>
                </a:lnTo>
                <a:lnTo>
                  <a:pt x="8322" y="2458"/>
                </a:lnTo>
                <a:lnTo>
                  <a:pt x="8371" y="2531"/>
                </a:lnTo>
                <a:lnTo>
                  <a:pt x="8468" y="2628"/>
                </a:lnTo>
                <a:lnTo>
                  <a:pt x="8590" y="2701"/>
                </a:lnTo>
                <a:lnTo>
                  <a:pt x="8687" y="2750"/>
                </a:lnTo>
                <a:lnTo>
                  <a:pt x="8809" y="2823"/>
                </a:lnTo>
                <a:lnTo>
                  <a:pt x="8833" y="2823"/>
                </a:lnTo>
                <a:lnTo>
                  <a:pt x="8858" y="2799"/>
                </a:lnTo>
                <a:lnTo>
                  <a:pt x="8882" y="2774"/>
                </a:lnTo>
                <a:lnTo>
                  <a:pt x="8882" y="2750"/>
                </a:lnTo>
                <a:lnTo>
                  <a:pt x="8833" y="2653"/>
                </a:lnTo>
                <a:lnTo>
                  <a:pt x="8809" y="2531"/>
                </a:lnTo>
                <a:lnTo>
                  <a:pt x="8712" y="2361"/>
                </a:lnTo>
                <a:lnTo>
                  <a:pt x="9296" y="2263"/>
                </a:lnTo>
                <a:lnTo>
                  <a:pt x="9296" y="2288"/>
                </a:lnTo>
                <a:lnTo>
                  <a:pt x="9369" y="2482"/>
                </a:lnTo>
                <a:lnTo>
                  <a:pt x="9393" y="2555"/>
                </a:lnTo>
                <a:lnTo>
                  <a:pt x="9466" y="2628"/>
                </a:lnTo>
                <a:lnTo>
                  <a:pt x="9563" y="2677"/>
                </a:lnTo>
                <a:lnTo>
                  <a:pt x="9636" y="2653"/>
                </a:lnTo>
                <a:lnTo>
                  <a:pt x="9709" y="2604"/>
                </a:lnTo>
                <a:lnTo>
                  <a:pt x="9734" y="2531"/>
                </a:lnTo>
                <a:lnTo>
                  <a:pt x="9734" y="2385"/>
                </a:lnTo>
                <a:lnTo>
                  <a:pt x="9709" y="2239"/>
                </a:lnTo>
                <a:lnTo>
                  <a:pt x="10050" y="2215"/>
                </a:lnTo>
                <a:close/>
                <a:moveTo>
                  <a:pt x="6595" y="3139"/>
                </a:moveTo>
                <a:lnTo>
                  <a:pt x="6449" y="3334"/>
                </a:lnTo>
                <a:lnTo>
                  <a:pt x="6327" y="3529"/>
                </a:lnTo>
                <a:lnTo>
                  <a:pt x="6206" y="3772"/>
                </a:lnTo>
                <a:lnTo>
                  <a:pt x="6084" y="4015"/>
                </a:lnTo>
                <a:lnTo>
                  <a:pt x="6035" y="4064"/>
                </a:lnTo>
                <a:lnTo>
                  <a:pt x="6011" y="4113"/>
                </a:lnTo>
                <a:lnTo>
                  <a:pt x="5987" y="4186"/>
                </a:lnTo>
                <a:lnTo>
                  <a:pt x="6011" y="4234"/>
                </a:lnTo>
                <a:lnTo>
                  <a:pt x="5889" y="4648"/>
                </a:lnTo>
                <a:lnTo>
                  <a:pt x="5816" y="5086"/>
                </a:lnTo>
                <a:lnTo>
                  <a:pt x="5768" y="5500"/>
                </a:lnTo>
                <a:lnTo>
                  <a:pt x="5743" y="5937"/>
                </a:lnTo>
                <a:lnTo>
                  <a:pt x="5768" y="6327"/>
                </a:lnTo>
                <a:lnTo>
                  <a:pt x="5816" y="6692"/>
                </a:lnTo>
                <a:lnTo>
                  <a:pt x="5889" y="7081"/>
                </a:lnTo>
                <a:lnTo>
                  <a:pt x="6011" y="7446"/>
                </a:lnTo>
                <a:lnTo>
                  <a:pt x="6011" y="7470"/>
                </a:lnTo>
                <a:lnTo>
                  <a:pt x="6011" y="7543"/>
                </a:lnTo>
                <a:lnTo>
                  <a:pt x="6084" y="7616"/>
                </a:lnTo>
                <a:lnTo>
                  <a:pt x="6206" y="7860"/>
                </a:lnTo>
                <a:lnTo>
                  <a:pt x="6352" y="8103"/>
                </a:lnTo>
                <a:lnTo>
                  <a:pt x="6571" y="8371"/>
                </a:lnTo>
                <a:lnTo>
                  <a:pt x="6790" y="8614"/>
                </a:lnTo>
                <a:lnTo>
                  <a:pt x="7057" y="8809"/>
                </a:lnTo>
                <a:lnTo>
                  <a:pt x="7325" y="9028"/>
                </a:lnTo>
                <a:lnTo>
                  <a:pt x="7617" y="9198"/>
                </a:lnTo>
                <a:lnTo>
                  <a:pt x="7909" y="9344"/>
                </a:lnTo>
                <a:lnTo>
                  <a:pt x="8201" y="9490"/>
                </a:lnTo>
                <a:lnTo>
                  <a:pt x="8517" y="9612"/>
                </a:lnTo>
                <a:lnTo>
                  <a:pt x="8833" y="9709"/>
                </a:lnTo>
                <a:lnTo>
                  <a:pt x="9150" y="9782"/>
                </a:lnTo>
                <a:lnTo>
                  <a:pt x="9466" y="9831"/>
                </a:lnTo>
                <a:lnTo>
                  <a:pt x="10123" y="9831"/>
                </a:lnTo>
                <a:lnTo>
                  <a:pt x="10439" y="9806"/>
                </a:lnTo>
                <a:lnTo>
                  <a:pt x="10756" y="9758"/>
                </a:lnTo>
                <a:lnTo>
                  <a:pt x="11072" y="9685"/>
                </a:lnTo>
                <a:lnTo>
                  <a:pt x="11388" y="9612"/>
                </a:lnTo>
                <a:lnTo>
                  <a:pt x="11680" y="9490"/>
                </a:lnTo>
                <a:lnTo>
                  <a:pt x="11972" y="9344"/>
                </a:lnTo>
                <a:lnTo>
                  <a:pt x="12264" y="9174"/>
                </a:lnTo>
                <a:lnTo>
                  <a:pt x="12532" y="9003"/>
                </a:lnTo>
                <a:lnTo>
                  <a:pt x="12775" y="8784"/>
                </a:lnTo>
                <a:lnTo>
                  <a:pt x="13019" y="8565"/>
                </a:lnTo>
                <a:lnTo>
                  <a:pt x="13213" y="8298"/>
                </a:lnTo>
                <a:lnTo>
                  <a:pt x="13432" y="8006"/>
                </a:lnTo>
                <a:lnTo>
                  <a:pt x="13627" y="7689"/>
                </a:lnTo>
                <a:lnTo>
                  <a:pt x="13773" y="7373"/>
                </a:lnTo>
                <a:lnTo>
                  <a:pt x="13895" y="7032"/>
                </a:lnTo>
                <a:lnTo>
                  <a:pt x="13968" y="6667"/>
                </a:lnTo>
                <a:lnTo>
                  <a:pt x="14041" y="6327"/>
                </a:lnTo>
                <a:lnTo>
                  <a:pt x="14089" y="5962"/>
                </a:lnTo>
                <a:lnTo>
                  <a:pt x="14114" y="5597"/>
                </a:lnTo>
                <a:lnTo>
                  <a:pt x="14114" y="5524"/>
                </a:lnTo>
                <a:lnTo>
                  <a:pt x="14114" y="5159"/>
                </a:lnTo>
                <a:lnTo>
                  <a:pt x="14114" y="4794"/>
                </a:lnTo>
                <a:lnTo>
                  <a:pt x="14041" y="4040"/>
                </a:lnTo>
                <a:lnTo>
                  <a:pt x="13992" y="3699"/>
                </a:lnTo>
                <a:lnTo>
                  <a:pt x="13895" y="3310"/>
                </a:lnTo>
                <a:lnTo>
                  <a:pt x="13968" y="3285"/>
                </a:lnTo>
                <a:lnTo>
                  <a:pt x="14649" y="3650"/>
                </a:lnTo>
                <a:lnTo>
                  <a:pt x="15184" y="3991"/>
                </a:lnTo>
                <a:lnTo>
                  <a:pt x="15671" y="4356"/>
                </a:lnTo>
                <a:lnTo>
                  <a:pt x="16157" y="4770"/>
                </a:lnTo>
                <a:lnTo>
                  <a:pt x="16620" y="5183"/>
                </a:lnTo>
                <a:lnTo>
                  <a:pt x="17058" y="5645"/>
                </a:lnTo>
                <a:lnTo>
                  <a:pt x="17471" y="6108"/>
                </a:lnTo>
                <a:lnTo>
                  <a:pt x="17861" y="6594"/>
                </a:lnTo>
                <a:lnTo>
                  <a:pt x="18226" y="7081"/>
                </a:lnTo>
                <a:lnTo>
                  <a:pt x="17788" y="7519"/>
                </a:lnTo>
                <a:lnTo>
                  <a:pt x="17350" y="7933"/>
                </a:lnTo>
                <a:lnTo>
                  <a:pt x="16887" y="8322"/>
                </a:lnTo>
                <a:lnTo>
                  <a:pt x="16425" y="8687"/>
                </a:lnTo>
                <a:lnTo>
                  <a:pt x="15938" y="9052"/>
                </a:lnTo>
                <a:lnTo>
                  <a:pt x="15427" y="9368"/>
                </a:lnTo>
                <a:lnTo>
                  <a:pt x="14892" y="9660"/>
                </a:lnTo>
                <a:lnTo>
                  <a:pt x="14333" y="9904"/>
                </a:lnTo>
                <a:lnTo>
                  <a:pt x="13773" y="10098"/>
                </a:lnTo>
                <a:lnTo>
                  <a:pt x="13213" y="10244"/>
                </a:lnTo>
                <a:lnTo>
                  <a:pt x="12654" y="10366"/>
                </a:lnTo>
                <a:lnTo>
                  <a:pt x="12070" y="10463"/>
                </a:lnTo>
                <a:lnTo>
                  <a:pt x="11510" y="10536"/>
                </a:lnTo>
                <a:lnTo>
                  <a:pt x="10926" y="10561"/>
                </a:lnTo>
                <a:lnTo>
                  <a:pt x="10342" y="10585"/>
                </a:lnTo>
                <a:lnTo>
                  <a:pt x="9758" y="10561"/>
                </a:lnTo>
                <a:lnTo>
                  <a:pt x="9174" y="10536"/>
                </a:lnTo>
                <a:lnTo>
                  <a:pt x="8614" y="10463"/>
                </a:lnTo>
                <a:lnTo>
                  <a:pt x="8030" y="10366"/>
                </a:lnTo>
                <a:lnTo>
                  <a:pt x="7471" y="10244"/>
                </a:lnTo>
                <a:lnTo>
                  <a:pt x="6911" y="10098"/>
                </a:lnTo>
                <a:lnTo>
                  <a:pt x="6352" y="9952"/>
                </a:lnTo>
                <a:lnTo>
                  <a:pt x="5792" y="9758"/>
                </a:lnTo>
                <a:lnTo>
                  <a:pt x="5257" y="9563"/>
                </a:lnTo>
                <a:lnTo>
                  <a:pt x="4648" y="9320"/>
                </a:lnTo>
                <a:lnTo>
                  <a:pt x="4040" y="9028"/>
                </a:lnTo>
                <a:lnTo>
                  <a:pt x="3748" y="8857"/>
                </a:lnTo>
                <a:lnTo>
                  <a:pt x="3456" y="8687"/>
                </a:lnTo>
                <a:lnTo>
                  <a:pt x="3188" y="8492"/>
                </a:lnTo>
                <a:lnTo>
                  <a:pt x="2921" y="8298"/>
                </a:lnTo>
                <a:lnTo>
                  <a:pt x="2750" y="8152"/>
                </a:lnTo>
                <a:lnTo>
                  <a:pt x="2604" y="8006"/>
                </a:lnTo>
                <a:lnTo>
                  <a:pt x="2337" y="7665"/>
                </a:lnTo>
                <a:lnTo>
                  <a:pt x="2069" y="7324"/>
                </a:lnTo>
                <a:lnTo>
                  <a:pt x="1899" y="7178"/>
                </a:lnTo>
                <a:lnTo>
                  <a:pt x="1753" y="7057"/>
                </a:lnTo>
                <a:lnTo>
                  <a:pt x="1874" y="7008"/>
                </a:lnTo>
                <a:lnTo>
                  <a:pt x="1972" y="6935"/>
                </a:lnTo>
                <a:lnTo>
                  <a:pt x="1996" y="6911"/>
                </a:lnTo>
                <a:lnTo>
                  <a:pt x="1996" y="6862"/>
                </a:lnTo>
                <a:lnTo>
                  <a:pt x="1996" y="6813"/>
                </a:lnTo>
                <a:lnTo>
                  <a:pt x="1972" y="6789"/>
                </a:lnTo>
                <a:lnTo>
                  <a:pt x="1947" y="6765"/>
                </a:lnTo>
                <a:lnTo>
                  <a:pt x="2239" y="6400"/>
                </a:lnTo>
                <a:lnTo>
                  <a:pt x="2531" y="6083"/>
                </a:lnTo>
                <a:lnTo>
                  <a:pt x="2872" y="5743"/>
                </a:lnTo>
                <a:lnTo>
                  <a:pt x="3213" y="5451"/>
                </a:lnTo>
                <a:lnTo>
                  <a:pt x="3943" y="4867"/>
                </a:lnTo>
                <a:lnTo>
                  <a:pt x="4673" y="4332"/>
                </a:lnTo>
                <a:lnTo>
                  <a:pt x="5135" y="4015"/>
                </a:lnTo>
                <a:lnTo>
                  <a:pt x="5622" y="3699"/>
                </a:lnTo>
                <a:lnTo>
                  <a:pt x="6108" y="3407"/>
                </a:lnTo>
                <a:lnTo>
                  <a:pt x="6595" y="3139"/>
                </a:lnTo>
                <a:close/>
                <a:moveTo>
                  <a:pt x="10853" y="0"/>
                </a:moveTo>
                <a:lnTo>
                  <a:pt x="10780" y="49"/>
                </a:lnTo>
                <a:lnTo>
                  <a:pt x="10707" y="171"/>
                </a:lnTo>
                <a:lnTo>
                  <a:pt x="10658" y="317"/>
                </a:lnTo>
                <a:lnTo>
                  <a:pt x="10634" y="487"/>
                </a:lnTo>
                <a:lnTo>
                  <a:pt x="10634" y="657"/>
                </a:lnTo>
                <a:lnTo>
                  <a:pt x="10099" y="633"/>
                </a:lnTo>
                <a:lnTo>
                  <a:pt x="9588" y="633"/>
                </a:lnTo>
                <a:lnTo>
                  <a:pt x="9539" y="390"/>
                </a:lnTo>
                <a:lnTo>
                  <a:pt x="9442" y="195"/>
                </a:lnTo>
                <a:lnTo>
                  <a:pt x="9393" y="146"/>
                </a:lnTo>
                <a:lnTo>
                  <a:pt x="9344" y="146"/>
                </a:lnTo>
                <a:lnTo>
                  <a:pt x="9271" y="171"/>
                </a:lnTo>
                <a:lnTo>
                  <a:pt x="9247" y="219"/>
                </a:lnTo>
                <a:lnTo>
                  <a:pt x="9198" y="414"/>
                </a:lnTo>
                <a:lnTo>
                  <a:pt x="9198" y="633"/>
                </a:lnTo>
                <a:lnTo>
                  <a:pt x="8687" y="657"/>
                </a:lnTo>
                <a:lnTo>
                  <a:pt x="8298" y="706"/>
                </a:lnTo>
                <a:lnTo>
                  <a:pt x="7933" y="779"/>
                </a:lnTo>
                <a:lnTo>
                  <a:pt x="7763" y="171"/>
                </a:lnTo>
                <a:lnTo>
                  <a:pt x="7763" y="146"/>
                </a:lnTo>
                <a:lnTo>
                  <a:pt x="7690" y="146"/>
                </a:lnTo>
                <a:lnTo>
                  <a:pt x="7617" y="317"/>
                </a:lnTo>
                <a:lnTo>
                  <a:pt x="7568" y="487"/>
                </a:lnTo>
                <a:lnTo>
                  <a:pt x="7568" y="657"/>
                </a:lnTo>
                <a:lnTo>
                  <a:pt x="7592" y="852"/>
                </a:lnTo>
                <a:lnTo>
                  <a:pt x="7009" y="998"/>
                </a:lnTo>
                <a:lnTo>
                  <a:pt x="6449" y="1168"/>
                </a:lnTo>
                <a:lnTo>
                  <a:pt x="6376" y="925"/>
                </a:lnTo>
                <a:lnTo>
                  <a:pt x="6327" y="682"/>
                </a:lnTo>
                <a:lnTo>
                  <a:pt x="6303" y="633"/>
                </a:lnTo>
                <a:lnTo>
                  <a:pt x="6230" y="609"/>
                </a:lnTo>
                <a:lnTo>
                  <a:pt x="6181" y="633"/>
                </a:lnTo>
                <a:lnTo>
                  <a:pt x="6157" y="682"/>
                </a:lnTo>
                <a:lnTo>
                  <a:pt x="6108" y="828"/>
                </a:lnTo>
                <a:lnTo>
                  <a:pt x="6084" y="998"/>
                </a:lnTo>
                <a:lnTo>
                  <a:pt x="6084" y="1144"/>
                </a:lnTo>
                <a:lnTo>
                  <a:pt x="6108" y="1290"/>
                </a:lnTo>
                <a:lnTo>
                  <a:pt x="5597" y="1509"/>
                </a:lnTo>
                <a:lnTo>
                  <a:pt x="5111" y="1728"/>
                </a:lnTo>
                <a:lnTo>
                  <a:pt x="4673" y="1947"/>
                </a:lnTo>
                <a:lnTo>
                  <a:pt x="4527" y="1631"/>
                </a:lnTo>
                <a:lnTo>
                  <a:pt x="4502" y="1631"/>
                </a:lnTo>
                <a:lnTo>
                  <a:pt x="4478" y="1606"/>
                </a:lnTo>
                <a:lnTo>
                  <a:pt x="4454" y="1631"/>
                </a:lnTo>
                <a:lnTo>
                  <a:pt x="4429" y="1655"/>
                </a:lnTo>
                <a:lnTo>
                  <a:pt x="4405" y="1874"/>
                </a:lnTo>
                <a:lnTo>
                  <a:pt x="4405" y="2093"/>
                </a:lnTo>
                <a:lnTo>
                  <a:pt x="3918" y="2385"/>
                </a:lnTo>
                <a:lnTo>
                  <a:pt x="3480" y="2701"/>
                </a:lnTo>
                <a:lnTo>
                  <a:pt x="3286" y="2872"/>
                </a:lnTo>
                <a:lnTo>
                  <a:pt x="3188" y="2628"/>
                </a:lnTo>
                <a:lnTo>
                  <a:pt x="3140" y="2531"/>
                </a:lnTo>
                <a:lnTo>
                  <a:pt x="3067" y="2434"/>
                </a:lnTo>
                <a:lnTo>
                  <a:pt x="3042" y="2434"/>
                </a:lnTo>
                <a:lnTo>
                  <a:pt x="2969" y="2482"/>
                </a:lnTo>
                <a:lnTo>
                  <a:pt x="2896" y="2555"/>
                </a:lnTo>
                <a:lnTo>
                  <a:pt x="2872" y="2653"/>
                </a:lnTo>
                <a:lnTo>
                  <a:pt x="2848" y="2726"/>
                </a:lnTo>
                <a:lnTo>
                  <a:pt x="2872" y="2823"/>
                </a:lnTo>
                <a:lnTo>
                  <a:pt x="2896" y="2920"/>
                </a:lnTo>
                <a:lnTo>
                  <a:pt x="2969" y="3139"/>
                </a:lnTo>
                <a:lnTo>
                  <a:pt x="2823" y="3285"/>
                </a:lnTo>
                <a:lnTo>
                  <a:pt x="2702" y="3456"/>
                </a:lnTo>
                <a:lnTo>
                  <a:pt x="2604" y="3650"/>
                </a:lnTo>
                <a:lnTo>
                  <a:pt x="2531" y="3845"/>
                </a:lnTo>
                <a:lnTo>
                  <a:pt x="2531" y="3894"/>
                </a:lnTo>
                <a:lnTo>
                  <a:pt x="2556" y="3942"/>
                </a:lnTo>
                <a:lnTo>
                  <a:pt x="2604" y="3991"/>
                </a:lnTo>
                <a:lnTo>
                  <a:pt x="2677" y="4015"/>
                </a:lnTo>
                <a:lnTo>
                  <a:pt x="2726" y="3991"/>
                </a:lnTo>
                <a:lnTo>
                  <a:pt x="2775" y="3967"/>
                </a:lnTo>
                <a:lnTo>
                  <a:pt x="3213" y="3529"/>
                </a:lnTo>
                <a:lnTo>
                  <a:pt x="3237" y="3577"/>
                </a:lnTo>
                <a:lnTo>
                  <a:pt x="3359" y="3723"/>
                </a:lnTo>
                <a:lnTo>
                  <a:pt x="3529" y="3869"/>
                </a:lnTo>
                <a:lnTo>
                  <a:pt x="3699" y="4040"/>
                </a:lnTo>
                <a:lnTo>
                  <a:pt x="3918" y="4161"/>
                </a:lnTo>
                <a:lnTo>
                  <a:pt x="3261" y="4672"/>
                </a:lnTo>
                <a:lnTo>
                  <a:pt x="3213" y="4648"/>
                </a:lnTo>
                <a:lnTo>
                  <a:pt x="2945" y="4575"/>
                </a:lnTo>
                <a:lnTo>
                  <a:pt x="2702" y="4478"/>
                </a:lnTo>
                <a:lnTo>
                  <a:pt x="2458" y="4356"/>
                </a:lnTo>
                <a:lnTo>
                  <a:pt x="2239" y="4186"/>
                </a:lnTo>
                <a:lnTo>
                  <a:pt x="2020" y="3991"/>
                </a:lnTo>
                <a:lnTo>
                  <a:pt x="1874" y="3772"/>
                </a:lnTo>
                <a:lnTo>
                  <a:pt x="1728" y="3529"/>
                </a:lnTo>
                <a:lnTo>
                  <a:pt x="1631" y="3285"/>
                </a:lnTo>
                <a:lnTo>
                  <a:pt x="1607" y="3237"/>
                </a:lnTo>
                <a:lnTo>
                  <a:pt x="1534" y="3237"/>
                </a:lnTo>
                <a:lnTo>
                  <a:pt x="1509" y="3285"/>
                </a:lnTo>
                <a:lnTo>
                  <a:pt x="1485" y="3407"/>
                </a:lnTo>
                <a:lnTo>
                  <a:pt x="1461" y="3553"/>
                </a:lnTo>
                <a:lnTo>
                  <a:pt x="1485" y="3699"/>
                </a:lnTo>
                <a:lnTo>
                  <a:pt x="1534" y="3845"/>
                </a:lnTo>
                <a:lnTo>
                  <a:pt x="1582" y="3967"/>
                </a:lnTo>
                <a:lnTo>
                  <a:pt x="1655" y="4113"/>
                </a:lnTo>
                <a:lnTo>
                  <a:pt x="1826" y="4380"/>
                </a:lnTo>
                <a:lnTo>
                  <a:pt x="2045" y="4599"/>
                </a:lnTo>
                <a:lnTo>
                  <a:pt x="2288" y="4794"/>
                </a:lnTo>
                <a:lnTo>
                  <a:pt x="2580" y="4940"/>
                </a:lnTo>
                <a:lnTo>
                  <a:pt x="2702" y="4989"/>
                </a:lnTo>
                <a:lnTo>
                  <a:pt x="2848" y="5037"/>
                </a:lnTo>
                <a:lnTo>
                  <a:pt x="2410" y="5427"/>
                </a:lnTo>
                <a:lnTo>
                  <a:pt x="2239" y="5621"/>
                </a:lnTo>
                <a:lnTo>
                  <a:pt x="2142" y="5573"/>
                </a:lnTo>
                <a:lnTo>
                  <a:pt x="2045" y="5524"/>
                </a:lnTo>
                <a:lnTo>
                  <a:pt x="1850" y="5475"/>
                </a:lnTo>
                <a:lnTo>
                  <a:pt x="1631" y="5451"/>
                </a:lnTo>
                <a:lnTo>
                  <a:pt x="1436" y="5402"/>
                </a:lnTo>
                <a:lnTo>
                  <a:pt x="1144" y="5305"/>
                </a:lnTo>
                <a:lnTo>
                  <a:pt x="877" y="5159"/>
                </a:lnTo>
                <a:lnTo>
                  <a:pt x="779" y="5062"/>
                </a:lnTo>
                <a:lnTo>
                  <a:pt x="682" y="4964"/>
                </a:lnTo>
                <a:lnTo>
                  <a:pt x="585" y="4891"/>
                </a:lnTo>
                <a:lnTo>
                  <a:pt x="487" y="4818"/>
                </a:lnTo>
                <a:lnTo>
                  <a:pt x="414" y="4818"/>
                </a:lnTo>
                <a:lnTo>
                  <a:pt x="390" y="4891"/>
                </a:lnTo>
                <a:lnTo>
                  <a:pt x="390" y="4964"/>
                </a:lnTo>
                <a:lnTo>
                  <a:pt x="390" y="5110"/>
                </a:lnTo>
                <a:lnTo>
                  <a:pt x="439" y="5232"/>
                </a:lnTo>
                <a:lnTo>
                  <a:pt x="536" y="5354"/>
                </a:lnTo>
                <a:lnTo>
                  <a:pt x="658" y="5475"/>
                </a:lnTo>
                <a:lnTo>
                  <a:pt x="779" y="5573"/>
                </a:lnTo>
                <a:lnTo>
                  <a:pt x="1023" y="5718"/>
                </a:lnTo>
                <a:lnTo>
                  <a:pt x="1193" y="5791"/>
                </a:lnTo>
                <a:lnTo>
                  <a:pt x="1412" y="5864"/>
                </a:lnTo>
                <a:lnTo>
                  <a:pt x="1655" y="5937"/>
                </a:lnTo>
                <a:lnTo>
                  <a:pt x="1899" y="5962"/>
                </a:lnTo>
                <a:lnTo>
                  <a:pt x="1777" y="6108"/>
                </a:lnTo>
                <a:lnTo>
                  <a:pt x="1655" y="6278"/>
                </a:lnTo>
                <a:lnTo>
                  <a:pt x="1558" y="6473"/>
                </a:lnTo>
                <a:lnTo>
                  <a:pt x="1485" y="6643"/>
                </a:lnTo>
                <a:lnTo>
                  <a:pt x="1144" y="6643"/>
                </a:lnTo>
                <a:lnTo>
                  <a:pt x="877" y="6594"/>
                </a:lnTo>
                <a:lnTo>
                  <a:pt x="609" y="6521"/>
                </a:lnTo>
                <a:lnTo>
                  <a:pt x="366" y="6400"/>
                </a:lnTo>
                <a:lnTo>
                  <a:pt x="122" y="6229"/>
                </a:lnTo>
                <a:lnTo>
                  <a:pt x="49" y="6229"/>
                </a:lnTo>
                <a:lnTo>
                  <a:pt x="1" y="6254"/>
                </a:lnTo>
                <a:lnTo>
                  <a:pt x="1" y="6302"/>
                </a:lnTo>
                <a:lnTo>
                  <a:pt x="74" y="6424"/>
                </a:lnTo>
                <a:lnTo>
                  <a:pt x="147" y="6546"/>
                </a:lnTo>
                <a:lnTo>
                  <a:pt x="220" y="6643"/>
                </a:lnTo>
                <a:lnTo>
                  <a:pt x="317" y="6740"/>
                </a:lnTo>
                <a:lnTo>
                  <a:pt x="439" y="6813"/>
                </a:lnTo>
                <a:lnTo>
                  <a:pt x="560" y="6862"/>
                </a:lnTo>
                <a:lnTo>
                  <a:pt x="804" y="6984"/>
                </a:lnTo>
                <a:lnTo>
                  <a:pt x="1071" y="7032"/>
                </a:lnTo>
                <a:lnTo>
                  <a:pt x="1363" y="7081"/>
                </a:lnTo>
                <a:lnTo>
                  <a:pt x="1680" y="7568"/>
                </a:lnTo>
                <a:lnTo>
                  <a:pt x="2020" y="8006"/>
                </a:lnTo>
                <a:lnTo>
                  <a:pt x="2410" y="8419"/>
                </a:lnTo>
                <a:lnTo>
                  <a:pt x="2848" y="8784"/>
                </a:lnTo>
                <a:lnTo>
                  <a:pt x="3286" y="9125"/>
                </a:lnTo>
                <a:lnTo>
                  <a:pt x="3772" y="9417"/>
                </a:lnTo>
                <a:lnTo>
                  <a:pt x="4283" y="9685"/>
                </a:lnTo>
                <a:lnTo>
                  <a:pt x="4819" y="9928"/>
                </a:lnTo>
                <a:lnTo>
                  <a:pt x="5403" y="10147"/>
                </a:lnTo>
                <a:lnTo>
                  <a:pt x="5987" y="10342"/>
                </a:lnTo>
                <a:lnTo>
                  <a:pt x="6571" y="10536"/>
                </a:lnTo>
                <a:lnTo>
                  <a:pt x="7155" y="10682"/>
                </a:lnTo>
                <a:lnTo>
                  <a:pt x="7763" y="10828"/>
                </a:lnTo>
                <a:lnTo>
                  <a:pt x="8371" y="10926"/>
                </a:lnTo>
                <a:lnTo>
                  <a:pt x="8979" y="11023"/>
                </a:lnTo>
                <a:lnTo>
                  <a:pt x="9612" y="11072"/>
                </a:lnTo>
                <a:lnTo>
                  <a:pt x="10220" y="11096"/>
                </a:lnTo>
                <a:lnTo>
                  <a:pt x="10829" y="11072"/>
                </a:lnTo>
                <a:lnTo>
                  <a:pt x="11461" y="11047"/>
                </a:lnTo>
                <a:lnTo>
                  <a:pt x="12070" y="10974"/>
                </a:lnTo>
                <a:lnTo>
                  <a:pt x="12678" y="10877"/>
                </a:lnTo>
                <a:lnTo>
                  <a:pt x="13286" y="10755"/>
                </a:lnTo>
                <a:lnTo>
                  <a:pt x="13870" y="10585"/>
                </a:lnTo>
                <a:lnTo>
                  <a:pt x="14454" y="10390"/>
                </a:lnTo>
                <a:lnTo>
                  <a:pt x="15063" y="10147"/>
                </a:lnTo>
                <a:lnTo>
                  <a:pt x="15622" y="9831"/>
                </a:lnTo>
                <a:lnTo>
                  <a:pt x="16182" y="9514"/>
                </a:lnTo>
                <a:lnTo>
                  <a:pt x="16693" y="9149"/>
                </a:lnTo>
                <a:lnTo>
                  <a:pt x="17204" y="8736"/>
                </a:lnTo>
                <a:lnTo>
                  <a:pt x="17690" y="8322"/>
                </a:lnTo>
                <a:lnTo>
                  <a:pt x="18153" y="7884"/>
                </a:lnTo>
                <a:lnTo>
                  <a:pt x="18615" y="7446"/>
                </a:lnTo>
                <a:lnTo>
                  <a:pt x="18639" y="7397"/>
                </a:lnTo>
                <a:lnTo>
                  <a:pt x="18761" y="7373"/>
                </a:lnTo>
                <a:lnTo>
                  <a:pt x="18858" y="7300"/>
                </a:lnTo>
                <a:lnTo>
                  <a:pt x="19029" y="7300"/>
                </a:lnTo>
                <a:lnTo>
                  <a:pt x="19175" y="7276"/>
                </a:lnTo>
                <a:lnTo>
                  <a:pt x="19321" y="7227"/>
                </a:lnTo>
                <a:lnTo>
                  <a:pt x="19467" y="7178"/>
                </a:lnTo>
                <a:lnTo>
                  <a:pt x="19613" y="7105"/>
                </a:lnTo>
                <a:lnTo>
                  <a:pt x="19734" y="7008"/>
                </a:lnTo>
                <a:lnTo>
                  <a:pt x="19807" y="6886"/>
                </a:lnTo>
                <a:lnTo>
                  <a:pt x="19880" y="6765"/>
                </a:lnTo>
                <a:lnTo>
                  <a:pt x="19880" y="6716"/>
                </a:lnTo>
                <a:lnTo>
                  <a:pt x="19880" y="6667"/>
                </a:lnTo>
                <a:lnTo>
                  <a:pt x="19832" y="6619"/>
                </a:lnTo>
                <a:lnTo>
                  <a:pt x="19807" y="6570"/>
                </a:lnTo>
                <a:lnTo>
                  <a:pt x="19710" y="6546"/>
                </a:lnTo>
                <a:lnTo>
                  <a:pt x="19661" y="6546"/>
                </a:lnTo>
                <a:lnTo>
                  <a:pt x="19613" y="6570"/>
                </a:lnTo>
                <a:lnTo>
                  <a:pt x="19467" y="6643"/>
                </a:lnTo>
                <a:lnTo>
                  <a:pt x="19369" y="6716"/>
                </a:lnTo>
                <a:lnTo>
                  <a:pt x="19248" y="6789"/>
                </a:lnTo>
                <a:lnTo>
                  <a:pt x="19102" y="6862"/>
                </a:lnTo>
                <a:lnTo>
                  <a:pt x="18858" y="6911"/>
                </a:lnTo>
                <a:lnTo>
                  <a:pt x="18566" y="6521"/>
                </a:lnTo>
                <a:lnTo>
                  <a:pt x="18250" y="6132"/>
                </a:lnTo>
                <a:lnTo>
                  <a:pt x="18420" y="6108"/>
                </a:lnTo>
                <a:lnTo>
                  <a:pt x="18664" y="6059"/>
                </a:lnTo>
                <a:lnTo>
                  <a:pt x="18956" y="5962"/>
                </a:lnTo>
                <a:lnTo>
                  <a:pt x="19077" y="5889"/>
                </a:lnTo>
                <a:lnTo>
                  <a:pt x="19199" y="5816"/>
                </a:lnTo>
                <a:lnTo>
                  <a:pt x="19272" y="5718"/>
                </a:lnTo>
                <a:lnTo>
                  <a:pt x="19321" y="5597"/>
                </a:lnTo>
                <a:lnTo>
                  <a:pt x="19321" y="5548"/>
                </a:lnTo>
                <a:lnTo>
                  <a:pt x="19321" y="5500"/>
                </a:lnTo>
                <a:lnTo>
                  <a:pt x="19296" y="5475"/>
                </a:lnTo>
                <a:lnTo>
                  <a:pt x="19248" y="5451"/>
                </a:lnTo>
                <a:lnTo>
                  <a:pt x="19150" y="5451"/>
                </a:lnTo>
                <a:lnTo>
                  <a:pt x="19053" y="5475"/>
                </a:lnTo>
                <a:lnTo>
                  <a:pt x="18858" y="5548"/>
                </a:lnTo>
                <a:lnTo>
                  <a:pt x="18688" y="5621"/>
                </a:lnTo>
                <a:lnTo>
                  <a:pt x="18493" y="5718"/>
                </a:lnTo>
                <a:lnTo>
                  <a:pt x="18226" y="5767"/>
                </a:lnTo>
                <a:lnTo>
                  <a:pt x="17958" y="5791"/>
                </a:lnTo>
                <a:lnTo>
                  <a:pt x="17496" y="5281"/>
                </a:lnTo>
                <a:lnTo>
                  <a:pt x="17690" y="5281"/>
                </a:lnTo>
                <a:lnTo>
                  <a:pt x="17885" y="5256"/>
                </a:lnTo>
                <a:lnTo>
                  <a:pt x="18080" y="5208"/>
                </a:lnTo>
                <a:lnTo>
                  <a:pt x="18274" y="5135"/>
                </a:lnTo>
                <a:lnTo>
                  <a:pt x="18591" y="4964"/>
                </a:lnTo>
                <a:lnTo>
                  <a:pt x="18761" y="4867"/>
                </a:lnTo>
                <a:lnTo>
                  <a:pt x="18931" y="4745"/>
                </a:lnTo>
                <a:lnTo>
                  <a:pt x="19077" y="4599"/>
                </a:lnTo>
                <a:lnTo>
                  <a:pt x="19199" y="4453"/>
                </a:lnTo>
                <a:lnTo>
                  <a:pt x="19272" y="4307"/>
                </a:lnTo>
                <a:lnTo>
                  <a:pt x="19296" y="4234"/>
                </a:lnTo>
                <a:lnTo>
                  <a:pt x="19296" y="4137"/>
                </a:lnTo>
                <a:lnTo>
                  <a:pt x="19296" y="4088"/>
                </a:lnTo>
                <a:lnTo>
                  <a:pt x="19272" y="4064"/>
                </a:lnTo>
                <a:lnTo>
                  <a:pt x="19199" y="4064"/>
                </a:lnTo>
                <a:lnTo>
                  <a:pt x="19077" y="4088"/>
                </a:lnTo>
                <a:lnTo>
                  <a:pt x="18956" y="4137"/>
                </a:lnTo>
                <a:lnTo>
                  <a:pt x="18737" y="4307"/>
                </a:lnTo>
                <a:lnTo>
                  <a:pt x="18518" y="4478"/>
                </a:lnTo>
                <a:lnTo>
                  <a:pt x="18323" y="4648"/>
                </a:lnTo>
                <a:lnTo>
                  <a:pt x="18031" y="4794"/>
                </a:lnTo>
                <a:lnTo>
                  <a:pt x="17763" y="4867"/>
                </a:lnTo>
                <a:lnTo>
                  <a:pt x="17447" y="4916"/>
                </a:lnTo>
                <a:lnTo>
                  <a:pt x="17155" y="4916"/>
                </a:lnTo>
                <a:lnTo>
                  <a:pt x="16620" y="4429"/>
                </a:lnTo>
                <a:lnTo>
                  <a:pt x="16839" y="4186"/>
                </a:lnTo>
                <a:lnTo>
                  <a:pt x="17058" y="3967"/>
                </a:lnTo>
                <a:lnTo>
                  <a:pt x="17277" y="3748"/>
                </a:lnTo>
                <a:lnTo>
                  <a:pt x="17593" y="3918"/>
                </a:lnTo>
                <a:lnTo>
                  <a:pt x="17909" y="4088"/>
                </a:lnTo>
                <a:lnTo>
                  <a:pt x="18031" y="4113"/>
                </a:lnTo>
                <a:lnTo>
                  <a:pt x="18128" y="4113"/>
                </a:lnTo>
                <a:lnTo>
                  <a:pt x="18201" y="4040"/>
                </a:lnTo>
                <a:lnTo>
                  <a:pt x="18274" y="3967"/>
                </a:lnTo>
                <a:lnTo>
                  <a:pt x="18299" y="3894"/>
                </a:lnTo>
                <a:lnTo>
                  <a:pt x="18299" y="3796"/>
                </a:lnTo>
                <a:lnTo>
                  <a:pt x="18250" y="3723"/>
                </a:lnTo>
                <a:lnTo>
                  <a:pt x="18177" y="3650"/>
                </a:lnTo>
                <a:lnTo>
                  <a:pt x="17885" y="3504"/>
                </a:lnTo>
                <a:lnTo>
                  <a:pt x="17593" y="3358"/>
                </a:lnTo>
                <a:lnTo>
                  <a:pt x="17690" y="3212"/>
                </a:lnTo>
                <a:lnTo>
                  <a:pt x="17763" y="3042"/>
                </a:lnTo>
                <a:lnTo>
                  <a:pt x="17763" y="3018"/>
                </a:lnTo>
                <a:lnTo>
                  <a:pt x="17739" y="2993"/>
                </a:lnTo>
                <a:lnTo>
                  <a:pt x="17690" y="2993"/>
                </a:lnTo>
                <a:lnTo>
                  <a:pt x="17423" y="3237"/>
                </a:lnTo>
                <a:lnTo>
                  <a:pt x="16376" y="2555"/>
                </a:lnTo>
                <a:lnTo>
                  <a:pt x="16693" y="2190"/>
                </a:lnTo>
                <a:lnTo>
                  <a:pt x="16717" y="2142"/>
                </a:lnTo>
                <a:lnTo>
                  <a:pt x="16693" y="2069"/>
                </a:lnTo>
                <a:lnTo>
                  <a:pt x="16668" y="2044"/>
                </a:lnTo>
                <a:lnTo>
                  <a:pt x="16595" y="2020"/>
                </a:lnTo>
                <a:lnTo>
                  <a:pt x="16449" y="2093"/>
                </a:lnTo>
                <a:lnTo>
                  <a:pt x="16303" y="2166"/>
                </a:lnTo>
                <a:lnTo>
                  <a:pt x="16036" y="2361"/>
                </a:lnTo>
                <a:lnTo>
                  <a:pt x="15914" y="2288"/>
                </a:lnTo>
                <a:lnTo>
                  <a:pt x="15354" y="2020"/>
                </a:lnTo>
                <a:lnTo>
                  <a:pt x="14795" y="1752"/>
                </a:lnTo>
                <a:lnTo>
                  <a:pt x="15087" y="1290"/>
                </a:lnTo>
                <a:lnTo>
                  <a:pt x="15087" y="1266"/>
                </a:lnTo>
                <a:lnTo>
                  <a:pt x="15063" y="1266"/>
                </a:lnTo>
                <a:lnTo>
                  <a:pt x="14795" y="1436"/>
                </a:lnTo>
                <a:lnTo>
                  <a:pt x="14552" y="1655"/>
                </a:lnTo>
                <a:lnTo>
                  <a:pt x="14089" y="1460"/>
                </a:lnTo>
                <a:lnTo>
                  <a:pt x="13603" y="1290"/>
                </a:lnTo>
                <a:lnTo>
                  <a:pt x="13140" y="1144"/>
                </a:lnTo>
                <a:lnTo>
                  <a:pt x="12702" y="1022"/>
                </a:lnTo>
                <a:lnTo>
                  <a:pt x="12775" y="706"/>
                </a:lnTo>
                <a:lnTo>
                  <a:pt x="12800" y="536"/>
                </a:lnTo>
                <a:lnTo>
                  <a:pt x="12800" y="365"/>
                </a:lnTo>
                <a:lnTo>
                  <a:pt x="12775" y="317"/>
                </a:lnTo>
                <a:lnTo>
                  <a:pt x="12751" y="292"/>
                </a:lnTo>
                <a:lnTo>
                  <a:pt x="12702" y="292"/>
                </a:lnTo>
                <a:lnTo>
                  <a:pt x="12654" y="341"/>
                </a:lnTo>
                <a:lnTo>
                  <a:pt x="12532" y="560"/>
                </a:lnTo>
                <a:lnTo>
                  <a:pt x="12337" y="925"/>
                </a:lnTo>
                <a:lnTo>
                  <a:pt x="11705" y="803"/>
                </a:lnTo>
                <a:lnTo>
                  <a:pt x="11072" y="706"/>
                </a:lnTo>
                <a:lnTo>
                  <a:pt x="11072" y="511"/>
                </a:lnTo>
                <a:lnTo>
                  <a:pt x="11072" y="317"/>
                </a:lnTo>
                <a:lnTo>
                  <a:pt x="11072" y="244"/>
                </a:lnTo>
                <a:lnTo>
                  <a:pt x="11048" y="146"/>
                </a:lnTo>
                <a:lnTo>
                  <a:pt x="10999" y="73"/>
                </a:lnTo>
                <a:lnTo>
                  <a:pt x="10950" y="25"/>
                </a:lnTo>
                <a:lnTo>
                  <a:pt x="1090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48"/>
          <p:cNvSpPr/>
          <p:nvPr/>
        </p:nvSpPr>
        <p:spPr>
          <a:xfrm>
            <a:off x="2138817" y="2643040"/>
            <a:ext cx="372818" cy="352609"/>
          </a:xfrm>
          <a:custGeom>
            <a:rect b="b" l="l" r="r" t="t"/>
            <a:pathLst>
              <a:path extrusionOk="0" h="18251" w="19297">
                <a:moveTo>
                  <a:pt x="18396" y="828"/>
                </a:moveTo>
                <a:lnTo>
                  <a:pt x="18761" y="877"/>
                </a:lnTo>
                <a:lnTo>
                  <a:pt x="18737" y="1242"/>
                </a:lnTo>
                <a:lnTo>
                  <a:pt x="18615" y="1266"/>
                </a:lnTo>
                <a:lnTo>
                  <a:pt x="18493" y="1315"/>
                </a:lnTo>
                <a:lnTo>
                  <a:pt x="18274" y="1436"/>
                </a:lnTo>
                <a:lnTo>
                  <a:pt x="18007" y="1582"/>
                </a:lnTo>
                <a:lnTo>
                  <a:pt x="17739" y="1777"/>
                </a:lnTo>
                <a:lnTo>
                  <a:pt x="17642" y="1850"/>
                </a:lnTo>
                <a:lnTo>
                  <a:pt x="17618" y="1801"/>
                </a:lnTo>
                <a:lnTo>
                  <a:pt x="17545" y="1704"/>
                </a:lnTo>
                <a:lnTo>
                  <a:pt x="17496" y="1680"/>
                </a:lnTo>
                <a:lnTo>
                  <a:pt x="17423" y="1655"/>
                </a:lnTo>
                <a:lnTo>
                  <a:pt x="17131" y="1631"/>
                </a:lnTo>
                <a:lnTo>
                  <a:pt x="17301" y="1509"/>
                </a:lnTo>
                <a:lnTo>
                  <a:pt x="17472" y="1388"/>
                </a:lnTo>
                <a:lnTo>
                  <a:pt x="17837" y="1144"/>
                </a:lnTo>
                <a:lnTo>
                  <a:pt x="18104" y="974"/>
                </a:lnTo>
                <a:lnTo>
                  <a:pt x="18250" y="901"/>
                </a:lnTo>
                <a:lnTo>
                  <a:pt x="18396" y="828"/>
                </a:lnTo>
                <a:close/>
                <a:moveTo>
                  <a:pt x="18712" y="1582"/>
                </a:moveTo>
                <a:lnTo>
                  <a:pt x="18688" y="2385"/>
                </a:lnTo>
                <a:lnTo>
                  <a:pt x="18688" y="3164"/>
                </a:lnTo>
                <a:lnTo>
                  <a:pt x="18469" y="3334"/>
                </a:lnTo>
                <a:lnTo>
                  <a:pt x="18250" y="3529"/>
                </a:lnTo>
                <a:lnTo>
                  <a:pt x="17982" y="3748"/>
                </a:lnTo>
                <a:lnTo>
                  <a:pt x="17861" y="3870"/>
                </a:lnTo>
                <a:lnTo>
                  <a:pt x="17764" y="4016"/>
                </a:lnTo>
                <a:lnTo>
                  <a:pt x="17739" y="3407"/>
                </a:lnTo>
                <a:lnTo>
                  <a:pt x="17739" y="3334"/>
                </a:lnTo>
                <a:lnTo>
                  <a:pt x="17958" y="3140"/>
                </a:lnTo>
                <a:lnTo>
                  <a:pt x="18177" y="2945"/>
                </a:lnTo>
                <a:lnTo>
                  <a:pt x="18493" y="2653"/>
                </a:lnTo>
                <a:lnTo>
                  <a:pt x="18615" y="2531"/>
                </a:lnTo>
                <a:lnTo>
                  <a:pt x="18664" y="2458"/>
                </a:lnTo>
                <a:lnTo>
                  <a:pt x="18688" y="2361"/>
                </a:lnTo>
                <a:lnTo>
                  <a:pt x="18664" y="2312"/>
                </a:lnTo>
                <a:lnTo>
                  <a:pt x="18615" y="2288"/>
                </a:lnTo>
                <a:lnTo>
                  <a:pt x="18518" y="2264"/>
                </a:lnTo>
                <a:lnTo>
                  <a:pt x="18445" y="2288"/>
                </a:lnTo>
                <a:lnTo>
                  <a:pt x="18347" y="2312"/>
                </a:lnTo>
                <a:lnTo>
                  <a:pt x="18274" y="2385"/>
                </a:lnTo>
                <a:lnTo>
                  <a:pt x="18128" y="2531"/>
                </a:lnTo>
                <a:lnTo>
                  <a:pt x="18007" y="2653"/>
                </a:lnTo>
                <a:lnTo>
                  <a:pt x="17739" y="2945"/>
                </a:lnTo>
                <a:lnTo>
                  <a:pt x="17739" y="2531"/>
                </a:lnTo>
                <a:lnTo>
                  <a:pt x="17691" y="2118"/>
                </a:lnTo>
                <a:lnTo>
                  <a:pt x="17788" y="2069"/>
                </a:lnTo>
                <a:lnTo>
                  <a:pt x="18055" y="1947"/>
                </a:lnTo>
                <a:lnTo>
                  <a:pt x="18323" y="1777"/>
                </a:lnTo>
                <a:lnTo>
                  <a:pt x="18518" y="1680"/>
                </a:lnTo>
                <a:lnTo>
                  <a:pt x="18712" y="1582"/>
                </a:lnTo>
                <a:close/>
                <a:moveTo>
                  <a:pt x="18688" y="3529"/>
                </a:moveTo>
                <a:lnTo>
                  <a:pt x="18688" y="3894"/>
                </a:lnTo>
                <a:lnTo>
                  <a:pt x="18664" y="4843"/>
                </a:lnTo>
                <a:lnTo>
                  <a:pt x="18639" y="4843"/>
                </a:lnTo>
                <a:lnTo>
                  <a:pt x="18518" y="4916"/>
                </a:lnTo>
                <a:lnTo>
                  <a:pt x="18396" y="5038"/>
                </a:lnTo>
                <a:lnTo>
                  <a:pt x="18177" y="5305"/>
                </a:lnTo>
                <a:lnTo>
                  <a:pt x="17982" y="5451"/>
                </a:lnTo>
                <a:lnTo>
                  <a:pt x="17788" y="5597"/>
                </a:lnTo>
                <a:lnTo>
                  <a:pt x="17788" y="5013"/>
                </a:lnTo>
                <a:lnTo>
                  <a:pt x="18128" y="4819"/>
                </a:lnTo>
                <a:lnTo>
                  <a:pt x="18274" y="4746"/>
                </a:lnTo>
                <a:lnTo>
                  <a:pt x="18445" y="4673"/>
                </a:lnTo>
                <a:lnTo>
                  <a:pt x="18591" y="4575"/>
                </a:lnTo>
                <a:lnTo>
                  <a:pt x="18639" y="4527"/>
                </a:lnTo>
                <a:lnTo>
                  <a:pt x="18664" y="4454"/>
                </a:lnTo>
                <a:lnTo>
                  <a:pt x="18664" y="4429"/>
                </a:lnTo>
                <a:lnTo>
                  <a:pt x="18639" y="4381"/>
                </a:lnTo>
                <a:lnTo>
                  <a:pt x="18566" y="4332"/>
                </a:lnTo>
                <a:lnTo>
                  <a:pt x="18420" y="4332"/>
                </a:lnTo>
                <a:lnTo>
                  <a:pt x="18347" y="4356"/>
                </a:lnTo>
                <a:lnTo>
                  <a:pt x="18177" y="4429"/>
                </a:lnTo>
                <a:lnTo>
                  <a:pt x="18031" y="4502"/>
                </a:lnTo>
                <a:lnTo>
                  <a:pt x="17788" y="4673"/>
                </a:lnTo>
                <a:lnTo>
                  <a:pt x="17764" y="4137"/>
                </a:lnTo>
                <a:lnTo>
                  <a:pt x="17958" y="4040"/>
                </a:lnTo>
                <a:lnTo>
                  <a:pt x="18128" y="3943"/>
                </a:lnTo>
                <a:lnTo>
                  <a:pt x="18445" y="3699"/>
                </a:lnTo>
                <a:lnTo>
                  <a:pt x="18688" y="3529"/>
                </a:lnTo>
                <a:close/>
                <a:moveTo>
                  <a:pt x="18664" y="5305"/>
                </a:moveTo>
                <a:lnTo>
                  <a:pt x="18639" y="6011"/>
                </a:lnTo>
                <a:lnTo>
                  <a:pt x="18396" y="6108"/>
                </a:lnTo>
                <a:lnTo>
                  <a:pt x="18177" y="6230"/>
                </a:lnTo>
                <a:lnTo>
                  <a:pt x="17982" y="6376"/>
                </a:lnTo>
                <a:lnTo>
                  <a:pt x="17764" y="6522"/>
                </a:lnTo>
                <a:lnTo>
                  <a:pt x="17764" y="6522"/>
                </a:lnTo>
                <a:lnTo>
                  <a:pt x="17788" y="5865"/>
                </a:lnTo>
                <a:lnTo>
                  <a:pt x="17934" y="5816"/>
                </a:lnTo>
                <a:lnTo>
                  <a:pt x="18080" y="5743"/>
                </a:lnTo>
                <a:lnTo>
                  <a:pt x="18201" y="5670"/>
                </a:lnTo>
                <a:lnTo>
                  <a:pt x="18323" y="5597"/>
                </a:lnTo>
                <a:lnTo>
                  <a:pt x="18493" y="5476"/>
                </a:lnTo>
                <a:lnTo>
                  <a:pt x="18664" y="5305"/>
                </a:lnTo>
                <a:close/>
                <a:moveTo>
                  <a:pt x="18615" y="6425"/>
                </a:moveTo>
                <a:lnTo>
                  <a:pt x="18615" y="6473"/>
                </a:lnTo>
                <a:lnTo>
                  <a:pt x="18518" y="6498"/>
                </a:lnTo>
                <a:lnTo>
                  <a:pt x="18420" y="6546"/>
                </a:lnTo>
                <a:lnTo>
                  <a:pt x="18250" y="6668"/>
                </a:lnTo>
                <a:lnTo>
                  <a:pt x="18104" y="6765"/>
                </a:lnTo>
                <a:lnTo>
                  <a:pt x="17982" y="6887"/>
                </a:lnTo>
                <a:lnTo>
                  <a:pt x="17739" y="7155"/>
                </a:lnTo>
                <a:lnTo>
                  <a:pt x="17764" y="6717"/>
                </a:lnTo>
                <a:lnTo>
                  <a:pt x="17982" y="6668"/>
                </a:lnTo>
                <a:lnTo>
                  <a:pt x="18201" y="6595"/>
                </a:lnTo>
                <a:lnTo>
                  <a:pt x="18615" y="6425"/>
                </a:lnTo>
                <a:close/>
                <a:moveTo>
                  <a:pt x="18615" y="6838"/>
                </a:moveTo>
                <a:lnTo>
                  <a:pt x="18591" y="7349"/>
                </a:lnTo>
                <a:lnTo>
                  <a:pt x="18591" y="7666"/>
                </a:lnTo>
                <a:lnTo>
                  <a:pt x="18420" y="7787"/>
                </a:lnTo>
                <a:lnTo>
                  <a:pt x="18250" y="7909"/>
                </a:lnTo>
                <a:lnTo>
                  <a:pt x="17958" y="8103"/>
                </a:lnTo>
                <a:lnTo>
                  <a:pt x="17666" y="8322"/>
                </a:lnTo>
                <a:lnTo>
                  <a:pt x="17715" y="7739"/>
                </a:lnTo>
                <a:lnTo>
                  <a:pt x="17739" y="7349"/>
                </a:lnTo>
                <a:lnTo>
                  <a:pt x="18080" y="7155"/>
                </a:lnTo>
                <a:lnTo>
                  <a:pt x="18420" y="6960"/>
                </a:lnTo>
                <a:lnTo>
                  <a:pt x="18615" y="6838"/>
                </a:lnTo>
                <a:close/>
                <a:moveTo>
                  <a:pt x="18566" y="8103"/>
                </a:moveTo>
                <a:lnTo>
                  <a:pt x="18542" y="8420"/>
                </a:lnTo>
                <a:lnTo>
                  <a:pt x="18420" y="8493"/>
                </a:lnTo>
                <a:lnTo>
                  <a:pt x="18274" y="8566"/>
                </a:lnTo>
                <a:lnTo>
                  <a:pt x="18055" y="8785"/>
                </a:lnTo>
                <a:lnTo>
                  <a:pt x="17812" y="9004"/>
                </a:lnTo>
                <a:lnTo>
                  <a:pt x="17593" y="9247"/>
                </a:lnTo>
                <a:lnTo>
                  <a:pt x="17642" y="8566"/>
                </a:lnTo>
                <a:lnTo>
                  <a:pt x="18031" y="8395"/>
                </a:lnTo>
                <a:lnTo>
                  <a:pt x="18420" y="8201"/>
                </a:lnTo>
                <a:lnTo>
                  <a:pt x="18566" y="8103"/>
                </a:lnTo>
                <a:close/>
                <a:moveTo>
                  <a:pt x="18542" y="8809"/>
                </a:moveTo>
                <a:lnTo>
                  <a:pt x="18542" y="9077"/>
                </a:lnTo>
                <a:lnTo>
                  <a:pt x="18299" y="9271"/>
                </a:lnTo>
                <a:lnTo>
                  <a:pt x="17934" y="9588"/>
                </a:lnTo>
                <a:lnTo>
                  <a:pt x="17593" y="9928"/>
                </a:lnTo>
                <a:lnTo>
                  <a:pt x="17569" y="9953"/>
                </a:lnTo>
                <a:lnTo>
                  <a:pt x="17569" y="9977"/>
                </a:lnTo>
                <a:lnTo>
                  <a:pt x="17593" y="10001"/>
                </a:lnTo>
                <a:lnTo>
                  <a:pt x="17642" y="10001"/>
                </a:lnTo>
                <a:lnTo>
                  <a:pt x="18080" y="9831"/>
                </a:lnTo>
                <a:lnTo>
                  <a:pt x="18274" y="9709"/>
                </a:lnTo>
                <a:lnTo>
                  <a:pt x="18493" y="9588"/>
                </a:lnTo>
                <a:lnTo>
                  <a:pt x="18518" y="9563"/>
                </a:lnTo>
                <a:lnTo>
                  <a:pt x="18518" y="9977"/>
                </a:lnTo>
                <a:lnTo>
                  <a:pt x="18396" y="10026"/>
                </a:lnTo>
                <a:lnTo>
                  <a:pt x="18274" y="10074"/>
                </a:lnTo>
                <a:lnTo>
                  <a:pt x="18080" y="10220"/>
                </a:lnTo>
                <a:lnTo>
                  <a:pt x="17788" y="10464"/>
                </a:lnTo>
                <a:lnTo>
                  <a:pt x="17520" y="10731"/>
                </a:lnTo>
                <a:lnTo>
                  <a:pt x="17520" y="10245"/>
                </a:lnTo>
                <a:lnTo>
                  <a:pt x="17569" y="9490"/>
                </a:lnTo>
                <a:lnTo>
                  <a:pt x="17837" y="9344"/>
                </a:lnTo>
                <a:lnTo>
                  <a:pt x="18104" y="9150"/>
                </a:lnTo>
                <a:lnTo>
                  <a:pt x="18274" y="8979"/>
                </a:lnTo>
                <a:lnTo>
                  <a:pt x="18469" y="8833"/>
                </a:lnTo>
                <a:lnTo>
                  <a:pt x="18542" y="8809"/>
                </a:lnTo>
                <a:close/>
                <a:moveTo>
                  <a:pt x="18518" y="10342"/>
                </a:moveTo>
                <a:lnTo>
                  <a:pt x="18518" y="10975"/>
                </a:lnTo>
                <a:lnTo>
                  <a:pt x="18347" y="11096"/>
                </a:lnTo>
                <a:lnTo>
                  <a:pt x="18201" y="11194"/>
                </a:lnTo>
                <a:lnTo>
                  <a:pt x="17861" y="11486"/>
                </a:lnTo>
                <a:lnTo>
                  <a:pt x="17715" y="11632"/>
                </a:lnTo>
                <a:lnTo>
                  <a:pt x="17569" y="11802"/>
                </a:lnTo>
                <a:lnTo>
                  <a:pt x="17545" y="11559"/>
                </a:lnTo>
                <a:lnTo>
                  <a:pt x="17520" y="11048"/>
                </a:lnTo>
                <a:lnTo>
                  <a:pt x="17691" y="10975"/>
                </a:lnTo>
                <a:lnTo>
                  <a:pt x="17837" y="10877"/>
                </a:lnTo>
                <a:lnTo>
                  <a:pt x="18128" y="10634"/>
                </a:lnTo>
                <a:lnTo>
                  <a:pt x="18518" y="10342"/>
                </a:lnTo>
                <a:close/>
                <a:moveTo>
                  <a:pt x="18518" y="11413"/>
                </a:moveTo>
                <a:lnTo>
                  <a:pt x="18542" y="11802"/>
                </a:lnTo>
                <a:lnTo>
                  <a:pt x="18347" y="11899"/>
                </a:lnTo>
                <a:lnTo>
                  <a:pt x="18177" y="12021"/>
                </a:lnTo>
                <a:lnTo>
                  <a:pt x="17837" y="12289"/>
                </a:lnTo>
                <a:lnTo>
                  <a:pt x="17764" y="12240"/>
                </a:lnTo>
                <a:lnTo>
                  <a:pt x="17642" y="12240"/>
                </a:lnTo>
                <a:lnTo>
                  <a:pt x="17593" y="12021"/>
                </a:lnTo>
                <a:lnTo>
                  <a:pt x="18299" y="11559"/>
                </a:lnTo>
                <a:lnTo>
                  <a:pt x="18518" y="11413"/>
                </a:lnTo>
                <a:close/>
                <a:moveTo>
                  <a:pt x="2093" y="1899"/>
                </a:moveTo>
                <a:lnTo>
                  <a:pt x="2385" y="1972"/>
                </a:lnTo>
                <a:lnTo>
                  <a:pt x="2702" y="1996"/>
                </a:lnTo>
                <a:lnTo>
                  <a:pt x="3334" y="2045"/>
                </a:lnTo>
                <a:lnTo>
                  <a:pt x="4356" y="2093"/>
                </a:lnTo>
                <a:lnTo>
                  <a:pt x="5354" y="2118"/>
                </a:lnTo>
                <a:lnTo>
                  <a:pt x="6376" y="2118"/>
                </a:lnTo>
                <a:lnTo>
                  <a:pt x="7398" y="2093"/>
                </a:lnTo>
                <a:lnTo>
                  <a:pt x="9466" y="2020"/>
                </a:lnTo>
                <a:lnTo>
                  <a:pt x="11413" y="1972"/>
                </a:lnTo>
                <a:lnTo>
                  <a:pt x="13359" y="1947"/>
                </a:lnTo>
                <a:lnTo>
                  <a:pt x="14357" y="1947"/>
                </a:lnTo>
                <a:lnTo>
                  <a:pt x="15330" y="1996"/>
                </a:lnTo>
                <a:lnTo>
                  <a:pt x="16304" y="2045"/>
                </a:lnTo>
                <a:lnTo>
                  <a:pt x="17277" y="2142"/>
                </a:lnTo>
                <a:lnTo>
                  <a:pt x="17253" y="2483"/>
                </a:lnTo>
                <a:lnTo>
                  <a:pt x="17228" y="2823"/>
                </a:lnTo>
                <a:lnTo>
                  <a:pt x="17228" y="3529"/>
                </a:lnTo>
                <a:lnTo>
                  <a:pt x="17277" y="4210"/>
                </a:lnTo>
                <a:lnTo>
                  <a:pt x="17301" y="4892"/>
                </a:lnTo>
                <a:lnTo>
                  <a:pt x="17301" y="5646"/>
                </a:lnTo>
                <a:lnTo>
                  <a:pt x="17277" y="6376"/>
                </a:lnTo>
                <a:lnTo>
                  <a:pt x="17180" y="7885"/>
                </a:lnTo>
                <a:lnTo>
                  <a:pt x="17082" y="9125"/>
                </a:lnTo>
                <a:lnTo>
                  <a:pt x="17034" y="9758"/>
                </a:lnTo>
                <a:lnTo>
                  <a:pt x="17009" y="10391"/>
                </a:lnTo>
                <a:lnTo>
                  <a:pt x="16985" y="10829"/>
                </a:lnTo>
                <a:lnTo>
                  <a:pt x="16961" y="11291"/>
                </a:lnTo>
                <a:lnTo>
                  <a:pt x="16985" y="11778"/>
                </a:lnTo>
                <a:lnTo>
                  <a:pt x="17009" y="12021"/>
                </a:lnTo>
                <a:lnTo>
                  <a:pt x="17058" y="12240"/>
                </a:lnTo>
                <a:lnTo>
                  <a:pt x="9539" y="12240"/>
                </a:lnTo>
                <a:lnTo>
                  <a:pt x="8566" y="12264"/>
                </a:lnTo>
                <a:lnTo>
                  <a:pt x="7568" y="12289"/>
                </a:lnTo>
                <a:lnTo>
                  <a:pt x="5622" y="12386"/>
                </a:lnTo>
                <a:lnTo>
                  <a:pt x="5086" y="12410"/>
                </a:lnTo>
                <a:lnTo>
                  <a:pt x="4551" y="12410"/>
                </a:lnTo>
                <a:lnTo>
                  <a:pt x="4040" y="12362"/>
                </a:lnTo>
                <a:lnTo>
                  <a:pt x="3529" y="12313"/>
                </a:lnTo>
                <a:lnTo>
                  <a:pt x="2994" y="12216"/>
                </a:lnTo>
                <a:lnTo>
                  <a:pt x="2702" y="12191"/>
                </a:lnTo>
                <a:lnTo>
                  <a:pt x="2434" y="12216"/>
                </a:lnTo>
                <a:lnTo>
                  <a:pt x="2385" y="11997"/>
                </a:lnTo>
                <a:lnTo>
                  <a:pt x="2361" y="11753"/>
                </a:lnTo>
                <a:lnTo>
                  <a:pt x="2337" y="11267"/>
                </a:lnTo>
                <a:lnTo>
                  <a:pt x="2361" y="10318"/>
                </a:lnTo>
                <a:lnTo>
                  <a:pt x="2361" y="9661"/>
                </a:lnTo>
                <a:lnTo>
                  <a:pt x="2337" y="8979"/>
                </a:lnTo>
                <a:lnTo>
                  <a:pt x="2312" y="7666"/>
                </a:lnTo>
                <a:lnTo>
                  <a:pt x="2312" y="6887"/>
                </a:lnTo>
                <a:lnTo>
                  <a:pt x="2288" y="6084"/>
                </a:lnTo>
                <a:lnTo>
                  <a:pt x="2239" y="4527"/>
                </a:lnTo>
                <a:lnTo>
                  <a:pt x="2215" y="2896"/>
                </a:lnTo>
                <a:lnTo>
                  <a:pt x="2215" y="2385"/>
                </a:lnTo>
                <a:lnTo>
                  <a:pt x="2166" y="2118"/>
                </a:lnTo>
                <a:lnTo>
                  <a:pt x="2142" y="2020"/>
                </a:lnTo>
                <a:lnTo>
                  <a:pt x="2093" y="1899"/>
                </a:lnTo>
                <a:close/>
                <a:moveTo>
                  <a:pt x="18566" y="12118"/>
                </a:moveTo>
                <a:lnTo>
                  <a:pt x="18591" y="12264"/>
                </a:lnTo>
                <a:lnTo>
                  <a:pt x="18420" y="12313"/>
                </a:lnTo>
                <a:lnTo>
                  <a:pt x="18274" y="12410"/>
                </a:lnTo>
                <a:lnTo>
                  <a:pt x="17958" y="12581"/>
                </a:lnTo>
                <a:lnTo>
                  <a:pt x="17885" y="12629"/>
                </a:lnTo>
                <a:lnTo>
                  <a:pt x="17909" y="12532"/>
                </a:lnTo>
                <a:lnTo>
                  <a:pt x="17909" y="12435"/>
                </a:lnTo>
                <a:lnTo>
                  <a:pt x="18250" y="12264"/>
                </a:lnTo>
                <a:lnTo>
                  <a:pt x="18566" y="12118"/>
                </a:lnTo>
                <a:close/>
                <a:moveTo>
                  <a:pt x="8761" y="512"/>
                </a:moveTo>
                <a:lnTo>
                  <a:pt x="10318" y="585"/>
                </a:lnTo>
                <a:lnTo>
                  <a:pt x="13432" y="755"/>
                </a:lnTo>
                <a:lnTo>
                  <a:pt x="14138" y="779"/>
                </a:lnTo>
                <a:lnTo>
                  <a:pt x="14844" y="804"/>
                </a:lnTo>
                <a:lnTo>
                  <a:pt x="16279" y="779"/>
                </a:lnTo>
                <a:lnTo>
                  <a:pt x="17034" y="755"/>
                </a:lnTo>
                <a:lnTo>
                  <a:pt x="17034" y="755"/>
                </a:lnTo>
                <a:lnTo>
                  <a:pt x="16912" y="852"/>
                </a:lnTo>
                <a:lnTo>
                  <a:pt x="16790" y="950"/>
                </a:lnTo>
                <a:lnTo>
                  <a:pt x="16790" y="998"/>
                </a:lnTo>
                <a:lnTo>
                  <a:pt x="16790" y="1023"/>
                </a:lnTo>
                <a:lnTo>
                  <a:pt x="16815" y="1047"/>
                </a:lnTo>
                <a:lnTo>
                  <a:pt x="16863" y="1047"/>
                </a:lnTo>
                <a:lnTo>
                  <a:pt x="17131" y="901"/>
                </a:lnTo>
                <a:lnTo>
                  <a:pt x="17399" y="755"/>
                </a:lnTo>
                <a:lnTo>
                  <a:pt x="17837" y="779"/>
                </a:lnTo>
                <a:lnTo>
                  <a:pt x="17593" y="925"/>
                </a:lnTo>
                <a:lnTo>
                  <a:pt x="17399" y="1071"/>
                </a:lnTo>
                <a:lnTo>
                  <a:pt x="17228" y="1217"/>
                </a:lnTo>
                <a:lnTo>
                  <a:pt x="17082" y="1412"/>
                </a:lnTo>
                <a:lnTo>
                  <a:pt x="17034" y="1509"/>
                </a:lnTo>
                <a:lnTo>
                  <a:pt x="17009" y="1631"/>
                </a:lnTo>
                <a:lnTo>
                  <a:pt x="16060" y="1558"/>
                </a:lnTo>
                <a:lnTo>
                  <a:pt x="15111" y="1509"/>
                </a:lnTo>
                <a:lnTo>
                  <a:pt x="14162" y="1461"/>
                </a:lnTo>
                <a:lnTo>
                  <a:pt x="13238" y="1461"/>
                </a:lnTo>
                <a:lnTo>
                  <a:pt x="11340" y="1485"/>
                </a:lnTo>
                <a:lnTo>
                  <a:pt x="9466" y="1558"/>
                </a:lnTo>
                <a:lnTo>
                  <a:pt x="7495" y="1631"/>
                </a:lnTo>
                <a:lnTo>
                  <a:pt x="5549" y="1655"/>
                </a:lnTo>
                <a:lnTo>
                  <a:pt x="4527" y="1631"/>
                </a:lnTo>
                <a:lnTo>
                  <a:pt x="3505" y="1607"/>
                </a:lnTo>
                <a:lnTo>
                  <a:pt x="3140" y="1558"/>
                </a:lnTo>
                <a:lnTo>
                  <a:pt x="2726" y="1509"/>
                </a:lnTo>
                <a:lnTo>
                  <a:pt x="2312" y="1509"/>
                </a:lnTo>
                <a:lnTo>
                  <a:pt x="2118" y="1534"/>
                </a:lnTo>
                <a:lnTo>
                  <a:pt x="1948" y="1582"/>
                </a:lnTo>
                <a:lnTo>
                  <a:pt x="1899" y="1607"/>
                </a:lnTo>
                <a:lnTo>
                  <a:pt x="1850" y="1631"/>
                </a:lnTo>
                <a:lnTo>
                  <a:pt x="1850" y="1704"/>
                </a:lnTo>
                <a:lnTo>
                  <a:pt x="1850" y="1777"/>
                </a:lnTo>
                <a:lnTo>
                  <a:pt x="1899" y="1826"/>
                </a:lnTo>
                <a:lnTo>
                  <a:pt x="1850" y="1947"/>
                </a:lnTo>
                <a:lnTo>
                  <a:pt x="1802" y="2069"/>
                </a:lnTo>
                <a:lnTo>
                  <a:pt x="1777" y="2215"/>
                </a:lnTo>
                <a:lnTo>
                  <a:pt x="1753" y="2337"/>
                </a:lnTo>
                <a:lnTo>
                  <a:pt x="1753" y="2604"/>
                </a:lnTo>
                <a:lnTo>
                  <a:pt x="1753" y="2896"/>
                </a:lnTo>
                <a:lnTo>
                  <a:pt x="1753" y="4527"/>
                </a:lnTo>
                <a:lnTo>
                  <a:pt x="1802" y="6181"/>
                </a:lnTo>
                <a:lnTo>
                  <a:pt x="1826" y="7009"/>
                </a:lnTo>
                <a:lnTo>
                  <a:pt x="1826" y="7836"/>
                </a:lnTo>
                <a:lnTo>
                  <a:pt x="1875" y="9223"/>
                </a:lnTo>
                <a:lnTo>
                  <a:pt x="1875" y="9904"/>
                </a:lnTo>
                <a:lnTo>
                  <a:pt x="1875" y="10585"/>
                </a:lnTo>
                <a:lnTo>
                  <a:pt x="1850" y="11048"/>
                </a:lnTo>
                <a:lnTo>
                  <a:pt x="1826" y="11583"/>
                </a:lnTo>
                <a:lnTo>
                  <a:pt x="1826" y="11851"/>
                </a:lnTo>
                <a:lnTo>
                  <a:pt x="1875" y="12094"/>
                </a:lnTo>
                <a:lnTo>
                  <a:pt x="1948" y="12337"/>
                </a:lnTo>
                <a:lnTo>
                  <a:pt x="2045" y="12532"/>
                </a:lnTo>
                <a:lnTo>
                  <a:pt x="2118" y="12605"/>
                </a:lnTo>
                <a:lnTo>
                  <a:pt x="2215" y="12654"/>
                </a:lnTo>
                <a:lnTo>
                  <a:pt x="2312" y="12629"/>
                </a:lnTo>
                <a:lnTo>
                  <a:pt x="2385" y="12581"/>
                </a:lnTo>
                <a:lnTo>
                  <a:pt x="2677" y="12654"/>
                </a:lnTo>
                <a:lnTo>
                  <a:pt x="2969" y="12678"/>
                </a:lnTo>
                <a:lnTo>
                  <a:pt x="3553" y="12775"/>
                </a:lnTo>
                <a:lnTo>
                  <a:pt x="4040" y="12824"/>
                </a:lnTo>
                <a:lnTo>
                  <a:pt x="4502" y="12873"/>
                </a:lnTo>
                <a:lnTo>
                  <a:pt x="5427" y="12873"/>
                </a:lnTo>
                <a:lnTo>
                  <a:pt x="6449" y="12848"/>
                </a:lnTo>
                <a:lnTo>
                  <a:pt x="7495" y="12800"/>
                </a:lnTo>
                <a:lnTo>
                  <a:pt x="8517" y="12751"/>
                </a:lnTo>
                <a:lnTo>
                  <a:pt x="9539" y="12727"/>
                </a:lnTo>
                <a:lnTo>
                  <a:pt x="17277" y="12727"/>
                </a:lnTo>
                <a:lnTo>
                  <a:pt x="17350" y="12775"/>
                </a:lnTo>
                <a:lnTo>
                  <a:pt x="17496" y="12775"/>
                </a:lnTo>
                <a:lnTo>
                  <a:pt x="17569" y="12727"/>
                </a:lnTo>
                <a:lnTo>
                  <a:pt x="17715" y="12727"/>
                </a:lnTo>
                <a:lnTo>
                  <a:pt x="17569" y="12824"/>
                </a:lnTo>
                <a:lnTo>
                  <a:pt x="17423" y="12946"/>
                </a:lnTo>
                <a:lnTo>
                  <a:pt x="17301" y="13092"/>
                </a:lnTo>
                <a:lnTo>
                  <a:pt x="17180" y="13238"/>
                </a:lnTo>
                <a:lnTo>
                  <a:pt x="17180" y="13262"/>
                </a:lnTo>
                <a:lnTo>
                  <a:pt x="17180" y="13286"/>
                </a:lnTo>
                <a:lnTo>
                  <a:pt x="17204" y="13311"/>
                </a:lnTo>
                <a:lnTo>
                  <a:pt x="17253" y="13311"/>
                </a:lnTo>
                <a:lnTo>
                  <a:pt x="17472" y="13262"/>
                </a:lnTo>
                <a:lnTo>
                  <a:pt x="17666" y="13189"/>
                </a:lnTo>
                <a:lnTo>
                  <a:pt x="18055" y="12994"/>
                </a:lnTo>
                <a:lnTo>
                  <a:pt x="18347" y="12848"/>
                </a:lnTo>
                <a:lnTo>
                  <a:pt x="18615" y="12727"/>
                </a:lnTo>
                <a:lnTo>
                  <a:pt x="18664" y="12946"/>
                </a:lnTo>
                <a:lnTo>
                  <a:pt x="18396" y="13092"/>
                </a:lnTo>
                <a:lnTo>
                  <a:pt x="17982" y="13335"/>
                </a:lnTo>
                <a:lnTo>
                  <a:pt x="17593" y="13603"/>
                </a:lnTo>
                <a:lnTo>
                  <a:pt x="17545" y="13627"/>
                </a:lnTo>
                <a:lnTo>
                  <a:pt x="17545" y="13676"/>
                </a:lnTo>
                <a:lnTo>
                  <a:pt x="17569" y="13700"/>
                </a:lnTo>
                <a:lnTo>
                  <a:pt x="17618" y="13724"/>
                </a:lnTo>
                <a:lnTo>
                  <a:pt x="17861" y="13700"/>
                </a:lnTo>
                <a:lnTo>
                  <a:pt x="18080" y="13651"/>
                </a:lnTo>
                <a:lnTo>
                  <a:pt x="18274" y="13578"/>
                </a:lnTo>
                <a:lnTo>
                  <a:pt x="18493" y="13457"/>
                </a:lnTo>
                <a:lnTo>
                  <a:pt x="18712" y="13335"/>
                </a:lnTo>
                <a:lnTo>
                  <a:pt x="18785" y="13724"/>
                </a:lnTo>
                <a:lnTo>
                  <a:pt x="18250" y="13773"/>
                </a:lnTo>
                <a:lnTo>
                  <a:pt x="17739" y="13797"/>
                </a:lnTo>
                <a:lnTo>
                  <a:pt x="17204" y="13773"/>
                </a:lnTo>
                <a:lnTo>
                  <a:pt x="16669" y="13724"/>
                </a:lnTo>
                <a:lnTo>
                  <a:pt x="15622" y="13603"/>
                </a:lnTo>
                <a:lnTo>
                  <a:pt x="15087" y="13554"/>
                </a:lnTo>
                <a:lnTo>
                  <a:pt x="14576" y="13530"/>
                </a:lnTo>
                <a:lnTo>
                  <a:pt x="12118" y="13530"/>
                </a:lnTo>
                <a:lnTo>
                  <a:pt x="9661" y="13554"/>
                </a:lnTo>
                <a:lnTo>
                  <a:pt x="8469" y="13578"/>
                </a:lnTo>
                <a:lnTo>
                  <a:pt x="7301" y="13627"/>
                </a:lnTo>
                <a:lnTo>
                  <a:pt x="4916" y="13773"/>
                </a:lnTo>
                <a:lnTo>
                  <a:pt x="3772" y="13822"/>
                </a:lnTo>
                <a:lnTo>
                  <a:pt x="2629" y="13846"/>
                </a:lnTo>
                <a:lnTo>
                  <a:pt x="2020" y="13822"/>
                </a:lnTo>
                <a:lnTo>
                  <a:pt x="1412" y="13797"/>
                </a:lnTo>
                <a:lnTo>
                  <a:pt x="1145" y="13773"/>
                </a:lnTo>
                <a:lnTo>
                  <a:pt x="853" y="13749"/>
                </a:lnTo>
                <a:lnTo>
                  <a:pt x="853" y="13724"/>
                </a:lnTo>
                <a:lnTo>
                  <a:pt x="731" y="13408"/>
                </a:lnTo>
                <a:lnTo>
                  <a:pt x="658" y="13092"/>
                </a:lnTo>
                <a:lnTo>
                  <a:pt x="585" y="12775"/>
                </a:lnTo>
                <a:lnTo>
                  <a:pt x="561" y="12435"/>
                </a:lnTo>
                <a:lnTo>
                  <a:pt x="561" y="11753"/>
                </a:lnTo>
                <a:lnTo>
                  <a:pt x="561" y="11121"/>
                </a:lnTo>
                <a:lnTo>
                  <a:pt x="561" y="9320"/>
                </a:lnTo>
                <a:lnTo>
                  <a:pt x="561" y="8420"/>
                </a:lnTo>
                <a:lnTo>
                  <a:pt x="585" y="7495"/>
                </a:lnTo>
                <a:lnTo>
                  <a:pt x="658" y="5792"/>
                </a:lnTo>
                <a:lnTo>
                  <a:pt x="731" y="4064"/>
                </a:lnTo>
                <a:lnTo>
                  <a:pt x="755" y="3188"/>
                </a:lnTo>
                <a:lnTo>
                  <a:pt x="755" y="2337"/>
                </a:lnTo>
                <a:lnTo>
                  <a:pt x="731" y="1485"/>
                </a:lnTo>
                <a:lnTo>
                  <a:pt x="707" y="609"/>
                </a:lnTo>
                <a:lnTo>
                  <a:pt x="804" y="682"/>
                </a:lnTo>
                <a:lnTo>
                  <a:pt x="950" y="755"/>
                </a:lnTo>
                <a:lnTo>
                  <a:pt x="1072" y="804"/>
                </a:lnTo>
                <a:lnTo>
                  <a:pt x="1242" y="852"/>
                </a:lnTo>
                <a:lnTo>
                  <a:pt x="1583" y="901"/>
                </a:lnTo>
                <a:lnTo>
                  <a:pt x="1948" y="925"/>
                </a:lnTo>
                <a:lnTo>
                  <a:pt x="2312" y="901"/>
                </a:lnTo>
                <a:lnTo>
                  <a:pt x="2653" y="901"/>
                </a:lnTo>
                <a:lnTo>
                  <a:pt x="3164" y="852"/>
                </a:lnTo>
                <a:lnTo>
                  <a:pt x="4162" y="755"/>
                </a:lnTo>
                <a:lnTo>
                  <a:pt x="5184" y="633"/>
                </a:lnTo>
                <a:lnTo>
                  <a:pt x="6181" y="560"/>
                </a:lnTo>
                <a:lnTo>
                  <a:pt x="6692" y="512"/>
                </a:lnTo>
                <a:close/>
                <a:moveTo>
                  <a:pt x="11096" y="14016"/>
                </a:moveTo>
                <a:lnTo>
                  <a:pt x="11096" y="14187"/>
                </a:lnTo>
                <a:lnTo>
                  <a:pt x="10926" y="14260"/>
                </a:lnTo>
                <a:lnTo>
                  <a:pt x="10780" y="14357"/>
                </a:lnTo>
                <a:lnTo>
                  <a:pt x="10488" y="14552"/>
                </a:lnTo>
                <a:lnTo>
                  <a:pt x="10293" y="14698"/>
                </a:lnTo>
                <a:lnTo>
                  <a:pt x="10123" y="14868"/>
                </a:lnTo>
                <a:lnTo>
                  <a:pt x="9953" y="15038"/>
                </a:lnTo>
                <a:lnTo>
                  <a:pt x="9807" y="15233"/>
                </a:lnTo>
                <a:lnTo>
                  <a:pt x="9807" y="15282"/>
                </a:lnTo>
                <a:lnTo>
                  <a:pt x="9831" y="15330"/>
                </a:lnTo>
                <a:lnTo>
                  <a:pt x="9856" y="15379"/>
                </a:lnTo>
                <a:lnTo>
                  <a:pt x="9929" y="15379"/>
                </a:lnTo>
                <a:lnTo>
                  <a:pt x="10099" y="15282"/>
                </a:lnTo>
                <a:lnTo>
                  <a:pt x="10245" y="15184"/>
                </a:lnTo>
                <a:lnTo>
                  <a:pt x="10537" y="14941"/>
                </a:lnTo>
                <a:lnTo>
                  <a:pt x="10804" y="14771"/>
                </a:lnTo>
                <a:lnTo>
                  <a:pt x="11072" y="14600"/>
                </a:lnTo>
                <a:lnTo>
                  <a:pt x="11072" y="14600"/>
                </a:lnTo>
                <a:lnTo>
                  <a:pt x="11048" y="15087"/>
                </a:lnTo>
                <a:lnTo>
                  <a:pt x="10926" y="15136"/>
                </a:lnTo>
                <a:lnTo>
                  <a:pt x="10804" y="15209"/>
                </a:lnTo>
                <a:lnTo>
                  <a:pt x="10585" y="15330"/>
                </a:lnTo>
                <a:lnTo>
                  <a:pt x="10439" y="15403"/>
                </a:lnTo>
                <a:lnTo>
                  <a:pt x="10269" y="15525"/>
                </a:lnTo>
                <a:lnTo>
                  <a:pt x="10123" y="15647"/>
                </a:lnTo>
                <a:lnTo>
                  <a:pt x="10074" y="15695"/>
                </a:lnTo>
                <a:lnTo>
                  <a:pt x="10050" y="15793"/>
                </a:lnTo>
                <a:lnTo>
                  <a:pt x="10050" y="15817"/>
                </a:lnTo>
                <a:lnTo>
                  <a:pt x="10074" y="15841"/>
                </a:lnTo>
                <a:lnTo>
                  <a:pt x="10245" y="15841"/>
                </a:lnTo>
                <a:lnTo>
                  <a:pt x="10391" y="15817"/>
                </a:lnTo>
                <a:lnTo>
                  <a:pt x="10683" y="15671"/>
                </a:lnTo>
                <a:lnTo>
                  <a:pt x="11023" y="15501"/>
                </a:lnTo>
                <a:lnTo>
                  <a:pt x="10999" y="15841"/>
                </a:lnTo>
                <a:lnTo>
                  <a:pt x="10756" y="15987"/>
                </a:lnTo>
                <a:lnTo>
                  <a:pt x="10610" y="16085"/>
                </a:lnTo>
                <a:lnTo>
                  <a:pt x="10464" y="16206"/>
                </a:lnTo>
                <a:lnTo>
                  <a:pt x="10342" y="16352"/>
                </a:lnTo>
                <a:lnTo>
                  <a:pt x="10196" y="16474"/>
                </a:lnTo>
                <a:lnTo>
                  <a:pt x="10172" y="16498"/>
                </a:lnTo>
                <a:lnTo>
                  <a:pt x="10172" y="16522"/>
                </a:lnTo>
                <a:lnTo>
                  <a:pt x="10196" y="16547"/>
                </a:lnTo>
                <a:lnTo>
                  <a:pt x="10245" y="16547"/>
                </a:lnTo>
                <a:lnTo>
                  <a:pt x="10537" y="16425"/>
                </a:lnTo>
                <a:lnTo>
                  <a:pt x="10804" y="16303"/>
                </a:lnTo>
                <a:lnTo>
                  <a:pt x="10975" y="16230"/>
                </a:lnTo>
                <a:lnTo>
                  <a:pt x="10975" y="16449"/>
                </a:lnTo>
                <a:lnTo>
                  <a:pt x="10902" y="16474"/>
                </a:lnTo>
                <a:lnTo>
                  <a:pt x="10756" y="16547"/>
                </a:lnTo>
                <a:lnTo>
                  <a:pt x="10634" y="16620"/>
                </a:lnTo>
                <a:lnTo>
                  <a:pt x="10415" y="16814"/>
                </a:lnTo>
                <a:lnTo>
                  <a:pt x="10391" y="16863"/>
                </a:lnTo>
                <a:lnTo>
                  <a:pt x="10391" y="16887"/>
                </a:lnTo>
                <a:lnTo>
                  <a:pt x="10391" y="16960"/>
                </a:lnTo>
                <a:lnTo>
                  <a:pt x="10464" y="16985"/>
                </a:lnTo>
                <a:lnTo>
                  <a:pt x="10537" y="16985"/>
                </a:lnTo>
                <a:lnTo>
                  <a:pt x="10780" y="16887"/>
                </a:lnTo>
                <a:lnTo>
                  <a:pt x="11023" y="16790"/>
                </a:lnTo>
                <a:lnTo>
                  <a:pt x="11048" y="16887"/>
                </a:lnTo>
                <a:lnTo>
                  <a:pt x="10926" y="16960"/>
                </a:lnTo>
                <a:lnTo>
                  <a:pt x="10829" y="17058"/>
                </a:lnTo>
                <a:lnTo>
                  <a:pt x="10585" y="17252"/>
                </a:lnTo>
                <a:lnTo>
                  <a:pt x="10561" y="17277"/>
                </a:lnTo>
                <a:lnTo>
                  <a:pt x="10561" y="17301"/>
                </a:lnTo>
                <a:lnTo>
                  <a:pt x="10585" y="17325"/>
                </a:lnTo>
                <a:lnTo>
                  <a:pt x="10610" y="17325"/>
                </a:lnTo>
                <a:lnTo>
                  <a:pt x="10780" y="17301"/>
                </a:lnTo>
                <a:lnTo>
                  <a:pt x="10950" y="17252"/>
                </a:lnTo>
                <a:lnTo>
                  <a:pt x="11096" y="17179"/>
                </a:lnTo>
                <a:lnTo>
                  <a:pt x="11242" y="17082"/>
                </a:lnTo>
                <a:lnTo>
                  <a:pt x="11388" y="17155"/>
                </a:lnTo>
                <a:lnTo>
                  <a:pt x="11534" y="17179"/>
                </a:lnTo>
                <a:lnTo>
                  <a:pt x="11705" y="17204"/>
                </a:lnTo>
                <a:lnTo>
                  <a:pt x="11875" y="17204"/>
                </a:lnTo>
                <a:lnTo>
                  <a:pt x="12216" y="17179"/>
                </a:lnTo>
                <a:lnTo>
                  <a:pt x="12508" y="17155"/>
                </a:lnTo>
                <a:lnTo>
                  <a:pt x="12897" y="17179"/>
                </a:lnTo>
                <a:lnTo>
                  <a:pt x="13067" y="17179"/>
                </a:lnTo>
                <a:lnTo>
                  <a:pt x="13262" y="17228"/>
                </a:lnTo>
                <a:lnTo>
                  <a:pt x="13432" y="17277"/>
                </a:lnTo>
                <a:lnTo>
                  <a:pt x="13554" y="17374"/>
                </a:lnTo>
                <a:lnTo>
                  <a:pt x="13676" y="17496"/>
                </a:lnTo>
                <a:lnTo>
                  <a:pt x="13773" y="17617"/>
                </a:lnTo>
                <a:lnTo>
                  <a:pt x="13530" y="17593"/>
                </a:lnTo>
                <a:lnTo>
                  <a:pt x="12556" y="17593"/>
                </a:lnTo>
                <a:lnTo>
                  <a:pt x="11826" y="17642"/>
                </a:lnTo>
                <a:lnTo>
                  <a:pt x="10366" y="17715"/>
                </a:lnTo>
                <a:lnTo>
                  <a:pt x="9637" y="17739"/>
                </a:lnTo>
                <a:lnTo>
                  <a:pt x="8907" y="17763"/>
                </a:lnTo>
                <a:lnTo>
                  <a:pt x="7763" y="17788"/>
                </a:lnTo>
                <a:lnTo>
                  <a:pt x="6644" y="17788"/>
                </a:lnTo>
                <a:lnTo>
                  <a:pt x="6181" y="17739"/>
                </a:lnTo>
                <a:lnTo>
                  <a:pt x="5816" y="17715"/>
                </a:lnTo>
                <a:lnTo>
                  <a:pt x="5500" y="17690"/>
                </a:lnTo>
                <a:lnTo>
                  <a:pt x="5597" y="17544"/>
                </a:lnTo>
                <a:lnTo>
                  <a:pt x="5743" y="17447"/>
                </a:lnTo>
                <a:lnTo>
                  <a:pt x="5865" y="17350"/>
                </a:lnTo>
                <a:lnTo>
                  <a:pt x="6035" y="17277"/>
                </a:lnTo>
                <a:lnTo>
                  <a:pt x="6206" y="17228"/>
                </a:lnTo>
                <a:lnTo>
                  <a:pt x="6376" y="17179"/>
                </a:lnTo>
                <a:lnTo>
                  <a:pt x="6765" y="17155"/>
                </a:lnTo>
                <a:lnTo>
                  <a:pt x="7057" y="17179"/>
                </a:lnTo>
                <a:lnTo>
                  <a:pt x="7374" y="17204"/>
                </a:lnTo>
                <a:lnTo>
                  <a:pt x="7544" y="17179"/>
                </a:lnTo>
                <a:lnTo>
                  <a:pt x="7690" y="17179"/>
                </a:lnTo>
                <a:lnTo>
                  <a:pt x="7836" y="17131"/>
                </a:lnTo>
                <a:lnTo>
                  <a:pt x="7958" y="17058"/>
                </a:lnTo>
                <a:lnTo>
                  <a:pt x="7982" y="17009"/>
                </a:lnTo>
                <a:lnTo>
                  <a:pt x="8055" y="17033"/>
                </a:lnTo>
                <a:lnTo>
                  <a:pt x="8128" y="17033"/>
                </a:lnTo>
                <a:lnTo>
                  <a:pt x="8177" y="17009"/>
                </a:lnTo>
                <a:lnTo>
                  <a:pt x="8225" y="16960"/>
                </a:lnTo>
                <a:lnTo>
                  <a:pt x="8274" y="16887"/>
                </a:lnTo>
                <a:lnTo>
                  <a:pt x="8298" y="16766"/>
                </a:lnTo>
                <a:lnTo>
                  <a:pt x="8298" y="16668"/>
                </a:lnTo>
                <a:lnTo>
                  <a:pt x="8298" y="16620"/>
                </a:lnTo>
                <a:lnTo>
                  <a:pt x="8274" y="16595"/>
                </a:lnTo>
                <a:lnTo>
                  <a:pt x="8298" y="16303"/>
                </a:lnTo>
                <a:lnTo>
                  <a:pt x="8298" y="15768"/>
                </a:lnTo>
                <a:lnTo>
                  <a:pt x="8298" y="15233"/>
                </a:lnTo>
                <a:lnTo>
                  <a:pt x="8298" y="14965"/>
                </a:lnTo>
                <a:lnTo>
                  <a:pt x="8323" y="14649"/>
                </a:lnTo>
                <a:lnTo>
                  <a:pt x="8323" y="14333"/>
                </a:lnTo>
                <a:lnTo>
                  <a:pt x="8323" y="14187"/>
                </a:lnTo>
                <a:lnTo>
                  <a:pt x="8298" y="14065"/>
                </a:lnTo>
                <a:lnTo>
                  <a:pt x="9101" y="14041"/>
                </a:lnTo>
                <a:lnTo>
                  <a:pt x="9101" y="14041"/>
                </a:lnTo>
                <a:lnTo>
                  <a:pt x="8980" y="14138"/>
                </a:lnTo>
                <a:lnTo>
                  <a:pt x="8834" y="14260"/>
                </a:lnTo>
                <a:lnTo>
                  <a:pt x="8688" y="14406"/>
                </a:lnTo>
                <a:lnTo>
                  <a:pt x="8663" y="14454"/>
                </a:lnTo>
                <a:lnTo>
                  <a:pt x="8639" y="14503"/>
                </a:lnTo>
                <a:lnTo>
                  <a:pt x="8615" y="14600"/>
                </a:lnTo>
                <a:lnTo>
                  <a:pt x="8615" y="14649"/>
                </a:lnTo>
                <a:lnTo>
                  <a:pt x="8639" y="14673"/>
                </a:lnTo>
                <a:lnTo>
                  <a:pt x="8761" y="14673"/>
                </a:lnTo>
                <a:lnTo>
                  <a:pt x="8858" y="14649"/>
                </a:lnTo>
                <a:lnTo>
                  <a:pt x="9028" y="14527"/>
                </a:lnTo>
                <a:lnTo>
                  <a:pt x="9199" y="14406"/>
                </a:lnTo>
                <a:lnTo>
                  <a:pt x="9466" y="14235"/>
                </a:lnTo>
                <a:lnTo>
                  <a:pt x="9710" y="14016"/>
                </a:lnTo>
                <a:lnTo>
                  <a:pt x="9953" y="14016"/>
                </a:lnTo>
                <a:lnTo>
                  <a:pt x="9734" y="14211"/>
                </a:lnTo>
                <a:lnTo>
                  <a:pt x="9539" y="14406"/>
                </a:lnTo>
                <a:lnTo>
                  <a:pt x="9345" y="14625"/>
                </a:lnTo>
                <a:lnTo>
                  <a:pt x="9199" y="14868"/>
                </a:lnTo>
                <a:lnTo>
                  <a:pt x="9199" y="14892"/>
                </a:lnTo>
                <a:lnTo>
                  <a:pt x="9199" y="14917"/>
                </a:lnTo>
                <a:lnTo>
                  <a:pt x="9223" y="14941"/>
                </a:lnTo>
                <a:lnTo>
                  <a:pt x="9272" y="14941"/>
                </a:lnTo>
                <a:lnTo>
                  <a:pt x="9393" y="14892"/>
                </a:lnTo>
                <a:lnTo>
                  <a:pt x="9515" y="14844"/>
                </a:lnTo>
                <a:lnTo>
                  <a:pt x="9758" y="14698"/>
                </a:lnTo>
                <a:lnTo>
                  <a:pt x="10196" y="14357"/>
                </a:lnTo>
                <a:lnTo>
                  <a:pt x="10464" y="14235"/>
                </a:lnTo>
                <a:lnTo>
                  <a:pt x="10658" y="14138"/>
                </a:lnTo>
                <a:lnTo>
                  <a:pt x="10804" y="14016"/>
                </a:lnTo>
                <a:close/>
                <a:moveTo>
                  <a:pt x="6936" y="1"/>
                </a:moveTo>
                <a:lnTo>
                  <a:pt x="5914" y="74"/>
                </a:lnTo>
                <a:lnTo>
                  <a:pt x="4892" y="147"/>
                </a:lnTo>
                <a:lnTo>
                  <a:pt x="3870" y="268"/>
                </a:lnTo>
                <a:lnTo>
                  <a:pt x="2945" y="366"/>
                </a:lnTo>
                <a:lnTo>
                  <a:pt x="2483" y="390"/>
                </a:lnTo>
                <a:lnTo>
                  <a:pt x="1680" y="390"/>
                </a:lnTo>
                <a:lnTo>
                  <a:pt x="1339" y="317"/>
                </a:lnTo>
                <a:lnTo>
                  <a:pt x="658" y="195"/>
                </a:lnTo>
                <a:lnTo>
                  <a:pt x="634" y="147"/>
                </a:lnTo>
                <a:lnTo>
                  <a:pt x="585" y="122"/>
                </a:lnTo>
                <a:lnTo>
                  <a:pt x="512" y="98"/>
                </a:lnTo>
                <a:lnTo>
                  <a:pt x="463" y="98"/>
                </a:lnTo>
                <a:lnTo>
                  <a:pt x="390" y="122"/>
                </a:lnTo>
                <a:lnTo>
                  <a:pt x="342" y="147"/>
                </a:lnTo>
                <a:lnTo>
                  <a:pt x="317" y="220"/>
                </a:lnTo>
                <a:lnTo>
                  <a:pt x="293" y="293"/>
                </a:lnTo>
                <a:lnTo>
                  <a:pt x="244" y="1169"/>
                </a:lnTo>
                <a:lnTo>
                  <a:pt x="220" y="2069"/>
                </a:lnTo>
                <a:lnTo>
                  <a:pt x="196" y="3821"/>
                </a:lnTo>
                <a:lnTo>
                  <a:pt x="171" y="4794"/>
                </a:lnTo>
                <a:lnTo>
                  <a:pt x="123" y="5768"/>
                </a:lnTo>
                <a:lnTo>
                  <a:pt x="25" y="7690"/>
                </a:lnTo>
                <a:lnTo>
                  <a:pt x="1" y="8614"/>
                </a:lnTo>
                <a:lnTo>
                  <a:pt x="1" y="9539"/>
                </a:lnTo>
                <a:lnTo>
                  <a:pt x="25" y="11364"/>
                </a:lnTo>
                <a:lnTo>
                  <a:pt x="1" y="11997"/>
                </a:lnTo>
                <a:lnTo>
                  <a:pt x="1" y="12362"/>
                </a:lnTo>
                <a:lnTo>
                  <a:pt x="25" y="12702"/>
                </a:lnTo>
                <a:lnTo>
                  <a:pt x="50" y="13067"/>
                </a:lnTo>
                <a:lnTo>
                  <a:pt x="123" y="13408"/>
                </a:lnTo>
                <a:lnTo>
                  <a:pt x="244" y="13700"/>
                </a:lnTo>
                <a:lnTo>
                  <a:pt x="317" y="13846"/>
                </a:lnTo>
                <a:lnTo>
                  <a:pt x="390" y="13968"/>
                </a:lnTo>
                <a:lnTo>
                  <a:pt x="463" y="14065"/>
                </a:lnTo>
                <a:lnTo>
                  <a:pt x="561" y="14089"/>
                </a:lnTo>
                <a:lnTo>
                  <a:pt x="634" y="14089"/>
                </a:lnTo>
                <a:lnTo>
                  <a:pt x="731" y="14065"/>
                </a:lnTo>
                <a:lnTo>
                  <a:pt x="901" y="14138"/>
                </a:lnTo>
                <a:lnTo>
                  <a:pt x="1072" y="14162"/>
                </a:lnTo>
                <a:lnTo>
                  <a:pt x="1412" y="14211"/>
                </a:lnTo>
                <a:lnTo>
                  <a:pt x="2093" y="14260"/>
                </a:lnTo>
                <a:lnTo>
                  <a:pt x="2726" y="14308"/>
                </a:lnTo>
                <a:lnTo>
                  <a:pt x="3334" y="14308"/>
                </a:lnTo>
                <a:lnTo>
                  <a:pt x="3943" y="14284"/>
                </a:lnTo>
                <a:lnTo>
                  <a:pt x="4551" y="14260"/>
                </a:lnTo>
                <a:lnTo>
                  <a:pt x="7958" y="14089"/>
                </a:lnTo>
                <a:lnTo>
                  <a:pt x="7958" y="14089"/>
                </a:lnTo>
                <a:lnTo>
                  <a:pt x="7909" y="14211"/>
                </a:lnTo>
                <a:lnTo>
                  <a:pt x="7885" y="14357"/>
                </a:lnTo>
                <a:lnTo>
                  <a:pt x="7860" y="14673"/>
                </a:lnTo>
                <a:lnTo>
                  <a:pt x="7860" y="15233"/>
                </a:lnTo>
                <a:lnTo>
                  <a:pt x="7860" y="15768"/>
                </a:lnTo>
                <a:lnTo>
                  <a:pt x="7836" y="16303"/>
                </a:lnTo>
                <a:lnTo>
                  <a:pt x="7812" y="16547"/>
                </a:lnTo>
                <a:lnTo>
                  <a:pt x="7812" y="16668"/>
                </a:lnTo>
                <a:lnTo>
                  <a:pt x="7812" y="16790"/>
                </a:lnTo>
                <a:lnTo>
                  <a:pt x="7666" y="16741"/>
                </a:lnTo>
                <a:lnTo>
                  <a:pt x="7471" y="16693"/>
                </a:lnTo>
                <a:lnTo>
                  <a:pt x="7276" y="16693"/>
                </a:lnTo>
                <a:lnTo>
                  <a:pt x="7057" y="16668"/>
                </a:lnTo>
                <a:lnTo>
                  <a:pt x="6644" y="16693"/>
                </a:lnTo>
                <a:lnTo>
                  <a:pt x="6303" y="16741"/>
                </a:lnTo>
                <a:lnTo>
                  <a:pt x="6060" y="16790"/>
                </a:lnTo>
                <a:lnTo>
                  <a:pt x="5841" y="16863"/>
                </a:lnTo>
                <a:lnTo>
                  <a:pt x="5646" y="16936"/>
                </a:lnTo>
                <a:lnTo>
                  <a:pt x="5451" y="17058"/>
                </a:lnTo>
                <a:lnTo>
                  <a:pt x="5281" y="17204"/>
                </a:lnTo>
                <a:lnTo>
                  <a:pt x="5135" y="17374"/>
                </a:lnTo>
                <a:lnTo>
                  <a:pt x="5038" y="17569"/>
                </a:lnTo>
                <a:lnTo>
                  <a:pt x="4940" y="17812"/>
                </a:lnTo>
                <a:lnTo>
                  <a:pt x="4940" y="17885"/>
                </a:lnTo>
                <a:lnTo>
                  <a:pt x="4940" y="17958"/>
                </a:lnTo>
                <a:lnTo>
                  <a:pt x="4989" y="18031"/>
                </a:lnTo>
                <a:lnTo>
                  <a:pt x="5038" y="18055"/>
                </a:lnTo>
                <a:lnTo>
                  <a:pt x="5111" y="18080"/>
                </a:lnTo>
                <a:lnTo>
                  <a:pt x="5184" y="18080"/>
                </a:lnTo>
                <a:lnTo>
                  <a:pt x="5257" y="18055"/>
                </a:lnTo>
                <a:lnTo>
                  <a:pt x="5330" y="18007"/>
                </a:lnTo>
                <a:lnTo>
                  <a:pt x="5451" y="18080"/>
                </a:lnTo>
                <a:lnTo>
                  <a:pt x="5597" y="18128"/>
                </a:lnTo>
                <a:lnTo>
                  <a:pt x="5743" y="18177"/>
                </a:lnTo>
                <a:lnTo>
                  <a:pt x="5914" y="18201"/>
                </a:lnTo>
                <a:lnTo>
                  <a:pt x="6254" y="18226"/>
                </a:lnTo>
                <a:lnTo>
                  <a:pt x="6498" y="18226"/>
                </a:lnTo>
                <a:lnTo>
                  <a:pt x="7082" y="18250"/>
                </a:lnTo>
                <a:lnTo>
                  <a:pt x="7641" y="18250"/>
                </a:lnTo>
                <a:lnTo>
                  <a:pt x="8785" y="18226"/>
                </a:lnTo>
                <a:lnTo>
                  <a:pt x="10147" y="18201"/>
                </a:lnTo>
                <a:lnTo>
                  <a:pt x="11486" y="18128"/>
                </a:lnTo>
                <a:lnTo>
                  <a:pt x="12994" y="18080"/>
                </a:lnTo>
                <a:lnTo>
                  <a:pt x="13238" y="18080"/>
                </a:lnTo>
                <a:lnTo>
                  <a:pt x="13505" y="18104"/>
                </a:lnTo>
                <a:lnTo>
                  <a:pt x="13773" y="18080"/>
                </a:lnTo>
                <a:lnTo>
                  <a:pt x="13919" y="18080"/>
                </a:lnTo>
                <a:lnTo>
                  <a:pt x="14016" y="18031"/>
                </a:lnTo>
                <a:lnTo>
                  <a:pt x="14089" y="18080"/>
                </a:lnTo>
                <a:lnTo>
                  <a:pt x="14235" y="18080"/>
                </a:lnTo>
                <a:lnTo>
                  <a:pt x="14284" y="18055"/>
                </a:lnTo>
                <a:lnTo>
                  <a:pt x="14333" y="18007"/>
                </a:lnTo>
                <a:lnTo>
                  <a:pt x="14381" y="17958"/>
                </a:lnTo>
                <a:lnTo>
                  <a:pt x="14406" y="17885"/>
                </a:lnTo>
                <a:lnTo>
                  <a:pt x="14381" y="17812"/>
                </a:lnTo>
                <a:lnTo>
                  <a:pt x="14308" y="17569"/>
                </a:lnTo>
                <a:lnTo>
                  <a:pt x="14211" y="17374"/>
                </a:lnTo>
                <a:lnTo>
                  <a:pt x="14065" y="17179"/>
                </a:lnTo>
                <a:lnTo>
                  <a:pt x="13895" y="17033"/>
                </a:lnTo>
                <a:lnTo>
                  <a:pt x="13700" y="16912"/>
                </a:lnTo>
                <a:lnTo>
                  <a:pt x="13505" y="16814"/>
                </a:lnTo>
                <a:lnTo>
                  <a:pt x="13262" y="16741"/>
                </a:lnTo>
                <a:lnTo>
                  <a:pt x="13043" y="16693"/>
                </a:lnTo>
                <a:lnTo>
                  <a:pt x="12581" y="16693"/>
                </a:lnTo>
                <a:lnTo>
                  <a:pt x="12118" y="16766"/>
                </a:lnTo>
                <a:lnTo>
                  <a:pt x="11802" y="16790"/>
                </a:lnTo>
                <a:lnTo>
                  <a:pt x="11486" y="16814"/>
                </a:lnTo>
                <a:lnTo>
                  <a:pt x="11461" y="16620"/>
                </a:lnTo>
                <a:lnTo>
                  <a:pt x="11510" y="16571"/>
                </a:lnTo>
                <a:lnTo>
                  <a:pt x="11534" y="16498"/>
                </a:lnTo>
                <a:lnTo>
                  <a:pt x="11534" y="16449"/>
                </a:lnTo>
                <a:lnTo>
                  <a:pt x="11486" y="16425"/>
                </a:lnTo>
                <a:lnTo>
                  <a:pt x="11437" y="16401"/>
                </a:lnTo>
                <a:lnTo>
                  <a:pt x="11437" y="15939"/>
                </a:lnTo>
                <a:lnTo>
                  <a:pt x="11461" y="15501"/>
                </a:lnTo>
                <a:lnTo>
                  <a:pt x="11534" y="14746"/>
                </a:lnTo>
                <a:lnTo>
                  <a:pt x="11534" y="14381"/>
                </a:lnTo>
                <a:lnTo>
                  <a:pt x="11510" y="14187"/>
                </a:lnTo>
                <a:lnTo>
                  <a:pt x="11461" y="14016"/>
                </a:lnTo>
                <a:lnTo>
                  <a:pt x="14576" y="14016"/>
                </a:lnTo>
                <a:lnTo>
                  <a:pt x="15136" y="14041"/>
                </a:lnTo>
                <a:lnTo>
                  <a:pt x="15720" y="14089"/>
                </a:lnTo>
                <a:lnTo>
                  <a:pt x="16839" y="14211"/>
                </a:lnTo>
                <a:lnTo>
                  <a:pt x="17423" y="14260"/>
                </a:lnTo>
                <a:lnTo>
                  <a:pt x="17982" y="14260"/>
                </a:lnTo>
                <a:lnTo>
                  <a:pt x="18542" y="14235"/>
                </a:lnTo>
                <a:lnTo>
                  <a:pt x="18834" y="14211"/>
                </a:lnTo>
                <a:lnTo>
                  <a:pt x="19102" y="14138"/>
                </a:lnTo>
                <a:lnTo>
                  <a:pt x="19199" y="14114"/>
                </a:lnTo>
                <a:lnTo>
                  <a:pt x="19272" y="14041"/>
                </a:lnTo>
                <a:lnTo>
                  <a:pt x="19296" y="13968"/>
                </a:lnTo>
                <a:lnTo>
                  <a:pt x="19272" y="13870"/>
                </a:lnTo>
                <a:lnTo>
                  <a:pt x="19272" y="13773"/>
                </a:lnTo>
                <a:lnTo>
                  <a:pt x="19150" y="13043"/>
                </a:lnTo>
                <a:lnTo>
                  <a:pt x="19248" y="12921"/>
                </a:lnTo>
                <a:lnTo>
                  <a:pt x="19248" y="12873"/>
                </a:lnTo>
                <a:lnTo>
                  <a:pt x="19248" y="12824"/>
                </a:lnTo>
                <a:lnTo>
                  <a:pt x="19223" y="12800"/>
                </a:lnTo>
                <a:lnTo>
                  <a:pt x="19102" y="12800"/>
                </a:lnTo>
                <a:lnTo>
                  <a:pt x="19053" y="12337"/>
                </a:lnTo>
                <a:lnTo>
                  <a:pt x="19029" y="11875"/>
                </a:lnTo>
                <a:lnTo>
                  <a:pt x="18980" y="10926"/>
                </a:lnTo>
                <a:lnTo>
                  <a:pt x="18980" y="10001"/>
                </a:lnTo>
                <a:lnTo>
                  <a:pt x="19004" y="9052"/>
                </a:lnTo>
                <a:lnTo>
                  <a:pt x="19004" y="8955"/>
                </a:lnTo>
                <a:lnTo>
                  <a:pt x="19077" y="7203"/>
                </a:lnTo>
                <a:lnTo>
                  <a:pt x="19150" y="5549"/>
                </a:lnTo>
                <a:lnTo>
                  <a:pt x="19175" y="3894"/>
                </a:lnTo>
                <a:lnTo>
                  <a:pt x="19223" y="2385"/>
                </a:lnTo>
                <a:lnTo>
                  <a:pt x="19248" y="1607"/>
                </a:lnTo>
                <a:lnTo>
                  <a:pt x="19223" y="1242"/>
                </a:lnTo>
                <a:lnTo>
                  <a:pt x="19199" y="852"/>
                </a:lnTo>
                <a:lnTo>
                  <a:pt x="19248" y="804"/>
                </a:lnTo>
                <a:lnTo>
                  <a:pt x="19272" y="755"/>
                </a:lnTo>
                <a:lnTo>
                  <a:pt x="19296" y="682"/>
                </a:lnTo>
                <a:lnTo>
                  <a:pt x="19296" y="609"/>
                </a:lnTo>
                <a:lnTo>
                  <a:pt x="19272" y="560"/>
                </a:lnTo>
                <a:lnTo>
                  <a:pt x="19223" y="512"/>
                </a:lnTo>
                <a:lnTo>
                  <a:pt x="19175" y="463"/>
                </a:lnTo>
                <a:lnTo>
                  <a:pt x="19102" y="439"/>
                </a:lnTo>
                <a:lnTo>
                  <a:pt x="18493" y="317"/>
                </a:lnTo>
                <a:lnTo>
                  <a:pt x="17885" y="268"/>
                </a:lnTo>
                <a:lnTo>
                  <a:pt x="17277" y="244"/>
                </a:lnTo>
                <a:lnTo>
                  <a:pt x="16644" y="244"/>
                </a:lnTo>
                <a:lnTo>
                  <a:pt x="15403" y="293"/>
                </a:lnTo>
                <a:lnTo>
                  <a:pt x="14187" y="293"/>
                </a:lnTo>
                <a:lnTo>
                  <a:pt x="12629" y="220"/>
                </a:lnTo>
                <a:lnTo>
                  <a:pt x="11072" y="122"/>
                </a:lnTo>
                <a:lnTo>
                  <a:pt x="9515" y="49"/>
                </a:lnTo>
                <a:lnTo>
                  <a:pt x="795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48"/>
          <p:cNvSpPr/>
          <p:nvPr/>
        </p:nvSpPr>
        <p:spPr>
          <a:xfrm>
            <a:off x="3197433" y="2651985"/>
            <a:ext cx="330024" cy="332845"/>
          </a:xfrm>
          <a:custGeom>
            <a:rect b="b" l="l" r="r" t="t"/>
            <a:pathLst>
              <a:path extrusionOk="0" h="17228" w="17082">
                <a:moveTo>
                  <a:pt x="6497" y="2993"/>
                </a:moveTo>
                <a:lnTo>
                  <a:pt x="6400" y="3042"/>
                </a:lnTo>
                <a:lnTo>
                  <a:pt x="6302" y="3090"/>
                </a:lnTo>
                <a:lnTo>
                  <a:pt x="6229" y="3212"/>
                </a:lnTo>
                <a:lnTo>
                  <a:pt x="6229" y="3285"/>
                </a:lnTo>
                <a:lnTo>
                  <a:pt x="6254" y="3334"/>
                </a:lnTo>
                <a:lnTo>
                  <a:pt x="6278" y="3407"/>
                </a:lnTo>
                <a:lnTo>
                  <a:pt x="6351" y="3455"/>
                </a:lnTo>
                <a:lnTo>
                  <a:pt x="6400" y="3480"/>
                </a:lnTo>
                <a:lnTo>
                  <a:pt x="6643" y="3480"/>
                </a:lnTo>
                <a:lnTo>
                  <a:pt x="6692" y="3504"/>
                </a:lnTo>
                <a:lnTo>
                  <a:pt x="6911" y="3504"/>
                </a:lnTo>
                <a:lnTo>
                  <a:pt x="6959" y="3480"/>
                </a:lnTo>
                <a:lnTo>
                  <a:pt x="7008" y="3455"/>
                </a:lnTo>
                <a:lnTo>
                  <a:pt x="7057" y="3407"/>
                </a:lnTo>
                <a:lnTo>
                  <a:pt x="7057" y="3334"/>
                </a:lnTo>
                <a:lnTo>
                  <a:pt x="7057" y="3212"/>
                </a:lnTo>
                <a:lnTo>
                  <a:pt x="7032" y="3163"/>
                </a:lnTo>
                <a:lnTo>
                  <a:pt x="7008" y="3115"/>
                </a:lnTo>
                <a:lnTo>
                  <a:pt x="6935" y="3042"/>
                </a:lnTo>
                <a:lnTo>
                  <a:pt x="6838" y="3017"/>
                </a:lnTo>
                <a:lnTo>
                  <a:pt x="6716" y="2993"/>
                </a:lnTo>
                <a:close/>
                <a:moveTo>
                  <a:pt x="5743" y="3236"/>
                </a:moveTo>
                <a:lnTo>
                  <a:pt x="5670" y="3261"/>
                </a:lnTo>
                <a:lnTo>
                  <a:pt x="5402" y="3358"/>
                </a:lnTo>
                <a:lnTo>
                  <a:pt x="5134" y="3480"/>
                </a:lnTo>
                <a:lnTo>
                  <a:pt x="4891" y="3601"/>
                </a:lnTo>
                <a:lnTo>
                  <a:pt x="4672" y="3747"/>
                </a:lnTo>
                <a:lnTo>
                  <a:pt x="4453" y="3918"/>
                </a:lnTo>
                <a:lnTo>
                  <a:pt x="4234" y="4088"/>
                </a:lnTo>
                <a:lnTo>
                  <a:pt x="4039" y="4283"/>
                </a:lnTo>
                <a:lnTo>
                  <a:pt x="3869" y="4477"/>
                </a:lnTo>
                <a:lnTo>
                  <a:pt x="3699" y="4696"/>
                </a:lnTo>
                <a:lnTo>
                  <a:pt x="3553" y="4940"/>
                </a:lnTo>
                <a:lnTo>
                  <a:pt x="3431" y="5159"/>
                </a:lnTo>
                <a:lnTo>
                  <a:pt x="3309" y="5402"/>
                </a:lnTo>
                <a:lnTo>
                  <a:pt x="3236" y="5670"/>
                </a:lnTo>
                <a:lnTo>
                  <a:pt x="3163" y="5937"/>
                </a:lnTo>
                <a:lnTo>
                  <a:pt x="3115" y="6229"/>
                </a:lnTo>
                <a:lnTo>
                  <a:pt x="3090" y="6497"/>
                </a:lnTo>
                <a:lnTo>
                  <a:pt x="3090" y="6546"/>
                </a:lnTo>
                <a:lnTo>
                  <a:pt x="3115" y="6594"/>
                </a:lnTo>
                <a:lnTo>
                  <a:pt x="3188" y="6667"/>
                </a:lnTo>
                <a:lnTo>
                  <a:pt x="3261" y="6716"/>
                </a:lnTo>
                <a:lnTo>
                  <a:pt x="3285" y="6716"/>
                </a:lnTo>
                <a:lnTo>
                  <a:pt x="3309" y="6692"/>
                </a:lnTo>
                <a:lnTo>
                  <a:pt x="3382" y="6667"/>
                </a:lnTo>
                <a:lnTo>
                  <a:pt x="3431" y="6594"/>
                </a:lnTo>
                <a:lnTo>
                  <a:pt x="3480" y="6546"/>
                </a:lnTo>
                <a:lnTo>
                  <a:pt x="3504" y="6473"/>
                </a:lnTo>
                <a:lnTo>
                  <a:pt x="3528" y="6156"/>
                </a:lnTo>
                <a:lnTo>
                  <a:pt x="3601" y="5864"/>
                </a:lnTo>
                <a:lnTo>
                  <a:pt x="3699" y="5597"/>
                </a:lnTo>
                <a:lnTo>
                  <a:pt x="3820" y="5353"/>
                </a:lnTo>
                <a:lnTo>
                  <a:pt x="3966" y="5086"/>
                </a:lnTo>
                <a:lnTo>
                  <a:pt x="4137" y="4867"/>
                </a:lnTo>
                <a:lnTo>
                  <a:pt x="4307" y="4623"/>
                </a:lnTo>
                <a:lnTo>
                  <a:pt x="4526" y="4429"/>
                </a:lnTo>
                <a:lnTo>
                  <a:pt x="4745" y="4234"/>
                </a:lnTo>
                <a:lnTo>
                  <a:pt x="4988" y="4088"/>
                </a:lnTo>
                <a:lnTo>
                  <a:pt x="5256" y="3942"/>
                </a:lnTo>
                <a:lnTo>
                  <a:pt x="5499" y="3796"/>
                </a:lnTo>
                <a:lnTo>
                  <a:pt x="5767" y="3699"/>
                </a:lnTo>
                <a:lnTo>
                  <a:pt x="5864" y="3650"/>
                </a:lnTo>
                <a:lnTo>
                  <a:pt x="5913" y="3577"/>
                </a:lnTo>
                <a:lnTo>
                  <a:pt x="5937" y="3504"/>
                </a:lnTo>
                <a:lnTo>
                  <a:pt x="5937" y="3407"/>
                </a:lnTo>
                <a:lnTo>
                  <a:pt x="5889" y="3334"/>
                </a:lnTo>
                <a:lnTo>
                  <a:pt x="5840" y="3285"/>
                </a:lnTo>
                <a:lnTo>
                  <a:pt x="5743" y="3236"/>
                </a:lnTo>
                <a:close/>
                <a:moveTo>
                  <a:pt x="7324" y="1971"/>
                </a:moveTo>
                <a:lnTo>
                  <a:pt x="7787" y="2020"/>
                </a:lnTo>
                <a:lnTo>
                  <a:pt x="8249" y="2141"/>
                </a:lnTo>
                <a:lnTo>
                  <a:pt x="8687" y="2312"/>
                </a:lnTo>
                <a:lnTo>
                  <a:pt x="9101" y="2506"/>
                </a:lnTo>
                <a:lnTo>
                  <a:pt x="9490" y="2774"/>
                </a:lnTo>
                <a:lnTo>
                  <a:pt x="9879" y="3066"/>
                </a:lnTo>
                <a:lnTo>
                  <a:pt x="10220" y="3431"/>
                </a:lnTo>
                <a:lnTo>
                  <a:pt x="10512" y="3820"/>
                </a:lnTo>
                <a:lnTo>
                  <a:pt x="10707" y="4088"/>
                </a:lnTo>
                <a:lnTo>
                  <a:pt x="10877" y="4380"/>
                </a:lnTo>
                <a:lnTo>
                  <a:pt x="11023" y="4696"/>
                </a:lnTo>
                <a:lnTo>
                  <a:pt x="11120" y="5013"/>
                </a:lnTo>
                <a:lnTo>
                  <a:pt x="11217" y="5329"/>
                </a:lnTo>
                <a:lnTo>
                  <a:pt x="11266" y="5645"/>
                </a:lnTo>
                <a:lnTo>
                  <a:pt x="11315" y="5986"/>
                </a:lnTo>
                <a:lnTo>
                  <a:pt x="11315" y="6302"/>
                </a:lnTo>
                <a:lnTo>
                  <a:pt x="11315" y="6643"/>
                </a:lnTo>
                <a:lnTo>
                  <a:pt x="11266" y="6959"/>
                </a:lnTo>
                <a:lnTo>
                  <a:pt x="11217" y="7300"/>
                </a:lnTo>
                <a:lnTo>
                  <a:pt x="11144" y="7616"/>
                </a:lnTo>
                <a:lnTo>
                  <a:pt x="11047" y="7932"/>
                </a:lnTo>
                <a:lnTo>
                  <a:pt x="10925" y="8249"/>
                </a:lnTo>
                <a:lnTo>
                  <a:pt x="10780" y="8565"/>
                </a:lnTo>
                <a:lnTo>
                  <a:pt x="10634" y="8857"/>
                </a:lnTo>
                <a:lnTo>
                  <a:pt x="10439" y="9173"/>
                </a:lnTo>
                <a:lnTo>
                  <a:pt x="10220" y="9490"/>
                </a:lnTo>
                <a:lnTo>
                  <a:pt x="9977" y="9757"/>
                </a:lnTo>
                <a:lnTo>
                  <a:pt x="9733" y="10025"/>
                </a:lnTo>
                <a:lnTo>
                  <a:pt x="9441" y="10268"/>
                </a:lnTo>
                <a:lnTo>
                  <a:pt x="9149" y="10487"/>
                </a:lnTo>
                <a:lnTo>
                  <a:pt x="8857" y="10682"/>
                </a:lnTo>
                <a:lnTo>
                  <a:pt x="8541" y="10852"/>
                </a:lnTo>
                <a:lnTo>
                  <a:pt x="8200" y="10998"/>
                </a:lnTo>
                <a:lnTo>
                  <a:pt x="7860" y="11120"/>
                </a:lnTo>
                <a:lnTo>
                  <a:pt x="7519" y="11193"/>
                </a:lnTo>
                <a:lnTo>
                  <a:pt x="7154" y="11242"/>
                </a:lnTo>
                <a:lnTo>
                  <a:pt x="6789" y="11266"/>
                </a:lnTo>
                <a:lnTo>
                  <a:pt x="6424" y="11242"/>
                </a:lnTo>
                <a:lnTo>
                  <a:pt x="6059" y="11193"/>
                </a:lnTo>
                <a:lnTo>
                  <a:pt x="5670" y="11096"/>
                </a:lnTo>
                <a:lnTo>
                  <a:pt x="5353" y="10998"/>
                </a:lnTo>
                <a:lnTo>
                  <a:pt x="5037" y="10877"/>
                </a:lnTo>
                <a:lnTo>
                  <a:pt x="4721" y="10731"/>
                </a:lnTo>
                <a:lnTo>
                  <a:pt x="4404" y="10560"/>
                </a:lnTo>
                <a:lnTo>
                  <a:pt x="4112" y="10390"/>
                </a:lnTo>
                <a:lnTo>
                  <a:pt x="3820" y="10171"/>
                </a:lnTo>
                <a:lnTo>
                  <a:pt x="3553" y="9952"/>
                </a:lnTo>
                <a:lnTo>
                  <a:pt x="3285" y="9733"/>
                </a:lnTo>
                <a:lnTo>
                  <a:pt x="3042" y="9490"/>
                </a:lnTo>
                <a:lnTo>
                  <a:pt x="2823" y="9222"/>
                </a:lnTo>
                <a:lnTo>
                  <a:pt x="2628" y="8930"/>
                </a:lnTo>
                <a:lnTo>
                  <a:pt x="2434" y="8638"/>
                </a:lnTo>
                <a:lnTo>
                  <a:pt x="2288" y="8346"/>
                </a:lnTo>
                <a:lnTo>
                  <a:pt x="2142" y="8030"/>
                </a:lnTo>
                <a:lnTo>
                  <a:pt x="2044" y="7689"/>
                </a:lnTo>
                <a:lnTo>
                  <a:pt x="1971" y="7349"/>
                </a:lnTo>
                <a:lnTo>
                  <a:pt x="1947" y="7057"/>
                </a:lnTo>
                <a:lnTo>
                  <a:pt x="1923" y="6765"/>
                </a:lnTo>
                <a:lnTo>
                  <a:pt x="1923" y="6497"/>
                </a:lnTo>
                <a:lnTo>
                  <a:pt x="1947" y="6205"/>
                </a:lnTo>
                <a:lnTo>
                  <a:pt x="1996" y="5937"/>
                </a:lnTo>
                <a:lnTo>
                  <a:pt x="2044" y="5670"/>
                </a:lnTo>
                <a:lnTo>
                  <a:pt x="2142" y="5402"/>
                </a:lnTo>
                <a:lnTo>
                  <a:pt x="2239" y="5159"/>
                </a:lnTo>
                <a:lnTo>
                  <a:pt x="2336" y="4915"/>
                </a:lnTo>
                <a:lnTo>
                  <a:pt x="2482" y="4672"/>
                </a:lnTo>
                <a:lnTo>
                  <a:pt x="2628" y="4429"/>
                </a:lnTo>
                <a:lnTo>
                  <a:pt x="2774" y="4210"/>
                </a:lnTo>
                <a:lnTo>
                  <a:pt x="2944" y="3991"/>
                </a:lnTo>
                <a:lnTo>
                  <a:pt x="3139" y="3772"/>
                </a:lnTo>
                <a:lnTo>
                  <a:pt x="3528" y="3382"/>
                </a:lnTo>
                <a:lnTo>
                  <a:pt x="3966" y="3017"/>
                </a:lnTo>
                <a:lnTo>
                  <a:pt x="4404" y="2701"/>
                </a:lnTo>
                <a:lnTo>
                  <a:pt x="4891" y="2409"/>
                </a:lnTo>
                <a:lnTo>
                  <a:pt x="5134" y="2287"/>
                </a:lnTo>
                <a:lnTo>
                  <a:pt x="5378" y="2166"/>
                </a:lnTo>
                <a:lnTo>
                  <a:pt x="5645" y="2117"/>
                </a:lnTo>
                <a:lnTo>
                  <a:pt x="6035" y="2068"/>
                </a:lnTo>
                <a:lnTo>
                  <a:pt x="6716" y="1995"/>
                </a:lnTo>
                <a:lnTo>
                  <a:pt x="7300" y="1995"/>
                </a:lnTo>
                <a:lnTo>
                  <a:pt x="7324" y="1971"/>
                </a:lnTo>
                <a:close/>
                <a:moveTo>
                  <a:pt x="6935" y="1533"/>
                </a:moveTo>
                <a:lnTo>
                  <a:pt x="6497" y="1582"/>
                </a:lnTo>
                <a:lnTo>
                  <a:pt x="6083" y="1679"/>
                </a:lnTo>
                <a:lnTo>
                  <a:pt x="5864" y="1703"/>
                </a:lnTo>
                <a:lnTo>
                  <a:pt x="5621" y="1752"/>
                </a:lnTo>
                <a:lnTo>
                  <a:pt x="5353" y="1825"/>
                </a:lnTo>
                <a:lnTo>
                  <a:pt x="5110" y="1922"/>
                </a:lnTo>
                <a:lnTo>
                  <a:pt x="4842" y="2044"/>
                </a:lnTo>
                <a:lnTo>
                  <a:pt x="4599" y="2166"/>
                </a:lnTo>
                <a:lnTo>
                  <a:pt x="4112" y="2458"/>
                </a:lnTo>
                <a:lnTo>
                  <a:pt x="3650" y="2774"/>
                </a:lnTo>
                <a:lnTo>
                  <a:pt x="3212" y="3115"/>
                </a:lnTo>
                <a:lnTo>
                  <a:pt x="2823" y="3504"/>
                </a:lnTo>
                <a:lnTo>
                  <a:pt x="2458" y="3918"/>
                </a:lnTo>
                <a:lnTo>
                  <a:pt x="2312" y="4161"/>
                </a:lnTo>
                <a:lnTo>
                  <a:pt x="2166" y="4380"/>
                </a:lnTo>
                <a:lnTo>
                  <a:pt x="2020" y="4623"/>
                </a:lnTo>
                <a:lnTo>
                  <a:pt x="1923" y="4867"/>
                </a:lnTo>
                <a:lnTo>
                  <a:pt x="1801" y="5110"/>
                </a:lnTo>
                <a:lnTo>
                  <a:pt x="1728" y="5378"/>
                </a:lnTo>
                <a:lnTo>
                  <a:pt x="1631" y="5645"/>
                </a:lnTo>
                <a:lnTo>
                  <a:pt x="1582" y="5913"/>
                </a:lnTo>
                <a:lnTo>
                  <a:pt x="1533" y="6181"/>
                </a:lnTo>
                <a:lnTo>
                  <a:pt x="1509" y="6473"/>
                </a:lnTo>
                <a:lnTo>
                  <a:pt x="1509" y="6765"/>
                </a:lnTo>
                <a:lnTo>
                  <a:pt x="1509" y="7057"/>
                </a:lnTo>
                <a:lnTo>
                  <a:pt x="1558" y="7349"/>
                </a:lnTo>
                <a:lnTo>
                  <a:pt x="1606" y="7640"/>
                </a:lnTo>
                <a:lnTo>
                  <a:pt x="1679" y="7932"/>
                </a:lnTo>
                <a:lnTo>
                  <a:pt x="1752" y="8224"/>
                </a:lnTo>
                <a:lnTo>
                  <a:pt x="1874" y="8492"/>
                </a:lnTo>
                <a:lnTo>
                  <a:pt x="1996" y="8760"/>
                </a:lnTo>
                <a:lnTo>
                  <a:pt x="2142" y="9027"/>
                </a:lnTo>
                <a:lnTo>
                  <a:pt x="2312" y="9295"/>
                </a:lnTo>
                <a:lnTo>
                  <a:pt x="2507" y="9538"/>
                </a:lnTo>
                <a:lnTo>
                  <a:pt x="2726" y="9782"/>
                </a:lnTo>
                <a:lnTo>
                  <a:pt x="2944" y="10001"/>
                </a:lnTo>
                <a:lnTo>
                  <a:pt x="3188" y="10195"/>
                </a:lnTo>
                <a:lnTo>
                  <a:pt x="3699" y="10585"/>
                </a:lnTo>
                <a:lnTo>
                  <a:pt x="3991" y="10779"/>
                </a:lnTo>
                <a:lnTo>
                  <a:pt x="4283" y="10950"/>
                </a:lnTo>
                <a:lnTo>
                  <a:pt x="4599" y="11120"/>
                </a:lnTo>
                <a:lnTo>
                  <a:pt x="4915" y="11266"/>
                </a:lnTo>
                <a:lnTo>
                  <a:pt x="5232" y="11412"/>
                </a:lnTo>
                <a:lnTo>
                  <a:pt x="5572" y="11509"/>
                </a:lnTo>
                <a:lnTo>
                  <a:pt x="5889" y="11607"/>
                </a:lnTo>
                <a:lnTo>
                  <a:pt x="6254" y="11680"/>
                </a:lnTo>
                <a:lnTo>
                  <a:pt x="6594" y="11704"/>
                </a:lnTo>
                <a:lnTo>
                  <a:pt x="6959" y="11728"/>
                </a:lnTo>
                <a:lnTo>
                  <a:pt x="7300" y="11680"/>
                </a:lnTo>
                <a:lnTo>
                  <a:pt x="7641" y="11631"/>
                </a:lnTo>
                <a:lnTo>
                  <a:pt x="7981" y="11534"/>
                </a:lnTo>
                <a:lnTo>
                  <a:pt x="8322" y="11436"/>
                </a:lnTo>
                <a:lnTo>
                  <a:pt x="8638" y="11290"/>
                </a:lnTo>
                <a:lnTo>
                  <a:pt x="8955" y="11120"/>
                </a:lnTo>
                <a:lnTo>
                  <a:pt x="9344" y="10877"/>
                </a:lnTo>
                <a:lnTo>
                  <a:pt x="9733" y="10609"/>
                </a:lnTo>
                <a:lnTo>
                  <a:pt x="10074" y="10293"/>
                </a:lnTo>
                <a:lnTo>
                  <a:pt x="10390" y="9976"/>
                </a:lnTo>
                <a:lnTo>
                  <a:pt x="10658" y="9611"/>
                </a:lnTo>
                <a:lnTo>
                  <a:pt x="10925" y="9222"/>
                </a:lnTo>
                <a:lnTo>
                  <a:pt x="11144" y="8808"/>
                </a:lnTo>
                <a:lnTo>
                  <a:pt x="11339" y="8395"/>
                </a:lnTo>
                <a:lnTo>
                  <a:pt x="11509" y="7957"/>
                </a:lnTo>
                <a:lnTo>
                  <a:pt x="11631" y="7519"/>
                </a:lnTo>
                <a:lnTo>
                  <a:pt x="11704" y="7081"/>
                </a:lnTo>
                <a:lnTo>
                  <a:pt x="11753" y="6619"/>
                </a:lnTo>
                <a:lnTo>
                  <a:pt x="11753" y="6156"/>
                </a:lnTo>
                <a:lnTo>
                  <a:pt x="11728" y="5694"/>
                </a:lnTo>
                <a:lnTo>
                  <a:pt x="11655" y="5256"/>
                </a:lnTo>
                <a:lnTo>
                  <a:pt x="11534" y="4794"/>
                </a:lnTo>
                <a:lnTo>
                  <a:pt x="11363" y="4404"/>
                </a:lnTo>
                <a:lnTo>
                  <a:pt x="11169" y="4015"/>
                </a:lnTo>
                <a:lnTo>
                  <a:pt x="10950" y="3650"/>
                </a:lnTo>
                <a:lnTo>
                  <a:pt x="10682" y="3285"/>
                </a:lnTo>
                <a:lnTo>
                  <a:pt x="10390" y="2969"/>
                </a:lnTo>
                <a:lnTo>
                  <a:pt x="10074" y="2677"/>
                </a:lnTo>
                <a:lnTo>
                  <a:pt x="9733" y="2409"/>
                </a:lnTo>
                <a:lnTo>
                  <a:pt x="9393" y="2166"/>
                </a:lnTo>
                <a:lnTo>
                  <a:pt x="9003" y="1971"/>
                </a:lnTo>
                <a:lnTo>
                  <a:pt x="8614" y="1801"/>
                </a:lnTo>
                <a:lnTo>
                  <a:pt x="8200" y="1655"/>
                </a:lnTo>
                <a:lnTo>
                  <a:pt x="7787" y="1582"/>
                </a:lnTo>
                <a:lnTo>
                  <a:pt x="7349" y="1533"/>
                </a:lnTo>
                <a:close/>
                <a:moveTo>
                  <a:pt x="12118" y="11558"/>
                </a:moveTo>
                <a:lnTo>
                  <a:pt x="12142" y="11582"/>
                </a:lnTo>
                <a:lnTo>
                  <a:pt x="11972" y="11777"/>
                </a:lnTo>
                <a:lnTo>
                  <a:pt x="12093" y="11631"/>
                </a:lnTo>
                <a:lnTo>
                  <a:pt x="12118" y="11558"/>
                </a:lnTo>
                <a:close/>
                <a:moveTo>
                  <a:pt x="6789" y="584"/>
                </a:moveTo>
                <a:lnTo>
                  <a:pt x="7154" y="608"/>
                </a:lnTo>
                <a:lnTo>
                  <a:pt x="7519" y="657"/>
                </a:lnTo>
                <a:lnTo>
                  <a:pt x="7884" y="706"/>
                </a:lnTo>
                <a:lnTo>
                  <a:pt x="8225" y="803"/>
                </a:lnTo>
                <a:lnTo>
                  <a:pt x="8565" y="900"/>
                </a:lnTo>
                <a:lnTo>
                  <a:pt x="8906" y="1022"/>
                </a:lnTo>
                <a:lnTo>
                  <a:pt x="9247" y="1144"/>
                </a:lnTo>
                <a:lnTo>
                  <a:pt x="9563" y="1314"/>
                </a:lnTo>
                <a:lnTo>
                  <a:pt x="9879" y="1484"/>
                </a:lnTo>
                <a:lnTo>
                  <a:pt x="10171" y="1679"/>
                </a:lnTo>
                <a:lnTo>
                  <a:pt x="10439" y="1874"/>
                </a:lnTo>
                <a:lnTo>
                  <a:pt x="10707" y="2093"/>
                </a:lnTo>
                <a:lnTo>
                  <a:pt x="10950" y="2312"/>
                </a:lnTo>
                <a:lnTo>
                  <a:pt x="11193" y="2555"/>
                </a:lnTo>
                <a:lnTo>
                  <a:pt x="11485" y="2896"/>
                </a:lnTo>
                <a:lnTo>
                  <a:pt x="11753" y="3261"/>
                </a:lnTo>
                <a:lnTo>
                  <a:pt x="11996" y="3626"/>
                </a:lnTo>
                <a:lnTo>
                  <a:pt x="12191" y="4015"/>
                </a:lnTo>
                <a:lnTo>
                  <a:pt x="12361" y="4404"/>
                </a:lnTo>
                <a:lnTo>
                  <a:pt x="12507" y="4818"/>
                </a:lnTo>
                <a:lnTo>
                  <a:pt x="12629" y="5232"/>
                </a:lnTo>
                <a:lnTo>
                  <a:pt x="12702" y="5645"/>
                </a:lnTo>
                <a:lnTo>
                  <a:pt x="12750" y="6059"/>
                </a:lnTo>
                <a:lnTo>
                  <a:pt x="12775" y="6473"/>
                </a:lnTo>
                <a:lnTo>
                  <a:pt x="12775" y="6911"/>
                </a:lnTo>
                <a:lnTo>
                  <a:pt x="12726" y="7324"/>
                </a:lnTo>
                <a:lnTo>
                  <a:pt x="12653" y="7762"/>
                </a:lnTo>
                <a:lnTo>
                  <a:pt x="12556" y="8176"/>
                </a:lnTo>
                <a:lnTo>
                  <a:pt x="12434" y="8589"/>
                </a:lnTo>
                <a:lnTo>
                  <a:pt x="12264" y="9003"/>
                </a:lnTo>
                <a:lnTo>
                  <a:pt x="12045" y="9465"/>
                </a:lnTo>
                <a:lnTo>
                  <a:pt x="11801" y="9903"/>
                </a:lnTo>
                <a:lnTo>
                  <a:pt x="11534" y="10293"/>
                </a:lnTo>
                <a:lnTo>
                  <a:pt x="11217" y="10682"/>
                </a:lnTo>
                <a:lnTo>
                  <a:pt x="10901" y="11047"/>
                </a:lnTo>
                <a:lnTo>
                  <a:pt x="10536" y="11388"/>
                </a:lnTo>
                <a:lnTo>
                  <a:pt x="10171" y="11680"/>
                </a:lnTo>
                <a:lnTo>
                  <a:pt x="9782" y="11947"/>
                </a:lnTo>
                <a:lnTo>
                  <a:pt x="9368" y="12191"/>
                </a:lnTo>
                <a:lnTo>
                  <a:pt x="8930" y="12385"/>
                </a:lnTo>
                <a:lnTo>
                  <a:pt x="8468" y="12556"/>
                </a:lnTo>
                <a:lnTo>
                  <a:pt x="8006" y="12677"/>
                </a:lnTo>
                <a:lnTo>
                  <a:pt x="7543" y="12750"/>
                </a:lnTo>
                <a:lnTo>
                  <a:pt x="7032" y="12775"/>
                </a:lnTo>
                <a:lnTo>
                  <a:pt x="6546" y="12775"/>
                </a:lnTo>
                <a:lnTo>
                  <a:pt x="6035" y="12702"/>
                </a:lnTo>
                <a:lnTo>
                  <a:pt x="5597" y="12604"/>
                </a:lnTo>
                <a:lnTo>
                  <a:pt x="5159" y="12483"/>
                </a:lnTo>
                <a:lnTo>
                  <a:pt x="4721" y="12337"/>
                </a:lnTo>
                <a:lnTo>
                  <a:pt x="4307" y="12166"/>
                </a:lnTo>
                <a:lnTo>
                  <a:pt x="3893" y="11947"/>
                </a:lnTo>
                <a:lnTo>
                  <a:pt x="3504" y="11728"/>
                </a:lnTo>
                <a:lnTo>
                  <a:pt x="3115" y="11485"/>
                </a:lnTo>
                <a:lnTo>
                  <a:pt x="2774" y="11193"/>
                </a:lnTo>
                <a:lnTo>
                  <a:pt x="2434" y="10901"/>
                </a:lnTo>
                <a:lnTo>
                  <a:pt x="2117" y="10560"/>
                </a:lnTo>
                <a:lnTo>
                  <a:pt x="1825" y="10220"/>
                </a:lnTo>
                <a:lnTo>
                  <a:pt x="1558" y="9855"/>
                </a:lnTo>
                <a:lnTo>
                  <a:pt x="1314" y="9465"/>
                </a:lnTo>
                <a:lnTo>
                  <a:pt x="1095" y="9052"/>
                </a:lnTo>
                <a:lnTo>
                  <a:pt x="925" y="8638"/>
                </a:lnTo>
                <a:lnTo>
                  <a:pt x="779" y="8200"/>
                </a:lnTo>
                <a:lnTo>
                  <a:pt x="682" y="7811"/>
                </a:lnTo>
                <a:lnTo>
                  <a:pt x="609" y="7446"/>
                </a:lnTo>
                <a:lnTo>
                  <a:pt x="560" y="7081"/>
                </a:lnTo>
                <a:lnTo>
                  <a:pt x="560" y="6716"/>
                </a:lnTo>
                <a:lnTo>
                  <a:pt x="560" y="6351"/>
                </a:lnTo>
                <a:lnTo>
                  <a:pt x="584" y="5986"/>
                </a:lnTo>
                <a:lnTo>
                  <a:pt x="633" y="5645"/>
                </a:lnTo>
                <a:lnTo>
                  <a:pt x="706" y="5305"/>
                </a:lnTo>
                <a:lnTo>
                  <a:pt x="803" y="4964"/>
                </a:lnTo>
                <a:lnTo>
                  <a:pt x="925" y="4648"/>
                </a:lnTo>
                <a:lnTo>
                  <a:pt x="1047" y="4307"/>
                </a:lnTo>
                <a:lnTo>
                  <a:pt x="1217" y="3991"/>
                </a:lnTo>
                <a:lnTo>
                  <a:pt x="1387" y="3674"/>
                </a:lnTo>
                <a:lnTo>
                  <a:pt x="1606" y="3382"/>
                </a:lnTo>
                <a:lnTo>
                  <a:pt x="1825" y="3090"/>
                </a:lnTo>
                <a:lnTo>
                  <a:pt x="2069" y="2798"/>
                </a:lnTo>
                <a:lnTo>
                  <a:pt x="2361" y="2506"/>
                </a:lnTo>
                <a:lnTo>
                  <a:pt x="2726" y="2190"/>
                </a:lnTo>
                <a:lnTo>
                  <a:pt x="3163" y="1849"/>
                </a:lnTo>
                <a:lnTo>
                  <a:pt x="3674" y="1509"/>
                </a:lnTo>
                <a:lnTo>
                  <a:pt x="4210" y="1217"/>
                </a:lnTo>
                <a:lnTo>
                  <a:pt x="4502" y="1071"/>
                </a:lnTo>
                <a:lnTo>
                  <a:pt x="4794" y="949"/>
                </a:lnTo>
                <a:lnTo>
                  <a:pt x="5110" y="852"/>
                </a:lnTo>
                <a:lnTo>
                  <a:pt x="5402" y="754"/>
                </a:lnTo>
                <a:lnTo>
                  <a:pt x="5718" y="681"/>
                </a:lnTo>
                <a:lnTo>
                  <a:pt x="6035" y="633"/>
                </a:lnTo>
                <a:lnTo>
                  <a:pt x="6400" y="608"/>
                </a:lnTo>
                <a:lnTo>
                  <a:pt x="6789" y="584"/>
                </a:lnTo>
                <a:close/>
                <a:moveTo>
                  <a:pt x="11704" y="10998"/>
                </a:moveTo>
                <a:lnTo>
                  <a:pt x="11923" y="11315"/>
                </a:lnTo>
                <a:lnTo>
                  <a:pt x="11874" y="11339"/>
                </a:lnTo>
                <a:lnTo>
                  <a:pt x="11850" y="11363"/>
                </a:lnTo>
                <a:lnTo>
                  <a:pt x="11607" y="11607"/>
                </a:lnTo>
                <a:lnTo>
                  <a:pt x="11339" y="11826"/>
                </a:lnTo>
                <a:lnTo>
                  <a:pt x="11071" y="11996"/>
                </a:lnTo>
                <a:lnTo>
                  <a:pt x="10950" y="12093"/>
                </a:lnTo>
                <a:lnTo>
                  <a:pt x="10925" y="12166"/>
                </a:lnTo>
                <a:lnTo>
                  <a:pt x="10901" y="12239"/>
                </a:lnTo>
                <a:lnTo>
                  <a:pt x="10901" y="12264"/>
                </a:lnTo>
                <a:lnTo>
                  <a:pt x="10974" y="12288"/>
                </a:lnTo>
                <a:lnTo>
                  <a:pt x="11047" y="12288"/>
                </a:lnTo>
                <a:lnTo>
                  <a:pt x="11217" y="12264"/>
                </a:lnTo>
                <a:lnTo>
                  <a:pt x="11363" y="12191"/>
                </a:lnTo>
                <a:lnTo>
                  <a:pt x="11509" y="12093"/>
                </a:lnTo>
                <a:lnTo>
                  <a:pt x="11826" y="11899"/>
                </a:lnTo>
                <a:lnTo>
                  <a:pt x="11972" y="11777"/>
                </a:lnTo>
                <a:lnTo>
                  <a:pt x="11850" y="11899"/>
                </a:lnTo>
                <a:lnTo>
                  <a:pt x="11728" y="11996"/>
                </a:lnTo>
                <a:lnTo>
                  <a:pt x="11485" y="12191"/>
                </a:lnTo>
                <a:lnTo>
                  <a:pt x="11363" y="12288"/>
                </a:lnTo>
                <a:lnTo>
                  <a:pt x="11339" y="12361"/>
                </a:lnTo>
                <a:lnTo>
                  <a:pt x="11339" y="12434"/>
                </a:lnTo>
                <a:lnTo>
                  <a:pt x="11363" y="12483"/>
                </a:lnTo>
                <a:lnTo>
                  <a:pt x="11412" y="12531"/>
                </a:lnTo>
                <a:lnTo>
                  <a:pt x="11485" y="12556"/>
                </a:lnTo>
                <a:lnTo>
                  <a:pt x="11558" y="12531"/>
                </a:lnTo>
                <a:lnTo>
                  <a:pt x="11728" y="12483"/>
                </a:lnTo>
                <a:lnTo>
                  <a:pt x="11874" y="12385"/>
                </a:lnTo>
                <a:lnTo>
                  <a:pt x="12020" y="12288"/>
                </a:lnTo>
                <a:lnTo>
                  <a:pt x="12239" y="12118"/>
                </a:lnTo>
                <a:lnTo>
                  <a:pt x="12361" y="12020"/>
                </a:lnTo>
                <a:lnTo>
                  <a:pt x="12434" y="11899"/>
                </a:lnTo>
                <a:lnTo>
                  <a:pt x="12507" y="11947"/>
                </a:lnTo>
                <a:lnTo>
                  <a:pt x="12288" y="12142"/>
                </a:lnTo>
                <a:lnTo>
                  <a:pt x="12069" y="12337"/>
                </a:lnTo>
                <a:lnTo>
                  <a:pt x="11826" y="12556"/>
                </a:lnTo>
                <a:lnTo>
                  <a:pt x="11728" y="12677"/>
                </a:lnTo>
                <a:lnTo>
                  <a:pt x="11655" y="12823"/>
                </a:lnTo>
                <a:lnTo>
                  <a:pt x="11631" y="12896"/>
                </a:lnTo>
                <a:lnTo>
                  <a:pt x="11680" y="12969"/>
                </a:lnTo>
                <a:lnTo>
                  <a:pt x="11753" y="12994"/>
                </a:lnTo>
                <a:lnTo>
                  <a:pt x="11826" y="12994"/>
                </a:lnTo>
                <a:lnTo>
                  <a:pt x="11972" y="12945"/>
                </a:lnTo>
                <a:lnTo>
                  <a:pt x="12118" y="12848"/>
                </a:lnTo>
                <a:lnTo>
                  <a:pt x="12385" y="12629"/>
                </a:lnTo>
                <a:lnTo>
                  <a:pt x="12604" y="12458"/>
                </a:lnTo>
                <a:lnTo>
                  <a:pt x="12823" y="12264"/>
                </a:lnTo>
                <a:lnTo>
                  <a:pt x="12872" y="12312"/>
                </a:lnTo>
                <a:lnTo>
                  <a:pt x="12604" y="12702"/>
                </a:lnTo>
                <a:lnTo>
                  <a:pt x="12483" y="12848"/>
                </a:lnTo>
                <a:lnTo>
                  <a:pt x="12361" y="12969"/>
                </a:lnTo>
                <a:lnTo>
                  <a:pt x="12215" y="13067"/>
                </a:lnTo>
                <a:lnTo>
                  <a:pt x="12093" y="13213"/>
                </a:lnTo>
                <a:lnTo>
                  <a:pt x="12093" y="13261"/>
                </a:lnTo>
                <a:lnTo>
                  <a:pt x="12093" y="13310"/>
                </a:lnTo>
                <a:lnTo>
                  <a:pt x="12118" y="13334"/>
                </a:lnTo>
                <a:lnTo>
                  <a:pt x="12166" y="13359"/>
                </a:lnTo>
                <a:lnTo>
                  <a:pt x="12312" y="13359"/>
                </a:lnTo>
                <a:lnTo>
                  <a:pt x="12458" y="13334"/>
                </a:lnTo>
                <a:lnTo>
                  <a:pt x="12604" y="13261"/>
                </a:lnTo>
                <a:lnTo>
                  <a:pt x="12750" y="13140"/>
                </a:lnTo>
                <a:lnTo>
                  <a:pt x="12896" y="13042"/>
                </a:lnTo>
                <a:lnTo>
                  <a:pt x="12994" y="12896"/>
                </a:lnTo>
                <a:lnTo>
                  <a:pt x="13115" y="12750"/>
                </a:lnTo>
                <a:lnTo>
                  <a:pt x="13188" y="12604"/>
                </a:lnTo>
                <a:lnTo>
                  <a:pt x="13505" y="12872"/>
                </a:lnTo>
                <a:lnTo>
                  <a:pt x="13407" y="12945"/>
                </a:lnTo>
                <a:lnTo>
                  <a:pt x="13310" y="13018"/>
                </a:lnTo>
                <a:lnTo>
                  <a:pt x="13115" y="13213"/>
                </a:lnTo>
                <a:lnTo>
                  <a:pt x="12896" y="13359"/>
                </a:lnTo>
                <a:lnTo>
                  <a:pt x="12677" y="13529"/>
                </a:lnTo>
                <a:lnTo>
                  <a:pt x="12653" y="13553"/>
                </a:lnTo>
                <a:lnTo>
                  <a:pt x="12629" y="13602"/>
                </a:lnTo>
                <a:lnTo>
                  <a:pt x="12653" y="13651"/>
                </a:lnTo>
                <a:lnTo>
                  <a:pt x="12677" y="13699"/>
                </a:lnTo>
                <a:lnTo>
                  <a:pt x="12750" y="13724"/>
                </a:lnTo>
                <a:lnTo>
                  <a:pt x="12848" y="13748"/>
                </a:lnTo>
                <a:lnTo>
                  <a:pt x="12921" y="13748"/>
                </a:lnTo>
                <a:lnTo>
                  <a:pt x="12994" y="13724"/>
                </a:lnTo>
                <a:lnTo>
                  <a:pt x="13140" y="13651"/>
                </a:lnTo>
                <a:lnTo>
                  <a:pt x="13286" y="13578"/>
                </a:lnTo>
                <a:lnTo>
                  <a:pt x="13407" y="13480"/>
                </a:lnTo>
                <a:lnTo>
                  <a:pt x="13553" y="13383"/>
                </a:lnTo>
                <a:lnTo>
                  <a:pt x="13675" y="13237"/>
                </a:lnTo>
                <a:lnTo>
                  <a:pt x="13724" y="13164"/>
                </a:lnTo>
                <a:lnTo>
                  <a:pt x="13748" y="13091"/>
                </a:lnTo>
                <a:lnTo>
                  <a:pt x="13943" y="13286"/>
                </a:lnTo>
                <a:lnTo>
                  <a:pt x="13918" y="13286"/>
                </a:lnTo>
                <a:lnTo>
                  <a:pt x="13772" y="13383"/>
                </a:lnTo>
                <a:lnTo>
                  <a:pt x="13675" y="13505"/>
                </a:lnTo>
                <a:lnTo>
                  <a:pt x="13456" y="13748"/>
                </a:lnTo>
                <a:lnTo>
                  <a:pt x="13237" y="13967"/>
                </a:lnTo>
                <a:lnTo>
                  <a:pt x="13140" y="14064"/>
                </a:lnTo>
                <a:lnTo>
                  <a:pt x="13067" y="14210"/>
                </a:lnTo>
                <a:lnTo>
                  <a:pt x="13042" y="14235"/>
                </a:lnTo>
                <a:lnTo>
                  <a:pt x="13067" y="14259"/>
                </a:lnTo>
                <a:lnTo>
                  <a:pt x="13067" y="14308"/>
                </a:lnTo>
                <a:lnTo>
                  <a:pt x="13115" y="14308"/>
                </a:lnTo>
                <a:lnTo>
                  <a:pt x="13261" y="14259"/>
                </a:lnTo>
                <a:lnTo>
                  <a:pt x="13407" y="14210"/>
                </a:lnTo>
                <a:lnTo>
                  <a:pt x="13651" y="14040"/>
                </a:lnTo>
                <a:lnTo>
                  <a:pt x="13797" y="13918"/>
                </a:lnTo>
                <a:lnTo>
                  <a:pt x="13943" y="13797"/>
                </a:lnTo>
                <a:lnTo>
                  <a:pt x="14064" y="13626"/>
                </a:lnTo>
                <a:lnTo>
                  <a:pt x="14137" y="13480"/>
                </a:lnTo>
                <a:lnTo>
                  <a:pt x="14332" y="13675"/>
                </a:lnTo>
                <a:lnTo>
                  <a:pt x="14186" y="13918"/>
                </a:lnTo>
                <a:lnTo>
                  <a:pt x="14089" y="14040"/>
                </a:lnTo>
                <a:lnTo>
                  <a:pt x="13991" y="14137"/>
                </a:lnTo>
                <a:lnTo>
                  <a:pt x="13870" y="14235"/>
                </a:lnTo>
                <a:lnTo>
                  <a:pt x="13748" y="14308"/>
                </a:lnTo>
                <a:lnTo>
                  <a:pt x="13626" y="14381"/>
                </a:lnTo>
                <a:lnTo>
                  <a:pt x="13505" y="14454"/>
                </a:lnTo>
                <a:lnTo>
                  <a:pt x="13505" y="14502"/>
                </a:lnTo>
                <a:lnTo>
                  <a:pt x="13480" y="14527"/>
                </a:lnTo>
                <a:lnTo>
                  <a:pt x="13505" y="14600"/>
                </a:lnTo>
                <a:lnTo>
                  <a:pt x="13602" y="14648"/>
                </a:lnTo>
                <a:lnTo>
                  <a:pt x="13675" y="14673"/>
                </a:lnTo>
                <a:lnTo>
                  <a:pt x="13772" y="14673"/>
                </a:lnTo>
                <a:lnTo>
                  <a:pt x="13894" y="14648"/>
                </a:lnTo>
                <a:lnTo>
                  <a:pt x="14089" y="14551"/>
                </a:lnTo>
                <a:lnTo>
                  <a:pt x="14235" y="14454"/>
                </a:lnTo>
                <a:lnTo>
                  <a:pt x="14356" y="14356"/>
                </a:lnTo>
                <a:lnTo>
                  <a:pt x="14454" y="14235"/>
                </a:lnTo>
                <a:lnTo>
                  <a:pt x="14575" y="14113"/>
                </a:lnTo>
                <a:lnTo>
                  <a:pt x="14648" y="13967"/>
                </a:lnTo>
                <a:lnTo>
                  <a:pt x="14867" y="14210"/>
                </a:lnTo>
                <a:lnTo>
                  <a:pt x="14843" y="14210"/>
                </a:lnTo>
                <a:lnTo>
                  <a:pt x="14721" y="14259"/>
                </a:lnTo>
                <a:lnTo>
                  <a:pt x="14624" y="14332"/>
                </a:lnTo>
                <a:lnTo>
                  <a:pt x="14454" y="14527"/>
                </a:lnTo>
                <a:lnTo>
                  <a:pt x="14235" y="14746"/>
                </a:lnTo>
                <a:lnTo>
                  <a:pt x="14113" y="14867"/>
                </a:lnTo>
                <a:lnTo>
                  <a:pt x="13991" y="14940"/>
                </a:lnTo>
                <a:lnTo>
                  <a:pt x="13967" y="14989"/>
                </a:lnTo>
                <a:lnTo>
                  <a:pt x="13967" y="15038"/>
                </a:lnTo>
                <a:lnTo>
                  <a:pt x="14016" y="15086"/>
                </a:lnTo>
                <a:lnTo>
                  <a:pt x="14064" y="15086"/>
                </a:lnTo>
                <a:lnTo>
                  <a:pt x="14356" y="15013"/>
                </a:lnTo>
                <a:lnTo>
                  <a:pt x="14478" y="14940"/>
                </a:lnTo>
                <a:lnTo>
                  <a:pt x="14624" y="14867"/>
                </a:lnTo>
                <a:lnTo>
                  <a:pt x="14867" y="14648"/>
                </a:lnTo>
                <a:lnTo>
                  <a:pt x="14965" y="14527"/>
                </a:lnTo>
                <a:lnTo>
                  <a:pt x="15038" y="14405"/>
                </a:lnTo>
                <a:lnTo>
                  <a:pt x="15038" y="14381"/>
                </a:lnTo>
                <a:lnTo>
                  <a:pt x="15330" y="14673"/>
                </a:lnTo>
                <a:lnTo>
                  <a:pt x="15111" y="14867"/>
                </a:lnTo>
                <a:lnTo>
                  <a:pt x="14892" y="15062"/>
                </a:lnTo>
                <a:lnTo>
                  <a:pt x="14648" y="15232"/>
                </a:lnTo>
                <a:lnTo>
                  <a:pt x="14527" y="15330"/>
                </a:lnTo>
                <a:lnTo>
                  <a:pt x="14429" y="15427"/>
                </a:lnTo>
                <a:lnTo>
                  <a:pt x="14405" y="15451"/>
                </a:lnTo>
                <a:lnTo>
                  <a:pt x="14405" y="15500"/>
                </a:lnTo>
                <a:lnTo>
                  <a:pt x="14429" y="15524"/>
                </a:lnTo>
                <a:lnTo>
                  <a:pt x="14454" y="15549"/>
                </a:lnTo>
                <a:lnTo>
                  <a:pt x="14624" y="15573"/>
                </a:lnTo>
                <a:lnTo>
                  <a:pt x="14770" y="15549"/>
                </a:lnTo>
                <a:lnTo>
                  <a:pt x="14940" y="15476"/>
                </a:lnTo>
                <a:lnTo>
                  <a:pt x="15086" y="15378"/>
                </a:lnTo>
                <a:lnTo>
                  <a:pt x="15232" y="15281"/>
                </a:lnTo>
                <a:lnTo>
                  <a:pt x="15354" y="15159"/>
                </a:lnTo>
                <a:lnTo>
                  <a:pt x="15573" y="14916"/>
                </a:lnTo>
                <a:lnTo>
                  <a:pt x="15743" y="15111"/>
                </a:lnTo>
                <a:lnTo>
                  <a:pt x="15476" y="15378"/>
                </a:lnTo>
                <a:lnTo>
                  <a:pt x="15330" y="15476"/>
                </a:lnTo>
                <a:lnTo>
                  <a:pt x="15184" y="15573"/>
                </a:lnTo>
                <a:lnTo>
                  <a:pt x="15038" y="15670"/>
                </a:lnTo>
                <a:lnTo>
                  <a:pt x="14892" y="15792"/>
                </a:lnTo>
                <a:lnTo>
                  <a:pt x="14843" y="15840"/>
                </a:lnTo>
                <a:lnTo>
                  <a:pt x="14867" y="15913"/>
                </a:lnTo>
                <a:lnTo>
                  <a:pt x="14892" y="15986"/>
                </a:lnTo>
                <a:lnTo>
                  <a:pt x="14940" y="16011"/>
                </a:lnTo>
                <a:lnTo>
                  <a:pt x="15038" y="16035"/>
                </a:lnTo>
                <a:lnTo>
                  <a:pt x="15159" y="16011"/>
                </a:lnTo>
                <a:lnTo>
                  <a:pt x="15354" y="15962"/>
                </a:lnTo>
                <a:lnTo>
                  <a:pt x="15524" y="15865"/>
                </a:lnTo>
                <a:lnTo>
                  <a:pt x="15695" y="15767"/>
                </a:lnTo>
                <a:lnTo>
                  <a:pt x="15889" y="15597"/>
                </a:lnTo>
                <a:lnTo>
                  <a:pt x="16060" y="15427"/>
                </a:lnTo>
                <a:lnTo>
                  <a:pt x="16352" y="15694"/>
                </a:lnTo>
                <a:lnTo>
                  <a:pt x="16181" y="15865"/>
                </a:lnTo>
                <a:lnTo>
                  <a:pt x="16011" y="16011"/>
                </a:lnTo>
                <a:lnTo>
                  <a:pt x="15743" y="16157"/>
                </a:lnTo>
                <a:lnTo>
                  <a:pt x="15500" y="16303"/>
                </a:lnTo>
                <a:lnTo>
                  <a:pt x="15451" y="16327"/>
                </a:lnTo>
                <a:lnTo>
                  <a:pt x="15451" y="16376"/>
                </a:lnTo>
                <a:lnTo>
                  <a:pt x="15476" y="16400"/>
                </a:lnTo>
                <a:lnTo>
                  <a:pt x="15524" y="16424"/>
                </a:lnTo>
                <a:lnTo>
                  <a:pt x="15719" y="16424"/>
                </a:lnTo>
                <a:lnTo>
                  <a:pt x="15889" y="16449"/>
                </a:lnTo>
                <a:lnTo>
                  <a:pt x="16084" y="16400"/>
                </a:lnTo>
                <a:lnTo>
                  <a:pt x="16254" y="16351"/>
                </a:lnTo>
                <a:lnTo>
                  <a:pt x="16400" y="16254"/>
                </a:lnTo>
                <a:lnTo>
                  <a:pt x="16522" y="16157"/>
                </a:lnTo>
                <a:lnTo>
                  <a:pt x="16498" y="16254"/>
                </a:lnTo>
                <a:lnTo>
                  <a:pt x="16400" y="16376"/>
                </a:lnTo>
                <a:lnTo>
                  <a:pt x="16279" y="16473"/>
                </a:lnTo>
                <a:lnTo>
                  <a:pt x="16133" y="16546"/>
                </a:lnTo>
                <a:lnTo>
                  <a:pt x="15987" y="16619"/>
                </a:lnTo>
                <a:lnTo>
                  <a:pt x="15768" y="16668"/>
                </a:lnTo>
                <a:lnTo>
                  <a:pt x="15451" y="16765"/>
                </a:lnTo>
                <a:lnTo>
                  <a:pt x="15427" y="16692"/>
                </a:lnTo>
                <a:lnTo>
                  <a:pt x="15354" y="16643"/>
                </a:lnTo>
                <a:lnTo>
                  <a:pt x="15208" y="16546"/>
                </a:lnTo>
                <a:lnTo>
                  <a:pt x="15062" y="16400"/>
                </a:lnTo>
                <a:lnTo>
                  <a:pt x="14770" y="16132"/>
                </a:lnTo>
                <a:lnTo>
                  <a:pt x="14016" y="15524"/>
                </a:lnTo>
                <a:lnTo>
                  <a:pt x="13626" y="15159"/>
                </a:lnTo>
                <a:lnTo>
                  <a:pt x="13261" y="14770"/>
                </a:lnTo>
                <a:lnTo>
                  <a:pt x="12556" y="14016"/>
                </a:lnTo>
                <a:lnTo>
                  <a:pt x="12312" y="13772"/>
                </a:lnTo>
                <a:lnTo>
                  <a:pt x="12045" y="13553"/>
                </a:lnTo>
                <a:lnTo>
                  <a:pt x="11485" y="13140"/>
                </a:lnTo>
                <a:lnTo>
                  <a:pt x="11217" y="12921"/>
                </a:lnTo>
                <a:lnTo>
                  <a:pt x="10950" y="12677"/>
                </a:lnTo>
                <a:lnTo>
                  <a:pt x="10707" y="12434"/>
                </a:lnTo>
                <a:lnTo>
                  <a:pt x="10512" y="12166"/>
                </a:lnTo>
                <a:lnTo>
                  <a:pt x="10828" y="11899"/>
                </a:lnTo>
                <a:lnTo>
                  <a:pt x="11144" y="11607"/>
                </a:lnTo>
                <a:lnTo>
                  <a:pt x="11436" y="11315"/>
                </a:lnTo>
                <a:lnTo>
                  <a:pt x="11704" y="10998"/>
                </a:lnTo>
                <a:close/>
                <a:moveTo>
                  <a:pt x="6400" y="0"/>
                </a:moveTo>
                <a:lnTo>
                  <a:pt x="5791" y="73"/>
                </a:lnTo>
                <a:lnTo>
                  <a:pt x="5183" y="170"/>
                </a:lnTo>
                <a:lnTo>
                  <a:pt x="4891" y="243"/>
                </a:lnTo>
                <a:lnTo>
                  <a:pt x="4599" y="341"/>
                </a:lnTo>
                <a:lnTo>
                  <a:pt x="4258" y="462"/>
                </a:lnTo>
                <a:lnTo>
                  <a:pt x="3918" y="633"/>
                </a:lnTo>
                <a:lnTo>
                  <a:pt x="3601" y="827"/>
                </a:lnTo>
                <a:lnTo>
                  <a:pt x="3285" y="1022"/>
                </a:lnTo>
                <a:lnTo>
                  <a:pt x="2969" y="1241"/>
                </a:lnTo>
                <a:lnTo>
                  <a:pt x="2677" y="1484"/>
                </a:lnTo>
                <a:lnTo>
                  <a:pt x="2117" y="1971"/>
                </a:lnTo>
                <a:lnTo>
                  <a:pt x="1850" y="2239"/>
                </a:lnTo>
                <a:lnTo>
                  <a:pt x="1606" y="2506"/>
                </a:lnTo>
                <a:lnTo>
                  <a:pt x="1363" y="2798"/>
                </a:lnTo>
                <a:lnTo>
                  <a:pt x="1168" y="3066"/>
                </a:lnTo>
                <a:lnTo>
                  <a:pt x="949" y="3382"/>
                </a:lnTo>
                <a:lnTo>
                  <a:pt x="779" y="3699"/>
                </a:lnTo>
                <a:lnTo>
                  <a:pt x="609" y="4015"/>
                </a:lnTo>
                <a:lnTo>
                  <a:pt x="463" y="4331"/>
                </a:lnTo>
                <a:lnTo>
                  <a:pt x="341" y="4672"/>
                </a:lnTo>
                <a:lnTo>
                  <a:pt x="244" y="5013"/>
                </a:lnTo>
                <a:lnTo>
                  <a:pt x="146" y="5353"/>
                </a:lnTo>
                <a:lnTo>
                  <a:pt x="73" y="5718"/>
                </a:lnTo>
                <a:lnTo>
                  <a:pt x="25" y="6083"/>
                </a:lnTo>
                <a:lnTo>
                  <a:pt x="0" y="6448"/>
                </a:lnTo>
                <a:lnTo>
                  <a:pt x="0" y="6813"/>
                </a:lnTo>
                <a:lnTo>
                  <a:pt x="0" y="7203"/>
                </a:lnTo>
                <a:lnTo>
                  <a:pt x="25" y="7592"/>
                </a:lnTo>
                <a:lnTo>
                  <a:pt x="98" y="7957"/>
                </a:lnTo>
                <a:lnTo>
                  <a:pt x="171" y="8346"/>
                </a:lnTo>
                <a:lnTo>
                  <a:pt x="268" y="8711"/>
                </a:lnTo>
                <a:lnTo>
                  <a:pt x="390" y="9076"/>
                </a:lnTo>
                <a:lnTo>
                  <a:pt x="560" y="9441"/>
                </a:lnTo>
                <a:lnTo>
                  <a:pt x="730" y="9782"/>
                </a:lnTo>
                <a:lnTo>
                  <a:pt x="925" y="10122"/>
                </a:lnTo>
                <a:lnTo>
                  <a:pt x="1168" y="10463"/>
                </a:lnTo>
                <a:lnTo>
                  <a:pt x="1436" y="10804"/>
                </a:lnTo>
                <a:lnTo>
                  <a:pt x="1704" y="11096"/>
                </a:lnTo>
                <a:lnTo>
                  <a:pt x="1996" y="11363"/>
                </a:lnTo>
                <a:lnTo>
                  <a:pt x="2312" y="11631"/>
                </a:lnTo>
                <a:lnTo>
                  <a:pt x="2628" y="11874"/>
                </a:lnTo>
                <a:lnTo>
                  <a:pt x="2969" y="12093"/>
                </a:lnTo>
                <a:lnTo>
                  <a:pt x="3334" y="12312"/>
                </a:lnTo>
                <a:lnTo>
                  <a:pt x="3747" y="12531"/>
                </a:lnTo>
                <a:lnTo>
                  <a:pt x="4161" y="12726"/>
                </a:lnTo>
                <a:lnTo>
                  <a:pt x="4599" y="12896"/>
                </a:lnTo>
                <a:lnTo>
                  <a:pt x="5037" y="13042"/>
                </a:lnTo>
                <a:lnTo>
                  <a:pt x="5499" y="13164"/>
                </a:lnTo>
                <a:lnTo>
                  <a:pt x="5937" y="13261"/>
                </a:lnTo>
                <a:lnTo>
                  <a:pt x="6400" y="13334"/>
                </a:lnTo>
                <a:lnTo>
                  <a:pt x="6862" y="13383"/>
                </a:lnTo>
                <a:lnTo>
                  <a:pt x="7324" y="13383"/>
                </a:lnTo>
                <a:lnTo>
                  <a:pt x="7787" y="13334"/>
                </a:lnTo>
                <a:lnTo>
                  <a:pt x="8225" y="13261"/>
                </a:lnTo>
                <a:lnTo>
                  <a:pt x="8638" y="13140"/>
                </a:lnTo>
                <a:lnTo>
                  <a:pt x="9076" y="12994"/>
                </a:lnTo>
                <a:lnTo>
                  <a:pt x="9466" y="12799"/>
                </a:lnTo>
                <a:lnTo>
                  <a:pt x="9879" y="12580"/>
                </a:lnTo>
                <a:lnTo>
                  <a:pt x="10269" y="12337"/>
                </a:lnTo>
                <a:lnTo>
                  <a:pt x="10293" y="12458"/>
                </a:lnTo>
                <a:lnTo>
                  <a:pt x="10317" y="12580"/>
                </a:lnTo>
                <a:lnTo>
                  <a:pt x="10390" y="12677"/>
                </a:lnTo>
                <a:lnTo>
                  <a:pt x="10463" y="12775"/>
                </a:lnTo>
                <a:lnTo>
                  <a:pt x="10658" y="12969"/>
                </a:lnTo>
                <a:lnTo>
                  <a:pt x="10828" y="13140"/>
                </a:lnTo>
                <a:lnTo>
                  <a:pt x="11120" y="13383"/>
                </a:lnTo>
                <a:lnTo>
                  <a:pt x="11412" y="13602"/>
                </a:lnTo>
                <a:lnTo>
                  <a:pt x="11704" y="13845"/>
                </a:lnTo>
                <a:lnTo>
                  <a:pt x="11972" y="14089"/>
                </a:lnTo>
                <a:lnTo>
                  <a:pt x="12385" y="14502"/>
                </a:lnTo>
                <a:lnTo>
                  <a:pt x="12775" y="14916"/>
                </a:lnTo>
                <a:lnTo>
                  <a:pt x="13164" y="15330"/>
                </a:lnTo>
                <a:lnTo>
                  <a:pt x="13553" y="15743"/>
                </a:lnTo>
                <a:lnTo>
                  <a:pt x="13772" y="15938"/>
                </a:lnTo>
                <a:lnTo>
                  <a:pt x="13991" y="16132"/>
                </a:lnTo>
                <a:lnTo>
                  <a:pt x="14429" y="16473"/>
                </a:lnTo>
                <a:lnTo>
                  <a:pt x="14770" y="16789"/>
                </a:lnTo>
                <a:lnTo>
                  <a:pt x="14916" y="16935"/>
                </a:lnTo>
                <a:lnTo>
                  <a:pt x="15111" y="17081"/>
                </a:lnTo>
                <a:lnTo>
                  <a:pt x="15184" y="17106"/>
                </a:lnTo>
                <a:lnTo>
                  <a:pt x="15232" y="17154"/>
                </a:lnTo>
                <a:lnTo>
                  <a:pt x="15305" y="17179"/>
                </a:lnTo>
                <a:lnTo>
                  <a:pt x="15451" y="17227"/>
                </a:lnTo>
                <a:lnTo>
                  <a:pt x="15646" y="17203"/>
                </a:lnTo>
                <a:lnTo>
                  <a:pt x="15841" y="17179"/>
                </a:lnTo>
                <a:lnTo>
                  <a:pt x="16035" y="17106"/>
                </a:lnTo>
                <a:lnTo>
                  <a:pt x="16230" y="17033"/>
                </a:lnTo>
                <a:lnTo>
                  <a:pt x="16498" y="16911"/>
                </a:lnTo>
                <a:lnTo>
                  <a:pt x="16644" y="16814"/>
                </a:lnTo>
                <a:lnTo>
                  <a:pt x="16790" y="16668"/>
                </a:lnTo>
                <a:lnTo>
                  <a:pt x="16911" y="16497"/>
                </a:lnTo>
                <a:lnTo>
                  <a:pt x="17009" y="16327"/>
                </a:lnTo>
                <a:lnTo>
                  <a:pt x="17057" y="16132"/>
                </a:lnTo>
                <a:lnTo>
                  <a:pt x="17082" y="15938"/>
                </a:lnTo>
                <a:lnTo>
                  <a:pt x="17057" y="15840"/>
                </a:lnTo>
                <a:lnTo>
                  <a:pt x="17033" y="15767"/>
                </a:lnTo>
                <a:lnTo>
                  <a:pt x="17009" y="15670"/>
                </a:lnTo>
                <a:lnTo>
                  <a:pt x="16936" y="15597"/>
                </a:lnTo>
                <a:lnTo>
                  <a:pt x="16887" y="15549"/>
                </a:lnTo>
                <a:lnTo>
                  <a:pt x="15500" y="14137"/>
                </a:lnTo>
                <a:lnTo>
                  <a:pt x="14819" y="13432"/>
                </a:lnTo>
                <a:lnTo>
                  <a:pt x="14089" y="12750"/>
                </a:lnTo>
                <a:lnTo>
                  <a:pt x="13772" y="12458"/>
                </a:lnTo>
                <a:lnTo>
                  <a:pt x="13432" y="12166"/>
                </a:lnTo>
                <a:lnTo>
                  <a:pt x="13091" y="11899"/>
                </a:lnTo>
                <a:lnTo>
                  <a:pt x="12775" y="11582"/>
                </a:lnTo>
                <a:lnTo>
                  <a:pt x="12580" y="11363"/>
                </a:lnTo>
                <a:lnTo>
                  <a:pt x="12385" y="11120"/>
                </a:lnTo>
                <a:lnTo>
                  <a:pt x="12166" y="10901"/>
                </a:lnTo>
                <a:lnTo>
                  <a:pt x="12045" y="10804"/>
                </a:lnTo>
                <a:lnTo>
                  <a:pt x="11923" y="10706"/>
                </a:lnTo>
                <a:lnTo>
                  <a:pt x="12191" y="10317"/>
                </a:lnTo>
                <a:lnTo>
                  <a:pt x="12434" y="9928"/>
                </a:lnTo>
                <a:lnTo>
                  <a:pt x="12629" y="9490"/>
                </a:lnTo>
                <a:lnTo>
                  <a:pt x="12823" y="9076"/>
                </a:lnTo>
                <a:lnTo>
                  <a:pt x="12969" y="8614"/>
                </a:lnTo>
                <a:lnTo>
                  <a:pt x="13091" y="8176"/>
                </a:lnTo>
                <a:lnTo>
                  <a:pt x="13188" y="7713"/>
                </a:lnTo>
                <a:lnTo>
                  <a:pt x="13261" y="7251"/>
                </a:lnTo>
                <a:lnTo>
                  <a:pt x="13310" y="6765"/>
                </a:lnTo>
                <a:lnTo>
                  <a:pt x="13310" y="6302"/>
                </a:lnTo>
                <a:lnTo>
                  <a:pt x="13286" y="5840"/>
                </a:lnTo>
                <a:lnTo>
                  <a:pt x="13237" y="5378"/>
                </a:lnTo>
                <a:lnTo>
                  <a:pt x="13164" y="4891"/>
                </a:lnTo>
                <a:lnTo>
                  <a:pt x="13042" y="4453"/>
                </a:lnTo>
                <a:lnTo>
                  <a:pt x="12896" y="3991"/>
                </a:lnTo>
                <a:lnTo>
                  <a:pt x="12702" y="3553"/>
                </a:lnTo>
                <a:lnTo>
                  <a:pt x="12580" y="3285"/>
                </a:lnTo>
                <a:lnTo>
                  <a:pt x="12434" y="3042"/>
                </a:lnTo>
                <a:lnTo>
                  <a:pt x="12288" y="2798"/>
                </a:lnTo>
                <a:lnTo>
                  <a:pt x="12118" y="2579"/>
                </a:lnTo>
                <a:lnTo>
                  <a:pt x="11753" y="2141"/>
                </a:lnTo>
                <a:lnTo>
                  <a:pt x="11339" y="1728"/>
                </a:lnTo>
                <a:lnTo>
                  <a:pt x="10901" y="1363"/>
                </a:lnTo>
                <a:lnTo>
                  <a:pt x="10415" y="1046"/>
                </a:lnTo>
                <a:lnTo>
                  <a:pt x="9904" y="754"/>
                </a:lnTo>
                <a:lnTo>
                  <a:pt x="9368" y="511"/>
                </a:lnTo>
                <a:lnTo>
                  <a:pt x="8784" y="316"/>
                </a:lnTo>
                <a:lnTo>
                  <a:pt x="8225" y="170"/>
                </a:lnTo>
                <a:lnTo>
                  <a:pt x="7616" y="73"/>
                </a:lnTo>
                <a:lnTo>
                  <a:pt x="700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48"/>
          <p:cNvSpPr/>
          <p:nvPr/>
        </p:nvSpPr>
        <p:spPr>
          <a:xfrm>
            <a:off x="3715449" y="2654805"/>
            <a:ext cx="334255" cy="332845"/>
          </a:xfrm>
          <a:custGeom>
            <a:rect b="b" l="l" r="r" t="t"/>
            <a:pathLst>
              <a:path extrusionOk="0" h="17228" w="17301">
                <a:moveTo>
                  <a:pt x="9295" y="4842"/>
                </a:moveTo>
                <a:lnTo>
                  <a:pt x="9514" y="4891"/>
                </a:lnTo>
                <a:lnTo>
                  <a:pt x="9758" y="4964"/>
                </a:lnTo>
                <a:lnTo>
                  <a:pt x="9539" y="5256"/>
                </a:lnTo>
                <a:lnTo>
                  <a:pt x="9368" y="5548"/>
                </a:lnTo>
                <a:lnTo>
                  <a:pt x="9198" y="5499"/>
                </a:lnTo>
                <a:lnTo>
                  <a:pt x="9174" y="5426"/>
                </a:lnTo>
                <a:lnTo>
                  <a:pt x="9271" y="4940"/>
                </a:lnTo>
                <a:lnTo>
                  <a:pt x="9295" y="4842"/>
                </a:lnTo>
                <a:close/>
                <a:moveTo>
                  <a:pt x="8784" y="4769"/>
                </a:moveTo>
                <a:lnTo>
                  <a:pt x="8882" y="4794"/>
                </a:lnTo>
                <a:lnTo>
                  <a:pt x="8857" y="4891"/>
                </a:lnTo>
                <a:lnTo>
                  <a:pt x="8784" y="5159"/>
                </a:lnTo>
                <a:lnTo>
                  <a:pt x="8736" y="5426"/>
                </a:lnTo>
                <a:lnTo>
                  <a:pt x="8468" y="5426"/>
                </a:lnTo>
                <a:lnTo>
                  <a:pt x="8468" y="5329"/>
                </a:lnTo>
                <a:lnTo>
                  <a:pt x="8419" y="5134"/>
                </a:lnTo>
                <a:lnTo>
                  <a:pt x="8346" y="4964"/>
                </a:lnTo>
                <a:lnTo>
                  <a:pt x="8322" y="4915"/>
                </a:lnTo>
                <a:lnTo>
                  <a:pt x="8249" y="4915"/>
                </a:lnTo>
                <a:lnTo>
                  <a:pt x="8225" y="4940"/>
                </a:lnTo>
                <a:lnTo>
                  <a:pt x="8200" y="4988"/>
                </a:lnTo>
                <a:lnTo>
                  <a:pt x="8200" y="5183"/>
                </a:lnTo>
                <a:lnTo>
                  <a:pt x="8176" y="5378"/>
                </a:lnTo>
                <a:lnTo>
                  <a:pt x="8176" y="5451"/>
                </a:lnTo>
                <a:lnTo>
                  <a:pt x="7957" y="5499"/>
                </a:lnTo>
                <a:lnTo>
                  <a:pt x="7738" y="5597"/>
                </a:lnTo>
                <a:lnTo>
                  <a:pt x="7714" y="5548"/>
                </a:lnTo>
                <a:lnTo>
                  <a:pt x="7641" y="5378"/>
                </a:lnTo>
                <a:lnTo>
                  <a:pt x="7568" y="5207"/>
                </a:lnTo>
                <a:lnTo>
                  <a:pt x="7471" y="5110"/>
                </a:lnTo>
                <a:lnTo>
                  <a:pt x="7373" y="5013"/>
                </a:lnTo>
                <a:lnTo>
                  <a:pt x="7349" y="4988"/>
                </a:lnTo>
                <a:lnTo>
                  <a:pt x="7568" y="4891"/>
                </a:lnTo>
                <a:lnTo>
                  <a:pt x="7641" y="4964"/>
                </a:lnTo>
                <a:lnTo>
                  <a:pt x="7738" y="5013"/>
                </a:lnTo>
                <a:lnTo>
                  <a:pt x="7836" y="5037"/>
                </a:lnTo>
                <a:lnTo>
                  <a:pt x="7933" y="5013"/>
                </a:lnTo>
                <a:lnTo>
                  <a:pt x="8127" y="4915"/>
                </a:lnTo>
                <a:lnTo>
                  <a:pt x="8298" y="4842"/>
                </a:lnTo>
                <a:lnTo>
                  <a:pt x="8492" y="4818"/>
                </a:lnTo>
                <a:lnTo>
                  <a:pt x="8663" y="4794"/>
                </a:lnTo>
                <a:lnTo>
                  <a:pt x="8711" y="4794"/>
                </a:lnTo>
                <a:lnTo>
                  <a:pt x="8784" y="4769"/>
                </a:lnTo>
                <a:close/>
                <a:moveTo>
                  <a:pt x="9879" y="5013"/>
                </a:moveTo>
                <a:lnTo>
                  <a:pt x="10147" y="5159"/>
                </a:lnTo>
                <a:lnTo>
                  <a:pt x="10415" y="5305"/>
                </a:lnTo>
                <a:lnTo>
                  <a:pt x="10196" y="5524"/>
                </a:lnTo>
                <a:lnTo>
                  <a:pt x="9977" y="5743"/>
                </a:lnTo>
                <a:lnTo>
                  <a:pt x="9977" y="5767"/>
                </a:lnTo>
                <a:lnTo>
                  <a:pt x="9928" y="5743"/>
                </a:lnTo>
                <a:lnTo>
                  <a:pt x="9685" y="5645"/>
                </a:lnTo>
                <a:lnTo>
                  <a:pt x="9879" y="5013"/>
                </a:lnTo>
                <a:close/>
                <a:moveTo>
                  <a:pt x="7300" y="5013"/>
                </a:moveTo>
                <a:lnTo>
                  <a:pt x="7300" y="5037"/>
                </a:lnTo>
                <a:lnTo>
                  <a:pt x="7325" y="5183"/>
                </a:lnTo>
                <a:lnTo>
                  <a:pt x="7325" y="5305"/>
                </a:lnTo>
                <a:lnTo>
                  <a:pt x="7373" y="5499"/>
                </a:lnTo>
                <a:lnTo>
                  <a:pt x="7446" y="5670"/>
                </a:lnTo>
                <a:lnTo>
                  <a:pt x="7446" y="5718"/>
                </a:lnTo>
                <a:lnTo>
                  <a:pt x="7203" y="5791"/>
                </a:lnTo>
                <a:lnTo>
                  <a:pt x="7081" y="5524"/>
                </a:lnTo>
                <a:lnTo>
                  <a:pt x="6935" y="5232"/>
                </a:lnTo>
                <a:lnTo>
                  <a:pt x="7106" y="5134"/>
                </a:lnTo>
                <a:lnTo>
                  <a:pt x="7300" y="5013"/>
                </a:lnTo>
                <a:close/>
                <a:moveTo>
                  <a:pt x="10707" y="5475"/>
                </a:moveTo>
                <a:lnTo>
                  <a:pt x="11193" y="5816"/>
                </a:lnTo>
                <a:lnTo>
                  <a:pt x="10999" y="5913"/>
                </a:lnTo>
                <a:lnTo>
                  <a:pt x="10780" y="6010"/>
                </a:lnTo>
                <a:lnTo>
                  <a:pt x="10585" y="6108"/>
                </a:lnTo>
                <a:lnTo>
                  <a:pt x="10390" y="5986"/>
                </a:lnTo>
                <a:lnTo>
                  <a:pt x="10171" y="5864"/>
                </a:lnTo>
                <a:lnTo>
                  <a:pt x="10512" y="5621"/>
                </a:lnTo>
                <a:lnTo>
                  <a:pt x="10707" y="5475"/>
                </a:lnTo>
                <a:close/>
                <a:moveTo>
                  <a:pt x="6692" y="5426"/>
                </a:moveTo>
                <a:lnTo>
                  <a:pt x="6716" y="5572"/>
                </a:lnTo>
                <a:lnTo>
                  <a:pt x="6741" y="5718"/>
                </a:lnTo>
                <a:lnTo>
                  <a:pt x="6838" y="5986"/>
                </a:lnTo>
                <a:lnTo>
                  <a:pt x="6643" y="6156"/>
                </a:lnTo>
                <a:lnTo>
                  <a:pt x="6522" y="5986"/>
                </a:lnTo>
                <a:lnTo>
                  <a:pt x="6351" y="5743"/>
                </a:lnTo>
                <a:lnTo>
                  <a:pt x="6522" y="5572"/>
                </a:lnTo>
                <a:lnTo>
                  <a:pt x="6692" y="5426"/>
                </a:lnTo>
                <a:close/>
                <a:moveTo>
                  <a:pt x="11461" y="6059"/>
                </a:moveTo>
                <a:lnTo>
                  <a:pt x="11607" y="6181"/>
                </a:lnTo>
                <a:lnTo>
                  <a:pt x="11510" y="6181"/>
                </a:lnTo>
                <a:lnTo>
                  <a:pt x="11193" y="6254"/>
                </a:lnTo>
                <a:lnTo>
                  <a:pt x="11047" y="6302"/>
                </a:lnTo>
                <a:lnTo>
                  <a:pt x="10877" y="6375"/>
                </a:lnTo>
                <a:lnTo>
                  <a:pt x="10780" y="6278"/>
                </a:lnTo>
                <a:lnTo>
                  <a:pt x="11096" y="6181"/>
                </a:lnTo>
                <a:lnTo>
                  <a:pt x="11291" y="6132"/>
                </a:lnTo>
                <a:lnTo>
                  <a:pt x="11461" y="6059"/>
                </a:lnTo>
                <a:close/>
                <a:moveTo>
                  <a:pt x="6157" y="5962"/>
                </a:moveTo>
                <a:lnTo>
                  <a:pt x="6230" y="6156"/>
                </a:lnTo>
                <a:lnTo>
                  <a:pt x="6303" y="6302"/>
                </a:lnTo>
                <a:lnTo>
                  <a:pt x="6400" y="6424"/>
                </a:lnTo>
                <a:lnTo>
                  <a:pt x="6181" y="6765"/>
                </a:lnTo>
                <a:lnTo>
                  <a:pt x="6157" y="6716"/>
                </a:lnTo>
                <a:lnTo>
                  <a:pt x="5962" y="6546"/>
                </a:lnTo>
                <a:lnTo>
                  <a:pt x="5840" y="6400"/>
                </a:lnTo>
                <a:lnTo>
                  <a:pt x="5986" y="6181"/>
                </a:lnTo>
                <a:lnTo>
                  <a:pt x="6157" y="5962"/>
                </a:lnTo>
                <a:close/>
                <a:moveTo>
                  <a:pt x="11729" y="6327"/>
                </a:moveTo>
                <a:lnTo>
                  <a:pt x="11923" y="6570"/>
                </a:lnTo>
                <a:lnTo>
                  <a:pt x="12094" y="6862"/>
                </a:lnTo>
                <a:lnTo>
                  <a:pt x="11899" y="6838"/>
                </a:lnTo>
                <a:lnTo>
                  <a:pt x="11704" y="6862"/>
                </a:lnTo>
                <a:lnTo>
                  <a:pt x="11510" y="6886"/>
                </a:lnTo>
                <a:lnTo>
                  <a:pt x="11339" y="6911"/>
                </a:lnTo>
                <a:lnTo>
                  <a:pt x="11145" y="6643"/>
                </a:lnTo>
                <a:lnTo>
                  <a:pt x="11388" y="6594"/>
                </a:lnTo>
                <a:lnTo>
                  <a:pt x="11607" y="6546"/>
                </a:lnTo>
                <a:lnTo>
                  <a:pt x="11680" y="6497"/>
                </a:lnTo>
                <a:lnTo>
                  <a:pt x="11704" y="6448"/>
                </a:lnTo>
                <a:lnTo>
                  <a:pt x="11729" y="6375"/>
                </a:lnTo>
                <a:lnTo>
                  <a:pt x="11729" y="6327"/>
                </a:lnTo>
                <a:close/>
                <a:moveTo>
                  <a:pt x="5646" y="6765"/>
                </a:moveTo>
                <a:lnTo>
                  <a:pt x="5719" y="6838"/>
                </a:lnTo>
                <a:lnTo>
                  <a:pt x="5840" y="7008"/>
                </a:lnTo>
                <a:lnTo>
                  <a:pt x="5913" y="7081"/>
                </a:lnTo>
                <a:lnTo>
                  <a:pt x="6011" y="7130"/>
                </a:lnTo>
                <a:lnTo>
                  <a:pt x="5913" y="7397"/>
                </a:lnTo>
                <a:lnTo>
                  <a:pt x="5670" y="7300"/>
                </a:lnTo>
                <a:lnTo>
                  <a:pt x="5524" y="7276"/>
                </a:lnTo>
                <a:lnTo>
                  <a:pt x="5402" y="7251"/>
                </a:lnTo>
                <a:lnTo>
                  <a:pt x="5524" y="7008"/>
                </a:lnTo>
                <a:lnTo>
                  <a:pt x="5646" y="6765"/>
                </a:lnTo>
                <a:close/>
                <a:moveTo>
                  <a:pt x="12288" y="7276"/>
                </a:moveTo>
                <a:lnTo>
                  <a:pt x="12361" y="7519"/>
                </a:lnTo>
                <a:lnTo>
                  <a:pt x="12410" y="7786"/>
                </a:lnTo>
                <a:lnTo>
                  <a:pt x="12215" y="7689"/>
                </a:lnTo>
                <a:lnTo>
                  <a:pt x="12021" y="7616"/>
                </a:lnTo>
                <a:lnTo>
                  <a:pt x="11802" y="7567"/>
                </a:lnTo>
                <a:lnTo>
                  <a:pt x="11583" y="7543"/>
                </a:lnTo>
                <a:lnTo>
                  <a:pt x="11510" y="7276"/>
                </a:lnTo>
                <a:lnTo>
                  <a:pt x="11680" y="7300"/>
                </a:lnTo>
                <a:lnTo>
                  <a:pt x="11875" y="7300"/>
                </a:lnTo>
                <a:lnTo>
                  <a:pt x="12264" y="7276"/>
                </a:lnTo>
                <a:close/>
                <a:moveTo>
                  <a:pt x="5281" y="7616"/>
                </a:moveTo>
                <a:lnTo>
                  <a:pt x="5548" y="7713"/>
                </a:lnTo>
                <a:lnTo>
                  <a:pt x="5792" y="7811"/>
                </a:lnTo>
                <a:lnTo>
                  <a:pt x="5719" y="8273"/>
                </a:lnTo>
                <a:lnTo>
                  <a:pt x="5256" y="8322"/>
                </a:lnTo>
                <a:lnTo>
                  <a:pt x="5135" y="8322"/>
                </a:lnTo>
                <a:lnTo>
                  <a:pt x="5183" y="7981"/>
                </a:lnTo>
                <a:lnTo>
                  <a:pt x="5281" y="7616"/>
                </a:lnTo>
                <a:close/>
                <a:moveTo>
                  <a:pt x="11656" y="7859"/>
                </a:moveTo>
                <a:lnTo>
                  <a:pt x="11826" y="7932"/>
                </a:lnTo>
                <a:lnTo>
                  <a:pt x="12069" y="8054"/>
                </a:lnTo>
                <a:lnTo>
                  <a:pt x="12191" y="8103"/>
                </a:lnTo>
                <a:lnTo>
                  <a:pt x="12337" y="8151"/>
                </a:lnTo>
                <a:lnTo>
                  <a:pt x="12386" y="8151"/>
                </a:lnTo>
                <a:lnTo>
                  <a:pt x="12459" y="8127"/>
                </a:lnTo>
                <a:lnTo>
                  <a:pt x="12459" y="8516"/>
                </a:lnTo>
                <a:lnTo>
                  <a:pt x="12264" y="8395"/>
                </a:lnTo>
                <a:lnTo>
                  <a:pt x="11972" y="8249"/>
                </a:lnTo>
                <a:lnTo>
                  <a:pt x="11826" y="8200"/>
                </a:lnTo>
                <a:lnTo>
                  <a:pt x="11680" y="8176"/>
                </a:lnTo>
                <a:lnTo>
                  <a:pt x="11656" y="7859"/>
                </a:lnTo>
                <a:close/>
                <a:moveTo>
                  <a:pt x="11680" y="8468"/>
                </a:moveTo>
                <a:lnTo>
                  <a:pt x="11777" y="8589"/>
                </a:lnTo>
                <a:lnTo>
                  <a:pt x="11899" y="8662"/>
                </a:lnTo>
                <a:lnTo>
                  <a:pt x="12191" y="8857"/>
                </a:lnTo>
                <a:lnTo>
                  <a:pt x="12337" y="8954"/>
                </a:lnTo>
                <a:lnTo>
                  <a:pt x="12118" y="8979"/>
                </a:lnTo>
                <a:lnTo>
                  <a:pt x="11875" y="8954"/>
                </a:lnTo>
                <a:lnTo>
                  <a:pt x="11631" y="8954"/>
                </a:lnTo>
                <a:lnTo>
                  <a:pt x="11656" y="8711"/>
                </a:lnTo>
                <a:lnTo>
                  <a:pt x="11680" y="8468"/>
                </a:lnTo>
                <a:close/>
                <a:moveTo>
                  <a:pt x="5694" y="8735"/>
                </a:moveTo>
                <a:lnTo>
                  <a:pt x="5694" y="8954"/>
                </a:lnTo>
                <a:lnTo>
                  <a:pt x="5719" y="9198"/>
                </a:lnTo>
                <a:lnTo>
                  <a:pt x="5427" y="9222"/>
                </a:lnTo>
                <a:lnTo>
                  <a:pt x="5159" y="9271"/>
                </a:lnTo>
                <a:lnTo>
                  <a:pt x="5110" y="9003"/>
                </a:lnTo>
                <a:lnTo>
                  <a:pt x="5110" y="8760"/>
                </a:lnTo>
                <a:lnTo>
                  <a:pt x="5402" y="8760"/>
                </a:lnTo>
                <a:lnTo>
                  <a:pt x="5694" y="8735"/>
                </a:lnTo>
                <a:close/>
                <a:moveTo>
                  <a:pt x="5208" y="9514"/>
                </a:moveTo>
                <a:lnTo>
                  <a:pt x="5792" y="9563"/>
                </a:lnTo>
                <a:lnTo>
                  <a:pt x="5840" y="9757"/>
                </a:lnTo>
                <a:lnTo>
                  <a:pt x="5913" y="9952"/>
                </a:lnTo>
                <a:lnTo>
                  <a:pt x="5354" y="9952"/>
                </a:lnTo>
                <a:lnTo>
                  <a:pt x="5256" y="9733"/>
                </a:lnTo>
                <a:lnTo>
                  <a:pt x="5208" y="9514"/>
                </a:lnTo>
                <a:close/>
                <a:moveTo>
                  <a:pt x="11583" y="9222"/>
                </a:moveTo>
                <a:lnTo>
                  <a:pt x="11680" y="9271"/>
                </a:lnTo>
                <a:lnTo>
                  <a:pt x="11777" y="9319"/>
                </a:lnTo>
                <a:lnTo>
                  <a:pt x="11996" y="9368"/>
                </a:lnTo>
                <a:lnTo>
                  <a:pt x="12167" y="9392"/>
                </a:lnTo>
                <a:lnTo>
                  <a:pt x="12386" y="9392"/>
                </a:lnTo>
                <a:lnTo>
                  <a:pt x="12288" y="9782"/>
                </a:lnTo>
                <a:lnTo>
                  <a:pt x="12167" y="10147"/>
                </a:lnTo>
                <a:lnTo>
                  <a:pt x="12142" y="10098"/>
                </a:lnTo>
                <a:lnTo>
                  <a:pt x="12118" y="10049"/>
                </a:lnTo>
                <a:lnTo>
                  <a:pt x="12021" y="9952"/>
                </a:lnTo>
                <a:lnTo>
                  <a:pt x="11777" y="9830"/>
                </a:lnTo>
                <a:lnTo>
                  <a:pt x="11607" y="9757"/>
                </a:lnTo>
                <a:lnTo>
                  <a:pt x="11437" y="9684"/>
                </a:lnTo>
                <a:lnTo>
                  <a:pt x="11510" y="9465"/>
                </a:lnTo>
                <a:lnTo>
                  <a:pt x="11583" y="9222"/>
                </a:lnTo>
                <a:close/>
                <a:moveTo>
                  <a:pt x="11339" y="9952"/>
                </a:moveTo>
                <a:lnTo>
                  <a:pt x="11461" y="10025"/>
                </a:lnTo>
                <a:lnTo>
                  <a:pt x="11607" y="10122"/>
                </a:lnTo>
                <a:lnTo>
                  <a:pt x="11850" y="10268"/>
                </a:lnTo>
                <a:lnTo>
                  <a:pt x="11972" y="10293"/>
                </a:lnTo>
                <a:lnTo>
                  <a:pt x="12118" y="10293"/>
                </a:lnTo>
                <a:lnTo>
                  <a:pt x="11996" y="10512"/>
                </a:lnTo>
                <a:lnTo>
                  <a:pt x="11875" y="10731"/>
                </a:lnTo>
                <a:lnTo>
                  <a:pt x="11753" y="10609"/>
                </a:lnTo>
                <a:lnTo>
                  <a:pt x="11656" y="10487"/>
                </a:lnTo>
                <a:lnTo>
                  <a:pt x="11510" y="10390"/>
                </a:lnTo>
                <a:lnTo>
                  <a:pt x="11364" y="10317"/>
                </a:lnTo>
                <a:lnTo>
                  <a:pt x="11266" y="10293"/>
                </a:lnTo>
                <a:lnTo>
                  <a:pt x="11169" y="10268"/>
                </a:lnTo>
                <a:lnTo>
                  <a:pt x="11339" y="9952"/>
                </a:lnTo>
                <a:close/>
                <a:moveTo>
                  <a:pt x="6132" y="10341"/>
                </a:moveTo>
                <a:lnTo>
                  <a:pt x="6327" y="10585"/>
                </a:lnTo>
                <a:lnTo>
                  <a:pt x="6059" y="10658"/>
                </a:lnTo>
                <a:lnTo>
                  <a:pt x="5792" y="10755"/>
                </a:lnTo>
                <a:lnTo>
                  <a:pt x="5670" y="10560"/>
                </a:lnTo>
                <a:lnTo>
                  <a:pt x="5548" y="10366"/>
                </a:lnTo>
                <a:lnTo>
                  <a:pt x="5548" y="10366"/>
                </a:lnTo>
                <a:lnTo>
                  <a:pt x="5840" y="10390"/>
                </a:lnTo>
                <a:lnTo>
                  <a:pt x="5986" y="10390"/>
                </a:lnTo>
                <a:lnTo>
                  <a:pt x="6132" y="10341"/>
                </a:lnTo>
                <a:close/>
                <a:moveTo>
                  <a:pt x="8663" y="5986"/>
                </a:moveTo>
                <a:lnTo>
                  <a:pt x="8857" y="6010"/>
                </a:lnTo>
                <a:lnTo>
                  <a:pt x="9076" y="6059"/>
                </a:lnTo>
                <a:lnTo>
                  <a:pt x="9490" y="6181"/>
                </a:lnTo>
                <a:lnTo>
                  <a:pt x="9855" y="6327"/>
                </a:lnTo>
                <a:lnTo>
                  <a:pt x="10123" y="6473"/>
                </a:lnTo>
                <a:lnTo>
                  <a:pt x="10342" y="6643"/>
                </a:lnTo>
                <a:lnTo>
                  <a:pt x="10561" y="6813"/>
                </a:lnTo>
                <a:lnTo>
                  <a:pt x="10731" y="7032"/>
                </a:lnTo>
                <a:lnTo>
                  <a:pt x="10877" y="7251"/>
                </a:lnTo>
                <a:lnTo>
                  <a:pt x="10999" y="7494"/>
                </a:lnTo>
                <a:lnTo>
                  <a:pt x="11096" y="7762"/>
                </a:lnTo>
                <a:lnTo>
                  <a:pt x="11145" y="8054"/>
                </a:lnTo>
                <a:lnTo>
                  <a:pt x="11193" y="8297"/>
                </a:lnTo>
                <a:lnTo>
                  <a:pt x="11193" y="8565"/>
                </a:lnTo>
                <a:lnTo>
                  <a:pt x="11169" y="8833"/>
                </a:lnTo>
                <a:lnTo>
                  <a:pt x="11120" y="9076"/>
                </a:lnTo>
                <a:lnTo>
                  <a:pt x="11072" y="9319"/>
                </a:lnTo>
                <a:lnTo>
                  <a:pt x="10974" y="9538"/>
                </a:lnTo>
                <a:lnTo>
                  <a:pt x="10853" y="9757"/>
                </a:lnTo>
                <a:lnTo>
                  <a:pt x="10731" y="9976"/>
                </a:lnTo>
                <a:lnTo>
                  <a:pt x="10561" y="10171"/>
                </a:lnTo>
                <a:lnTo>
                  <a:pt x="10390" y="10341"/>
                </a:lnTo>
                <a:lnTo>
                  <a:pt x="10220" y="10512"/>
                </a:lnTo>
                <a:lnTo>
                  <a:pt x="10001" y="10658"/>
                </a:lnTo>
                <a:lnTo>
                  <a:pt x="9782" y="10779"/>
                </a:lnTo>
                <a:lnTo>
                  <a:pt x="9563" y="10877"/>
                </a:lnTo>
                <a:lnTo>
                  <a:pt x="9320" y="10974"/>
                </a:lnTo>
                <a:lnTo>
                  <a:pt x="9052" y="11023"/>
                </a:lnTo>
                <a:lnTo>
                  <a:pt x="8833" y="11047"/>
                </a:lnTo>
                <a:lnTo>
                  <a:pt x="8590" y="11071"/>
                </a:lnTo>
                <a:lnTo>
                  <a:pt x="8371" y="11047"/>
                </a:lnTo>
                <a:lnTo>
                  <a:pt x="8127" y="10998"/>
                </a:lnTo>
                <a:lnTo>
                  <a:pt x="7908" y="10950"/>
                </a:lnTo>
                <a:lnTo>
                  <a:pt x="7714" y="10877"/>
                </a:lnTo>
                <a:lnTo>
                  <a:pt x="7495" y="10779"/>
                </a:lnTo>
                <a:lnTo>
                  <a:pt x="7300" y="10658"/>
                </a:lnTo>
                <a:lnTo>
                  <a:pt x="7130" y="10536"/>
                </a:lnTo>
                <a:lnTo>
                  <a:pt x="6960" y="10390"/>
                </a:lnTo>
                <a:lnTo>
                  <a:pt x="6814" y="10220"/>
                </a:lnTo>
                <a:lnTo>
                  <a:pt x="6668" y="10049"/>
                </a:lnTo>
                <a:lnTo>
                  <a:pt x="6546" y="9855"/>
                </a:lnTo>
                <a:lnTo>
                  <a:pt x="6449" y="9660"/>
                </a:lnTo>
                <a:lnTo>
                  <a:pt x="6351" y="9441"/>
                </a:lnTo>
                <a:lnTo>
                  <a:pt x="6303" y="9222"/>
                </a:lnTo>
                <a:lnTo>
                  <a:pt x="6254" y="8979"/>
                </a:lnTo>
                <a:lnTo>
                  <a:pt x="6230" y="8735"/>
                </a:lnTo>
                <a:lnTo>
                  <a:pt x="6254" y="8468"/>
                </a:lnTo>
                <a:lnTo>
                  <a:pt x="6254" y="8224"/>
                </a:lnTo>
                <a:lnTo>
                  <a:pt x="6303" y="7981"/>
                </a:lnTo>
                <a:lnTo>
                  <a:pt x="6376" y="7738"/>
                </a:lnTo>
                <a:lnTo>
                  <a:pt x="6449" y="7519"/>
                </a:lnTo>
                <a:lnTo>
                  <a:pt x="6546" y="7300"/>
                </a:lnTo>
                <a:lnTo>
                  <a:pt x="6668" y="7057"/>
                </a:lnTo>
                <a:lnTo>
                  <a:pt x="6814" y="6838"/>
                </a:lnTo>
                <a:lnTo>
                  <a:pt x="6984" y="6667"/>
                </a:lnTo>
                <a:lnTo>
                  <a:pt x="7154" y="6521"/>
                </a:lnTo>
                <a:lnTo>
                  <a:pt x="7373" y="6400"/>
                </a:lnTo>
                <a:lnTo>
                  <a:pt x="7592" y="6302"/>
                </a:lnTo>
                <a:lnTo>
                  <a:pt x="7811" y="6205"/>
                </a:lnTo>
                <a:lnTo>
                  <a:pt x="8079" y="6156"/>
                </a:lnTo>
                <a:lnTo>
                  <a:pt x="8127" y="6132"/>
                </a:lnTo>
                <a:lnTo>
                  <a:pt x="8176" y="6108"/>
                </a:lnTo>
                <a:lnTo>
                  <a:pt x="8225" y="6059"/>
                </a:lnTo>
                <a:lnTo>
                  <a:pt x="8249" y="6010"/>
                </a:lnTo>
                <a:lnTo>
                  <a:pt x="8444" y="5986"/>
                </a:lnTo>
                <a:close/>
                <a:moveTo>
                  <a:pt x="6643" y="10877"/>
                </a:moveTo>
                <a:lnTo>
                  <a:pt x="6814" y="11023"/>
                </a:lnTo>
                <a:lnTo>
                  <a:pt x="7008" y="11144"/>
                </a:lnTo>
                <a:lnTo>
                  <a:pt x="6765" y="11315"/>
                </a:lnTo>
                <a:lnTo>
                  <a:pt x="6522" y="11461"/>
                </a:lnTo>
                <a:lnTo>
                  <a:pt x="6497" y="11485"/>
                </a:lnTo>
                <a:lnTo>
                  <a:pt x="6303" y="11290"/>
                </a:lnTo>
                <a:lnTo>
                  <a:pt x="6108" y="11120"/>
                </a:lnTo>
                <a:lnTo>
                  <a:pt x="6327" y="10998"/>
                </a:lnTo>
                <a:lnTo>
                  <a:pt x="6643" y="10877"/>
                </a:lnTo>
                <a:close/>
                <a:moveTo>
                  <a:pt x="11047" y="10414"/>
                </a:moveTo>
                <a:lnTo>
                  <a:pt x="11169" y="10560"/>
                </a:lnTo>
                <a:lnTo>
                  <a:pt x="11388" y="10755"/>
                </a:lnTo>
                <a:lnTo>
                  <a:pt x="11607" y="10974"/>
                </a:lnTo>
                <a:lnTo>
                  <a:pt x="11656" y="11071"/>
                </a:lnTo>
                <a:lnTo>
                  <a:pt x="11461" y="11315"/>
                </a:lnTo>
                <a:lnTo>
                  <a:pt x="11242" y="11534"/>
                </a:lnTo>
                <a:lnTo>
                  <a:pt x="10999" y="11728"/>
                </a:lnTo>
                <a:lnTo>
                  <a:pt x="10731" y="11899"/>
                </a:lnTo>
                <a:lnTo>
                  <a:pt x="10707" y="11801"/>
                </a:lnTo>
                <a:lnTo>
                  <a:pt x="10682" y="11680"/>
                </a:lnTo>
                <a:lnTo>
                  <a:pt x="10585" y="11485"/>
                </a:lnTo>
                <a:lnTo>
                  <a:pt x="10463" y="11315"/>
                </a:lnTo>
                <a:lnTo>
                  <a:pt x="10317" y="11144"/>
                </a:lnTo>
                <a:lnTo>
                  <a:pt x="10634" y="10901"/>
                </a:lnTo>
                <a:lnTo>
                  <a:pt x="10707" y="11217"/>
                </a:lnTo>
                <a:lnTo>
                  <a:pt x="10731" y="11485"/>
                </a:lnTo>
                <a:lnTo>
                  <a:pt x="10780" y="11607"/>
                </a:lnTo>
                <a:lnTo>
                  <a:pt x="10828" y="11704"/>
                </a:lnTo>
                <a:lnTo>
                  <a:pt x="10853" y="11753"/>
                </a:lnTo>
                <a:lnTo>
                  <a:pt x="10926" y="11753"/>
                </a:lnTo>
                <a:lnTo>
                  <a:pt x="10950" y="11704"/>
                </a:lnTo>
                <a:lnTo>
                  <a:pt x="10999" y="11607"/>
                </a:lnTo>
                <a:lnTo>
                  <a:pt x="10974" y="11485"/>
                </a:lnTo>
                <a:lnTo>
                  <a:pt x="10926" y="11242"/>
                </a:lnTo>
                <a:lnTo>
                  <a:pt x="10828" y="11023"/>
                </a:lnTo>
                <a:lnTo>
                  <a:pt x="10731" y="10828"/>
                </a:lnTo>
                <a:lnTo>
                  <a:pt x="10901" y="10633"/>
                </a:lnTo>
                <a:lnTo>
                  <a:pt x="11047" y="10414"/>
                </a:lnTo>
                <a:close/>
                <a:moveTo>
                  <a:pt x="7252" y="11290"/>
                </a:moveTo>
                <a:lnTo>
                  <a:pt x="7446" y="11363"/>
                </a:lnTo>
                <a:lnTo>
                  <a:pt x="7641" y="11461"/>
                </a:lnTo>
                <a:lnTo>
                  <a:pt x="7568" y="11534"/>
                </a:lnTo>
                <a:lnTo>
                  <a:pt x="7422" y="11753"/>
                </a:lnTo>
                <a:lnTo>
                  <a:pt x="7276" y="11947"/>
                </a:lnTo>
                <a:lnTo>
                  <a:pt x="7033" y="11826"/>
                </a:lnTo>
                <a:lnTo>
                  <a:pt x="6789" y="11680"/>
                </a:lnTo>
                <a:lnTo>
                  <a:pt x="6911" y="11607"/>
                </a:lnTo>
                <a:lnTo>
                  <a:pt x="7033" y="11509"/>
                </a:lnTo>
                <a:lnTo>
                  <a:pt x="7252" y="11290"/>
                </a:lnTo>
                <a:close/>
                <a:moveTo>
                  <a:pt x="7908" y="11534"/>
                </a:moveTo>
                <a:lnTo>
                  <a:pt x="8200" y="11582"/>
                </a:lnTo>
                <a:lnTo>
                  <a:pt x="8127" y="11923"/>
                </a:lnTo>
                <a:lnTo>
                  <a:pt x="8127" y="12093"/>
                </a:lnTo>
                <a:lnTo>
                  <a:pt x="8127" y="12264"/>
                </a:lnTo>
                <a:lnTo>
                  <a:pt x="7884" y="12191"/>
                </a:lnTo>
                <a:lnTo>
                  <a:pt x="7641" y="12118"/>
                </a:lnTo>
                <a:lnTo>
                  <a:pt x="7738" y="11947"/>
                </a:lnTo>
                <a:lnTo>
                  <a:pt x="7811" y="11753"/>
                </a:lnTo>
                <a:lnTo>
                  <a:pt x="7908" y="11534"/>
                </a:lnTo>
                <a:close/>
                <a:moveTo>
                  <a:pt x="10123" y="11266"/>
                </a:moveTo>
                <a:lnTo>
                  <a:pt x="10244" y="11631"/>
                </a:lnTo>
                <a:lnTo>
                  <a:pt x="10317" y="11850"/>
                </a:lnTo>
                <a:lnTo>
                  <a:pt x="10342" y="11972"/>
                </a:lnTo>
                <a:lnTo>
                  <a:pt x="10390" y="12069"/>
                </a:lnTo>
                <a:lnTo>
                  <a:pt x="10147" y="12191"/>
                </a:lnTo>
                <a:lnTo>
                  <a:pt x="9879" y="12264"/>
                </a:lnTo>
                <a:lnTo>
                  <a:pt x="9904" y="12093"/>
                </a:lnTo>
                <a:lnTo>
                  <a:pt x="9928" y="11923"/>
                </a:lnTo>
                <a:lnTo>
                  <a:pt x="9928" y="11655"/>
                </a:lnTo>
                <a:lnTo>
                  <a:pt x="9904" y="11388"/>
                </a:lnTo>
                <a:lnTo>
                  <a:pt x="10123" y="11266"/>
                </a:lnTo>
                <a:close/>
                <a:moveTo>
                  <a:pt x="8833" y="11631"/>
                </a:moveTo>
                <a:lnTo>
                  <a:pt x="8760" y="11850"/>
                </a:lnTo>
                <a:lnTo>
                  <a:pt x="8736" y="12045"/>
                </a:lnTo>
                <a:lnTo>
                  <a:pt x="8687" y="12337"/>
                </a:lnTo>
                <a:lnTo>
                  <a:pt x="8517" y="12337"/>
                </a:lnTo>
                <a:lnTo>
                  <a:pt x="8541" y="11972"/>
                </a:lnTo>
                <a:lnTo>
                  <a:pt x="8541" y="11801"/>
                </a:lnTo>
                <a:lnTo>
                  <a:pt x="8541" y="11631"/>
                </a:lnTo>
                <a:close/>
                <a:moveTo>
                  <a:pt x="9660" y="11485"/>
                </a:moveTo>
                <a:lnTo>
                  <a:pt x="9612" y="11801"/>
                </a:lnTo>
                <a:lnTo>
                  <a:pt x="9563" y="12069"/>
                </a:lnTo>
                <a:lnTo>
                  <a:pt x="9539" y="12191"/>
                </a:lnTo>
                <a:lnTo>
                  <a:pt x="9563" y="12312"/>
                </a:lnTo>
                <a:lnTo>
                  <a:pt x="9174" y="12361"/>
                </a:lnTo>
                <a:lnTo>
                  <a:pt x="9149" y="12361"/>
                </a:lnTo>
                <a:lnTo>
                  <a:pt x="9149" y="12166"/>
                </a:lnTo>
                <a:lnTo>
                  <a:pt x="9174" y="11874"/>
                </a:lnTo>
                <a:lnTo>
                  <a:pt x="9174" y="11582"/>
                </a:lnTo>
                <a:lnTo>
                  <a:pt x="9222" y="11582"/>
                </a:lnTo>
                <a:lnTo>
                  <a:pt x="9441" y="11534"/>
                </a:lnTo>
                <a:lnTo>
                  <a:pt x="9660" y="11485"/>
                </a:lnTo>
                <a:close/>
                <a:moveTo>
                  <a:pt x="8517" y="4258"/>
                </a:moveTo>
                <a:lnTo>
                  <a:pt x="8225" y="4307"/>
                </a:lnTo>
                <a:lnTo>
                  <a:pt x="7957" y="4404"/>
                </a:lnTo>
                <a:lnTo>
                  <a:pt x="7690" y="4429"/>
                </a:lnTo>
                <a:lnTo>
                  <a:pt x="7422" y="4502"/>
                </a:lnTo>
                <a:lnTo>
                  <a:pt x="7154" y="4623"/>
                </a:lnTo>
                <a:lnTo>
                  <a:pt x="6911" y="4745"/>
                </a:lnTo>
                <a:lnTo>
                  <a:pt x="6668" y="4915"/>
                </a:lnTo>
                <a:lnTo>
                  <a:pt x="6424" y="5110"/>
                </a:lnTo>
                <a:lnTo>
                  <a:pt x="6205" y="5329"/>
                </a:lnTo>
                <a:lnTo>
                  <a:pt x="6011" y="5548"/>
                </a:lnTo>
                <a:lnTo>
                  <a:pt x="5792" y="5791"/>
                </a:lnTo>
                <a:lnTo>
                  <a:pt x="5621" y="6035"/>
                </a:lnTo>
                <a:lnTo>
                  <a:pt x="5281" y="6546"/>
                </a:lnTo>
                <a:lnTo>
                  <a:pt x="5013" y="7057"/>
                </a:lnTo>
                <a:lnTo>
                  <a:pt x="4818" y="7543"/>
                </a:lnTo>
                <a:lnTo>
                  <a:pt x="4697" y="7932"/>
                </a:lnTo>
                <a:lnTo>
                  <a:pt x="4648" y="8297"/>
                </a:lnTo>
                <a:lnTo>
                  <a:pt x="4624" y="8662"/>
                </a:lnTo>
                <a:lnTo>
                  <a:pt x="4624" y="9027"/>
                </a:lnTo>
                <a:lnTo>
                  <a:pt x="4672" y="9392"/>
                </a:lnTo>
                <a:lnTo>
                  <a:pt x="4745" y="9757"/>
                </a:lnTo>
                <a:lnTo>
                  <a:pt x="4867" y="10098"/>
                </a:lnTo>
                <a:lnTo>
                  <a:pt x="5013" y="10414"/>
                </a:lnTo>
                <a:lnTo>
                  <a:pt x="5183" y="10731"/>
                </a:lnTo>
                <a:lnTo>
                  <a:pt x="5402" y="11047"/>
                </a:lnTo>
                <a:lnTo>
                  <a:pt x="5621" y="11315"/>
                </a:lnTo>
                <a:lnTo>
                  <a:pt x="5889" y="11582"/>
                </a:lnTo>
                <a:lnTo>
                  <a:pt x="6157" y="11826"/>
                </a:lnTo>
                <a:lnTo>
                  <a:pt x="6449" y="12069"/>
                </a:lnTo>
                <a:lnTo>
                  <a:pt x="6765" y="12264"/>
                </a:lnTo>
                <a:lnTo>
                  <a:pt x="7106" y="12434"/>
                </a:lnTo>
                <a:lnTo>
                  <a:pt x="7446" y="12580"/>
                </a:lnTo>
                <a:lnTo>
                  <a:pt x="7787" y="12677"/>
                </a:lnTo>
                <a:lnTo>
                  <a:pt x="8127" y="12775"/>
                </a:lnTo>
                <a:lnTo>
                  <a:pt x="8492" y="12823"/>
                </a:lnTo>
                <a:lnTo>
                  <a:pt x="8833" y="12848"/>
                </a:lnTo>
                <a:lnTo>
                  <a:pt x="9174" y="12872"/>
                </a:lnTo>
                <a:lnTo>
                  <a:pt x="9539" y="12823"/>
                </a:lnTo>
                <a:lnTo>
                  <a:pt x="9879" y="12775"/>
                </a:lnTo>
                <a:lnTo>
                  <a:pt x="10196" y="12702"/>
                </a:lnTo>
                <a:lnTo>
                  <a:pt x="10536" y="12580"/>
                </a:lnTo>
                <a:lnTo>
                  <a:pt x="10828" y="12434"/>
                </a:lnTo>
                <a:lnTo>
                  <a:pt x="11145" y="12264"/>
                </a:lnTo>
                <a:lnTo>
                  <a:pt x="11412" y="12045"/>
                </a:lnTo>
                <a:lnTo>
                  <a:pt x="11680" y="11826"/>
                </a:lnTo>
                <a:lnTo>
                  <a:pt x="11923" y="11558"/>
                </a:lnTo>
                <a:lnTo>
                  <a:pt x="12167" y="11266"/>
                </a:lnTo>
                <a:lnTo>
                  <a:pt x="12337" y="10974"/>
                </a:lnTo>
                <a:lnTo>
                  <a:pt x="12507" y="10658"/>
                </a:lnTo>
                <a:lnTo>
                  <a:pt x="12653" y="10317"/>
                </a:lnTo>
                <a:lnTo>
                  <a:pt x="12775" y="9976"/>
                </a:lnTo>
                <a:lnTo>
                  <a:pt x="12872" y="9611"/>
                </a:lnTo>
                <a:lnTo>
                  <a:pt x="12921" y="9246"/>
                </a:lnTo>
                <a:lnTo>
                  <a:pt x="12970" y="8881"/>
                </a:lnTo>
                <a:lnTo>
                  <a:pt x="12994" y="8516"/>
                </a:lnTo>
                <a:lnTo>
                  <a:pt x="12970" y="8151"/>
                </a:lnTo>
                <a:lnTo>
                  <a:pt x="12945" y="7786"/>
                </a:lnTo>
                <a:lnTo>
                  <a:pt x="12872" y="7446"/>
                </a:lnTo>
                <a:lnTo>
                  <a:pt x="12751" y="7105"/>
                </a:lnTo>
                <a:lnTo>
                  <a:pt x="12629" y="6765"/>
                </a:lnTo>
                <a:lnTo>
                  <a:pt x="12459" y="6448"/>
                </a:lnTo>
                <a:lnTo>
                  <a:pt x="12264" y="6156"/>
                </a:lnTo>
                <a:lnTo>
                  <a:pt x="12045" y="5864"/>
                </a:lnTo>
                <a:lnTo>
                  <a:pt x="11656" y="5499"/>
                </a:lnTo>
                <a:lnTo>
                  <a:pt x="11193" y="5134"/>
                </a:lnTo>
                <a:lnTo>
                  <a:pt x="10950" y="4964"/>
                </a:lnTo>
                <a:lnTo>
                  <a:pt x="10707" y="4818"/>
                </a:lnTo>
                <a:lnTo>
                  <a:pt x="10439" y="4672"/>
                </a:lnTo>
                <a:lnTo>
                  <a:pt x="10171" y="4550"/>
                </a:lnTo>
                <a:lnTo>
                  <a:pt x="9904" y="4453"/>
                </a:lnTo>
                <a:lnTo>
                  <a:pt x="9636" y="4356"/>
                </a:lnTo>
                <a:lnTo>
                  <a:pt x="9344" y="4307"/>
                </a:lnTo>
                <a:lnTo>
                  <a:pt x="9076" y="4258"/>
                </a:lnTo>
                <a:close/>
                <a:moveTo>
                  <a:pt x="7519" y="487"/>
                </a:moveTo>
                <a:lnTo>
                  <a:pt x="7787" y="511"/>
                </a:lnTo>
                <a:lnTo>
                  <a:pt x="8590" y="511"/>
                </a:lnTo>
                <a:lnTo>
                  <a:pt x="9271" y="560"/>
                </a:lnTo>
                <a:lnTo>
                  <a:pt x="9612" y="584"/>
                </a:lnTo>
                <a:lnTo>
                  <a:pt x="9952" y="584"/>
                </a:lnTo>
                <a:lnTo>
                  <a:pt x="9928" y="779"/>
                </a:lnTo>
                <a:lnTo>
                  <a:pt x="9952" y="949"/>
                </a:lnTo>
                <a:lnTo>
                  <a:pt x="9636" y="852"/>
                </a:lnTo>
                <a:lnTo>
                  <a:pt x="9466" y="827"/>
                </a:lnTo>
                <a:lnTo>
                  <a:pt x="9295" y="803"/>
                </a:lnTo>
                <a:lnTo>
                  <a:pt x="9149" y="803"/>
                </a:lnTo>
                <a:lnTo>
                  <a:pt x="9003" y="852"/>
                </a:lnTo>
                <a:lnTo>
                  <a:pt x="8857" y="900"/>
                </a:lnTo>
                <a:lnTo>
                  <a:pt x="8736" y="998"/>
                </a:lnTo>
                <a:lnTo>
                  <a:pt x="8711" y="1046"/>
                </a:lnTo>
                <a:lnTo>
                  <a:pt x="8711" y="1095"/>
                </a:lnTo>
                <a:lnTo>
                  <a:pt x="8760" y="1119"/>
                </a:lnTo>
                <a:lnTo>
                  <a:pt x="8784" y="1144"/>
                </a:lnTo>
                <a:lnTo>
                  <a:pt x="9125" y="1144"/>
                </a:lnTo>
                <a:lnTo>
                  <a:pt x="9417" y="1168"/>
                </a:lnTo>
                <a:lnTo>
                  <a:pt x="9709" y="1241"/>
                </a:lnTo>
                <a:lnTo>
                  <a:pt x="10001" y="1363"/>
                </a:lnTo>
                <a:lnTo>
                  <a:pt x="10025" y="1533"/>
                </a:lnTo>
                <a:lnTo>
                  <a:pt x="10025" y="1533"/>
                </a:lnTo>
                <a:lnTo>
                  <a:pt x="9782" y="1509"/>
                </a:lnTo>
                <a:lnTo>
                  <a:pt x="9076" y="1484"/>
                </a:lnTo>
                <a:lnTo>
                  <a:pt x="8833" y="1436"/>
                </a:lnTo>
                <a:lnTo>
                  <a:pt x="8711" y="1460"/>
                </a:lnTo>
                <a:lnTo>
                  <a:pt x="8590" y="1509"/>
                </a:lnTo>
                <a:lnTo>
                  <a:pt x="8541" y="1557"/>
                </a:lnTo>
                <a:lnTo>
                  <a:pt x="8541" y="1606"/>
                </a:lnTo>
                <a:lnTo>
                  <a:pt x="8614" y="1703"/>
                </a:lnTo>
                <a:lnTo>
                  <a:pt x="8687" y="1801"/>
                </a:lnTo>
                <a:lnTo>
                  <a:pt x="8809" y="1849"/>
                </a:lnTo>
                <a:lnTo>
                  <a:pt x="8930" y="1898"/>
                </a:lnTo>
                <a:lnTo>
                  <a:pt x="9174" y="1922"/>
                </a:lnTo>
                <a:lnTo>
                  <a:pt x="9417" y="1947"/>
                </a:lnTo>
                <a:lnTo>
                  <a:pt x="9733" y="1995"/>
                </a:lnTo>
                <a:lnTo>
                  <a:pt x="10098" y="2044"/>
                </a:lnTo>
                <a:lnTo>
                  <a:pt x="10147" y="2409"/>
                </a:lnTo>
                <a:lnTo>
                  <a:pt x="9952" y="2360"/>
                </a:lnTo>
                <a:lnTo>
                  <a:pt x="9782" y="2312"/>
                </a:lnTo>
                <a:lnTo>
                  <a:pt x="9417" y="2263"/>
                </a:lnTo>
                <a:lnTo>
                  <a:pt x="9149" y="2214"/>
                </a:lnTo>
                <a:lnTo>
                  <a:pt x="8882" y="2214"/>
                </a:lnTo>
                <a:lnTo>
                  <a:pt x="8833" y="2239"/>
                </a:lnTo>
                <a:lnTo>
                  <a:pt x="8809" y="2263"/>
                </a:lnTo>
                <a:lnTo>
                  <a:pt x="8809" y="2312"/>
                </a:lnTo>
                <a:lnTo>
                  <a:pt x="8809" y="2336"/>
                </a:lnTo>
                <a:lnTo>
                  <a:pt x="8882" y="2458"/>
                </a:lnTo>
                <a:lnTo>
                  <a:pt x="8979" y="2555"/>
                </a:lnTo>
                <a:lnTo>
                  <a:pt x="9101" y="2628"/>
                </a:lnTo>
                <a:lnTo>
                  <a:pt x="9247" y="2652"/>
                </a:lnTo>
                <a:lnTo>
                  <a:pt x="9636" y="2750"/>
                </a:lnTo>
                <a:lnTo>
                  <a:pt x="10025" y="2798"/>
                </a:lnTo>
                <a:lnTo>
                  <a:pt x="10171" y="2798"/>
                </a:lnTo>
                <a:lnTo>
                  <a:pt x="10220" y="2750"/>
                </a:lnTo>
                <a:lnTo>
                  <a:pt x="10244" y="2725"/>
                </a:lnTo>
                <a:lnTo>
                  <a:pt x="10317" y="2871"/>
                </a:lnTo>
                <a:lnTo>
                  <a:pt x="10366" y="2944"/>
                </a:lnTo>
                <a:lnTo>
                  <a:pt x="10439" y="2993"/>
                </a:lnTo>
                <a:lnTo>
                  <a:pt x="10585" y="2993"/>
                </a:lnTo>
                <a:lnTo>
                  <a:pt x="10877" y="3066"/>
                </a:lnTo>
                <a:lnTo>
                  <a:pt x="11145" y="3188"/>
                </a:lnTo>
                <a:lnTo>
                  <a:pt x="11388" y="3334"/>
                </a:lnTo>
                <a:lnTo>
                  <a:pt x="11631" y="3504"/>
                </a:lnTo>
                <a:lnTo>
                  <a:pt x="11704" y="3528"/>
                </a:lnTo>
                <a:lnTo>
                  <a:pt x="11753" y="3553"/>
                </a:lnTo>
                <a:lnTo>
                  <a:pt x="11875" y="3553"/>
                </a:lnTo>
                <a:lnTo>
                  <a:pt x="11972" y="3480"/>
                </a:lnTo>
                <a:lnTo>
                  <a:pt x="12021" y="3382"/>
                </a:lnTo>
                <a:lnTo>
                  <a:pt x="12167" y="3309"/>
                </a:lnTo>
                <a:lnTo>
                  <a:pt x="12288" y="3212"/>
                </a:lnTo>
                <a:lnTo>
                  <a:pt x="12532" y="3017"/>
                </a:lnTo>
                <a:lnTo>
                  <a:pt x="13043" y="2652"/>
                </a:lnTo>
                <a:lnTo>
                  <a:pt x="13335" y="2458"/>
                </a:lnTo>
                <a:lnTo>
                  <a:pt x="13602" y="2336"/>
                </a:lnTo>
                <a:lnTo>
                  <a:pt x="13675" y="2287"/>
                </a:lnTo>
                <a:lnTo>
                  <a:pt x="13724" y="2239"/>
                </a:lnTo>
                <a:lnTo>
                  <a:pt x="13846" y="2312"/>
                </a:lnTo>
                <a:lnTo>
                  <a:pt x="14162" y="2555"/>
                </a:lnTo>
                <a:lnTo>
                  <a:pt x="14454" y="2823"/>
                </a:lnTo>
                <a:lnTo>
                  <a:pt x="14722" y="3090"/>
                </a:lnTo>
                <a:lnTo>
                  <a:pt x="14989" y="3358"/>
                </a:lnTo>
                <a:lnTo>
                  <a:pt x="15087" y="3504"/>
                </a:lnTo>
                <a:lnTo>
                  <a:pt x="15208" y="3626"/>
                </a:lnTo>
                <a:lnTo>
                  <a:pt x="14989" y="3869"/>
                </a:lnTo>
                <a:lnTo>
                  <a:pt x="14892" y="3747"/>
                </a:lnTo>
                <a:lnTo>
                  <a:pt x="14746" y="3626"/>
                </a:lnTo>
                <a:lnTo>
                  <a:pt x="14478" y="3431"/>
                </a:lnTo>
                <a:lnTo>
                  <a:pt x="14381" y="3334"/>
                </a:lnTo>
                <a:lnTo>
                  <a:pt x="14235" y="3261"/>
                </a:lnTo>
                <a:lnTo>
                  <a:pt x="14113" y="3212"/>
                </a:lnTo>
                <a:lnTo>
                  <a:pt x="13919" y="3212"/>
                </a:lnTo>
                <a:lnTo>
                  <a:pt x="13894" y="3261"/>
                </a:lnTo>
                <a:lnTo>
                  <a:pt x="13870" y="3309"/>
                </a:lnTo>
                <a:lnTo>
                  <a:pt x="13894" y="3358"/>
                </a:lnTo>
                <a:lnTo>
                  <a:pt x="13967" y="3455"/>
                </a:lnTo>
                <a:lnTo>
                  <a:pt x="14040" y="3553"/>
                </a:lnTo>
                <a:lnTo>
                  <a:pt x="14259" y="3723"/>
                </a:lnTo>
                <a:lnTo>
                  <a:pt x="14503" y="3966"/>
                </a:lnTo>
                <a:lnTo>
                  <a:pt x="14624" y="4064"/>
                </a:lnTo>
                <a:lnTo>
                  <a:pt x="14770" y="4161"/>
                </a:lnTo>
                <a:lnTo>
                  <a:pt x="14600" y="4429"/>
                </a:lnTo>
                <a:lnTo>
                  <a:pt x="14454" y="4283"/>
                </a:lnTo>
                <a:lnTo>
                  <a:pt x="14332" y="4137"/>
                </a:lnTo>
                <a:lnTo>
                  <a:pt x="14235" y="4015"/>
                </a:lnTo>
                <a:lnTo>
                  <a:pt x="14138" y="3893"/>
                </a:lnTo>
                <a:lnTo>
                  <a:pt x="14016" y="3820"/>
                </a:lnTo>
                <a:lnTo>
                  <a:pt x="13894" y="3747"/>
                </a:lnTo>
                <a:lnTo>
                  <a:pt x="13846" y="3747"/>
                </a:lnTo>
                <a:lnTo>
                  <a:pt x="13821" y="3772"/>
                </a:lnTo>
                <a:lnTo>
                  <a:pt x="13797" y="3820"/>
                </a:lnTo>
                <a:lnTo>
                  <a:pt x="13797" y="3845"/>
                </a:lnTo>
                <a:lnTo>
                  <a:pt x="13821" y="3991"/>
                </a:lnTo>
                <a:lnTo>
                  <a:pt x="13894" y="4137"/>
                </a:lnTo>
                <a:lnTo>
                  <a:pt x="14040" y="4429"/>
                </a:lnTo>
                <a:lnTo>
                  <a:pt x="14186" y="4623"/>
                </a:lnTo>
                <a:lnTo>
                  <a:pt x="14332" y="4794"/>
                </a:lnTo>
                <a:lnTo>
                  <a:pt x="14235" y="4964"/>
                </a:lnTo>
                <a:lnTo>
                  <a:pt x="14089" y="5159"/>
                </a:lnTo>
                <a:lnTo>
                  <a:pt x="13967" y="4964"/>
                </a:lnTo>
                <a:lnTo>
                  <a:pt x="13821" y="4769"/>
                </a:lnTo>
                <a:lnTo>
                  <a:pt x="13675" y="4599"/>
                </a:lnTo>
                <a:lnTo>
                  <a:pt x="13554" y="4380"/>
                </a:lnTo>
                <a:lnTo>
                  <a:pt x="13505" y="4331"/>
                </a:lnTo>
                <a:lnTo>
                  <a:pt x="13432" y="4307"/>
                </a:lnTo>
                <a:lnTo>
                  <a:pt x="13359" y="4307"/>
                </a:lnTo>
                <a:lnTo>
                  <a:pt x="13335" y="4356"/>
                </a:lnTo>
                <a:lnTo>
                  <a:pt x="13310" y="4380"/>
                </a:lnTo>
                <a:lnTo>
                  <a:pt x="13310" y="4526"/>
                </a:lnTo>
                <a:lnTo>
                  <a:pt x="13335" y="4648"/>
                </a:lnTo>
                <a:lnTo>
                  <a:pt x="13383" y="4769"/>
                </a:lnTo>
                <a:lnTo>
                  <a:pt x="13456" y="4891"/>
                </a:lnTo>
                <a:lnTo>
                  <a:pt x="13846" y="5548"/>
                </a:lnTo>
                <a:lnTo>
                  <a:pt x="13919" y="5597"/>
                </a:lnTo>
                <a:lnTo>
                  <a:pt x="13992" y="5621"/>
                </a:lnTo>
                <a:lnTo>
                  <a:pt x="14016" y="5645"/>
                </a:lnTo>
                <a:lnTo>
                  <a:pt x="14065" y="5670"/>
                </a:lnTo>
                <a:lnTo>
                  <a:pt x="14186" y="5986"/>
                </a:lnTo>
                <a:lnTo>
                  <a:pt x="14259" y="6302"/>
                </a:lnTo>
                <a:lnTo>
                  <a:pt x="14284" y="6497"/>
                </a:lnTo>
                <a:lnTo>
                  <a:pt x="14284" y="6692"/>
                </a:lnTo>
                <a:lnTo>
                  <a:pt x="14308" y="6886"/>
                </a:lnTo>
                <a:lnTo>
                  <a:pt x="14332" y="7081"/>
                </a:lnTo>
                <a:lnTo>
                  <a:pt x="14381" y="7154"/>
                </a:lnTo>
                <a:lnTo>
                  <a:pt x="14454" y="7203"/>
                </a:lnTo>
                <a:lnTo>
                  <a:pt x="14527" y="7227"/>
                </a:lnTo>
                <a:lnTo>
                  <a:pt x="14624" y="7227"/>
                </a:lnTo>
                <a:lnTo>
                  <a:pt x="14722" y="7276"/>
                </a:lnTo>
                <a:lnTo>
                  <a:pt x="14843" y="7300"/>
                </a:lnTo>
                <a:lnTo>
                  <a:pt x="15111" y="7348"/>
                </a:lnTo>
                <a:lnTo>
                  <a:pt x="15598" y="7373"/>
                </a:lnTo>
                <a:lnTo>
                  <a:pt x="15962" y="7446"/>
                </a:lnTo>
                <a:lnTo>
                  <a:pt x="16352" y="7519"/>
                </a:lnTo>
                <a:lnTo>
                  <a:pt x="16571" y="7592"/>
                </a:lnTo>
                <a:lnTo>
                  <a:pt x="16692" y="7640"/>
                </a:lnTo>
                <a:lnTo>
                  <a:pt x="16814" y="7640"/>
                </a:lnTo>
                <a:lnTo>
                  <a:pt x="16765" y="7957"/>
                </a:lnTo>
                <a:lnTo>
                  <a:pt x="16765" y="8249"/>
                </a:lnTo>
                <a:lnTo>
                  <a:pt x="16765" y="8857"/>
                </a:lnTo>
                <a:lnTo>
                  <a:pt x="16765" y="9344"/>
                </a:lnTo>
                <a:lnTo>
                  <a:pt x="16765" y="9587"/>
                </a:lnTo>
                <a:lnTo>
                  <a:pt x="16790" y="9855"/>
                </a:lnTo>
                <a:lnTo>
                  <a:pt x="16522" y="9855"/>
                </a:lnTo>
                <a:lnTo>
                  <a:pt x="16571" y="9757"/>
                </a:lnTo>
                <a:lnTo>
                  <a:pt x="16546" y="9636"/>
                </a:lnTo>
                <a:lnTo>
                  <a:pt x="16522" y="9417"/>
                </a:lnTo>
                <a:lnTo>
                  <a:pt x="16473" y="9125"/>
                </a:lnTo>
                <a:lnTo>
                  <a:pt x="16449" y="9003"/>
                </a:lnTo>
                <a:lnTo>
                  <a:pt x="16400" y="8857"/>
                </a:lnTo>
                <a:lnTo>
                  <a:pt x="16376" y="8833"/>
                </a:lnTo>
                <a:lnTo>
                  <a:pt x="16327" y="8808"/>
                </a:lnTo>
                <a:lnTo>
                  <a:pt x="16279" y="8833"/>
                </a:lnTo>
                <a:lnTo>
                  <a:pt x="16254" y="8857"/>
                </a:lnTo>
                <a:lnTo>
                  <a:pt x="16206" y="9003"/>
                </a:lnTo>
                <a:lnTo>
                  <a:pt x="16181" y="9125"/>
                </a:lnTo>
                <a:lnTo>
                  <a:pt x="16133" y="9417"/>
                </a:lnTo>
                <a:lnTo>
                  <a:pt x="16133" y="9660"/>
                </a:lnTo>
                <a:lnTo>
                  <a:pt x="16157" y="9782"/>
                </a:lnTo>
                <a:lnTo>
                  <a:pt x="16206" y="9903"/>
                </a:lnTo>
                <a:lnTo>
                  <a:pt x="15768" y="9928"/>
                </a:lnTo>
                <a:lnTo>
                  <a:pt x="15671" y="9928"/>
                </a:lnTo>
                <a:lnTo>
                  <a:pt x="15719" y="9806"/>
                </a:lnTo>
                <a:lnTo>
                  <a:pt x="15768" y="9538"/>
                </a:lnTo>
                <a:lnTo>
                  <a:pt x="15841" y="9246"/>
                </a:lnTo>
                <a:lnTo>
                  <a:pt x="15865" y="8954"/>
                </a:lnTo>
                <a:lnTo>
                  <a:pt x="15841" y="8906"/>
                </a:lnTo>
                <a:lnTo>
                  <a:pt x="15817" y="8881"/>
                </a:lnTo>
                <a:lnTo>
                  <a:pt x="15744" y="8808"/>
                </a:lnTo>
                <a:lnTo>
                  <a:pt x="15671" y="8808"/>
                </a:lnTo>
                <a:lnTo>
                  <a:pt x="15622" y="8857"/>
                </a:lnTo>
                <a:lnTo>
                  <a:pt x="15573" y="8930"/>
                </a:lnTo>
                <a:lnTo>
                  <a:pt x="15427" y="9441"/>
                </a:lnTo>
                <a:lnTo>
                  <a:pt x="15330" y="9709"/>
                </a:lnTo>
                <a:lnTo>
                  <a:pt x="15330" y="9830"/>
                </a:lnTo>
                <a:lnTo>
                  <a:pt x="15330" y="9903"/>
                </a:lnTo>
                <a:lnTo>
                  <a:pt x="15354" y="9928"/>
                </a:lnTo>
                <a:lnTo>
                  <a:pt x="15135" y="9952"/>
                </a:lnTo>
                <a:lnTo>
                  <a:pt x="14916" y="9976"/>
                </a:lnTo>
                <a:lnTo>
                  <a:pt x="14965" y="9636"/>
                </a:lnTo>
                <a:lnTo>
                  <a:pt x="14989" y="9344"/>
                </a:lnTo>
                <a:lnTo>
                  <a:pt x="14989" y="9173"/>
                </a:lnTo>
                <a:lnTo>
                  <a:pt x="14941" y="9027"/>
                </a:lnTo>
                <a:lnTo>
                  <a:pt x="14916" y="8979"/>
                </a:lnTo>
                <a:lnTo>
                  <a:pt x="14868" y="8954"/>
                </a:lnTo>
                <a:lnTo>
                  <a:pt x="14819" y="8954"/>
                </a:lnTo>
                <a:lnTo>
                  <a:pt x="14770" y="8979"/>
                </a:lnTo>
                <a:lnTo>
                  <a:pt x="14697" y="9100"/>
                </a:lnTo>
                <a:lnTo>
                  <a:pt x="14649" y="9198"/>
                </a:lnTo>
                <a:lnTo>
                  <a:pt x="14600" y="9465"/>
                </a:lnTo>
                <a:lnTo>
                  <a:pt x="14405" y="10171"/>
                </a:lnTo>
                <a:lnTo>
                  <a:pt x="14405" y="10244"/>
                </a:lnTo>
                <a:lnTo>
                  <a:pt x="14430" y="10317"/>
                </a:lnTo>
                <a:lnTo>
                  <a:pt x="14284" y="10585"/>
                </a:lnTo>
                <a:lnTo>
                  <a:pt x="14162" y="10877"/>
                </a:lnTo>
                <a:lnTo>
                  <a:pt x="14065" y="11047"/>
                </a:lnTo>
                <a:lnTo>
                  <a:pt x="13943" y="11193"/>
                </a:lnTo>
                <a:lnTo>
                  <a:pt x="13724" y="11461"/>
                </a:lnTo>
                <a:lnTo>
                  <a:pt x="13675" y="11558"/>
                </a:lnTo>
                <a:lnTo>
                  <a:pt x="13675" y="11631"/>
                </a:lnTo>
                <a:lnTo>
                  <a:pt x="13675" y="11704"/>
                </a:lnTo>
                <a:lnTo>
                  <a:pt x="13724" y="11753"/>
                </a:lnTo>
                <a:lnTo>
                  <a:pt x="13773" y="11801"/>
                </a:lnTo>
                <a:lnTo>
                  <a:pt x="13846" y="11826"/>
                </a:lnTo>
                <a:lnTo>
                  <a:pt x="13919" y="11826"/>
                </a:lnTo>
                <a:lnTo>
                  <a:pt x="13992" y="11777"/>
                </a:lnTo>
                <a:lnTo>
                  <a:pt x="14113" y="11972"/>
                </a:lnTo>
                <a:lnTo>
                  <a:pt x="14259" y="12142"/>
                </a:lnTo>
                <a:lnTo>
                  <a:pt x="14551" y="12507"/>
                </a:lnTo>
                <a:lnTo>
                  <a:pt x="14868" y="12945"/>
                </a:lnTo>
                <a:lnTo>
                  <a:pt x="15135" y="13407"/>
                </a:lnTo>
                <a:lnTo>
                  <a:pt x="14941" y="13651"/>
                </a:lnTo>
                <a:lnTo>
                  <a:pt x="14722" y="13894"/>
                </a:lnTo>
                <a:lnTo>
                  <a:pt x="14284" y="14332"/>
                </a:lnTo>
                <a:lnTo>
                  <a:pt x="13943" y="14673"/>
                </a:lnTo>
                <a:lnTo>
                  <a:pt x="13773" y="14843"/>
                </a:lnTo>
                <a:lnTo>
                  <a:pt x="13627" y="15038"/>
                </a:lnTo>
                <a:lnTo>
                  <a:pt x="13383" y="14867"/>
                </a:lnTo>
                <a:lnTo>
                  <a:pt x="13578" y="14794"/>
                </a:lnTo>
                <a:lnTo>
                  <a:pt x="13748" y="14673"/>
                </a:lnTo>
                <a:lnTo>
                  <a:pt x="14040" y="14478"/>
                </a:lnTo>
                <a:lnTo>
                  <a:pt x="14113" y="14429"/>
                </a:lnTo>
                <a:lnTo>
                  <a:pt x="14138" y="14356"/>
                </a:lnTo>
                <a:lnTo>
                  <a:pt x="14138" y="14283"/>
                </a:lnTo>
                <a:lnTo>
                  <a:pt x="14113" y="14235"/>
                </a:lnTo>
                <a:lnTo>
                  <a:pt x="14065" y="14186"/>
                </a:lnTo>
                <a:lnTo>
                  <a:pt x="14016" y="14162"/>
                </a:lnTo>
                <a:lnTo>
                  <a:pt x="13943" y="14137"/>
                </a:lnTo>
                <a:lnTo>
                  <a:pt x="13870" y="14162"/>
                </a:lnTo>
                <a:lnTo>
                  <a:pt x="13602" y="14308"/>
                </a:lnTo>
                <a:lnTo>
                  <a:pt x="13335" y="14478"/>
                </a:lnTo>
                <a:lnTo>
                  <a:pt x="13043" y="14624"/>
                </a:lnTo>
                <a:lnTo>
                  <a:pt x="12897" y="14527"/>
                </a:lnTo>
                <a:lnTo>
                  <a:pt x="12945" y="14502"/>
                </a:lnTo>
                <a:lnTo>
                  <a:pt x="13213" y="14332"/>
                </a:lnTo>
                <a:lnTo>
                  <a:pt x="13310" y="14210"/>
                </a:lnTo>
                <a:lnTo>
                  <a:pt x="13383" y="14113"/>
                </a:lnTo>
                <a:lnTo>
                  <a:pt x="13408" y="14040"/>
                </a:lnTo>
                <a:lnTo>
                  <a:pt x="13408" y="13967"/>
                </a:lnTo>
                <a:lnTo>
                  <a:pt x="13383" y="13918"/>
                </a:lnTo>
                <a:lnTo>
                  <a:pt x="13359" y="13845"/>
                </a:lnTo>
                <a:lnTo>
                  <a:pt x="13310" y="13821"/>
                </a:lnTo>
                <a:lnTo>
                  <a:pt x="13237" y="13797"/>
                </a:lnTo>
                <a:lnTo>
                  <a:pt x="13189" y="13797"/>
                </a:lnTo>
                <a:lnTo>
                  <a:pt x="13116" y="13821"/>
                </a:lnTo>
                <a:lnTo>
                  <a:pt x="13018" y="13894"/>
                </a:lnTo>
                <a:lnTo>
                  <a:pt x="12921" y="13991"/>
                </a:lnTo>
                <a:lnTo>
                  <a:pt x="12799" y="14089"/>
                </a:lnTo>
                <a:lnTo>
                  <a:pt x="12702" y="14162"/>
                </a:lnTo>
                <a:lnTo>
                  <a:pt x="12556" y="14283"/>
                </a:lnTo>
                <a:lnTo>
                  <a:pt x="12264" y="14040"/>
                </a:lnTo>
                <a:lnTo>
                  <a:pt x="12532" y="13870"/>
                </a:lnTo>
                <a:lnTo>
                  <a:pt x="12653" y="13797"/>
                </a:lnTo>
                <a:lnTo>
                  <a:pt x="12799" y="13699"/>
                </a:lnTo>
                <a:lnTo>
                  <a:pt x="12848" y="13651"/>
                </a:lnTo>
                <a:lnTo>
                  <a:pt x="12897" y="13578"/>
                </a:lnTo>
                <a:lnTo>
                  <a:pt x="12921" y="13505"/>
                </a:lnTo>
                <a:lnTo>
                  <a:pt x="12897" y="13432"/>
                </a:lnTo>
                <a:lnTo>
                  <a:pt x="12872" y="13359"/>
                </a:lnTo>
                <a:lnTo>
                  <a:pt x="12824" y="13334"/>
                </a:lnTo>
                <a:lnTo>
                  <a:pt x="12702" y="13334"/>
                </a:lnTo>
                <a:lnTo>
                  <a:pt x="12556" y="13407"/>
                </a:lnTo>
                <a:lnTo>
                  <a:pt x="12459" y="13480"/>
                </a:lnTo>
                <a:lnTo>
                  <a:pt x="12167" y="13651"/>
                </a:lnTo>
                <a:lnTo>
                  <a:pt x="11899" y="13821"/>
                </a:lnTo>
                <a:lnTo>
                  <a:pt x="11777" y="13797"/>
                </a:lnTo>
                <a:lnTo>
                  <a:pt x="11680" y="13772"/>
                </a:lnTo>
                <a:lnTo>
                  <a:pt x="11607" y="13797"/>
                </a:lnTo>
                <a:lnTo>
                  <a:pt x="11558" y="13845"/>
                </a:lnTo>
                <a:lnTo>
                  <a:pt x="11510" y="13821"/>
                </a:lnTo>
                <a:lnTo>
                  <a:pt x="11437" y="13845"/>
                </a:lnTo>
                <a:lnTo>
                  <a:pt x="11388" y="13845"/>
                </a:lnTo>
                <a:lnTo>
                  <a:pt x="11266" y="13918"/>
                </a:lnTo>
                <a:lnTo>
                  <a:pt x="11120" y="14016"/>
                </a:lnTo>
                <a:lnTo>
                  <a:pt x="10974" y="14064"/>
                </a:lnTo>
                <a:lnTo>
                  <a:pt x="10682" y="14137"/>
                </a:lnTo>
                <a:lnTo>
                  <a:pt x="10536" y="14186"/>
                </a:lnTo>
                <a:lnTo>
                  <a:pt x="10415" y="14283"/>
                </a:lnTo>
                <a:lnTo>
                  <a:pt x="10269" y="14283"/>
                </a:lnTo>
                <a:lnTo>
                  <a:pt x="10220" y="14332"/>
                </a:lnTo>
                <a:lnTo>
                  <a:pt x="10171" y="14405"/>
                </a:lnTo>
                <a:lnTo>
                  <a:pt x="10171" y="14429"/>
                </a:lnTo>
                <a:lnTo>
                  <a:pt x="10123" y="14429"/>
                </a:lnTo>
                <a:lnTo>
                  <a:pt x="10001" y="14478"/>
                </a:lnTo>
                <a:lnTo>
                  <a:pt x="9879" y="14527"/>
                </a:lnTo>
                <a:lnTo>
                  <a:pt x="9636" y="14648"/>
                </a:lnTo>
                <a:lnTo>
                  <a:pt x="9514" y="14697"/>
                </a:lnTo>
                <a:lnTo>
                  <a:pt x="9393" y="14721"/>
                </a:lnTo>
                <a:lnTo>
                  <a:pt x="9271" y="14746"/>
                </a:lnTo>
                <a:lnTo>
                  <a:pt x="9149" y="14794"/>
                </a:lnTo>
                <a:lnTo>
                  <a:pt x="9101" y="14867"/>
                </a:lnTo>
                <a:lnTo>
                  <a:pt x="9101" y="14892"/>
                </a:lnTo>
                <a:lnTo>
                  <a:pt x="9125" y="14940"/>
                </a:lnTo>
                <a:lnTo>
                  <a:pt x="9198" y="15013"/>
                </a:lnTo>
                <a:lnTo>
                  <a:pt x="9295" y="15062"/>
                </a:lnTo>
                <a:lnTo>
                  <a:pt x="9417" y="15086"/>
                </a:lnTo>
                <a:lnTo>
                  <a:pt x="9539" y="15062"/>
                </a:lnTo>
                <a:lnTo>
                  <a:pt x="9685" y="15038"/>
                </a:lnTo>
                <a:lnTo>
                  <a:pt x="9831" y="14989"/>
                </a:lnTo>
                <a:lnTo>
                  <a:pt x="10098" y="14843"/>
                </a:lnTo>
                <a:lnTo>
                  <a:pt x="10074" y="14989"/>
                </a:lnTo>
                <a:lnTo>
                  <a:pt x="9879" y="15086"/>
                </a:lnTo>
                <a:lnTo>
                  <a:pt x="9660" y="15208"/>
                </a:lnTo>
                <a:lnTo>
                  <a:pt x="9417" y="15281"/>
                </a:lnTo>
                <a:lnTo>
                  <a:pt x="9295" y="15330"/>
                </a:lnTo>
                <a:lnTo>
                  <a:pt x="9198" y="15403"/>
                </a:lnTo>
                <a:lnTo>
                  <a:pt x="9174" y="15476"/>
                </a:lnTo>
                <a:lnTo>
                  <a:pt x="9198" y="15500"/>
                </a:lnTo>
                <a:lnTo>
                  <a:pt x="9198" y="15548"/>
                </a:lnTo>
                <a:lnTo>
                  <a:pt x="9271" y="15597"/>
                </a:lnTo>
                <a:lnTo>
                  <a:pt x="9344" y="15621"/>
                </a:lnTo>
                <a:lnTo>
                  <a:pt x="9417" y="15646"/>
                </a:lnTo>
                <a:lnTo>
                  <a:pt x="9514" y="15621"/>
                </a:lnTo>
                <a:lnTo>
                  <a:pt x="9685" y="15597"/>
                </a:lnTo>
                <a:lnTo>
                  <a:pt x="9831" y="15548"/>
                </a:lnTo>
                <a:lnTo>
                  <a:pt x="10001" y="15476"/>
                </a:lnTo>
                <a:lnTo>
                  <a:pt x="9977" y="15767"/>
                </a:lnTo>
                <a:lnTo>
                  <a:pt x="9952" y="15792"/>
                </a:lnTo>
                <a:lnTo>
                  <a:pt x="9904" y="15816"/>
                </a:lnTo>
                <a:lnTo>
                  <a:pt x="9636" y="15913"/>
                </a:lnTo>
                <a:lnTo>
                  <a:pt x="9368" y="15986"/>
                </a:lnTo>
                <a:lnTo>
                  <a:pt x="9198" y="16011"/>
                </a:lnTo>
                <a:lnTo>
                  <a:pt x="9125" y="16059"/>
                </a:lnTo>
                <a:lnTo>
                  <a:pt x="9101" y="16084"/>
                </a:lnTo>
                <a:lnTo>
                  <a:pt x="9076" y="16108"/>
                </a:lnTo>
                <a:lnTo>
                  <a:pt x="9076" y="16181"/>
                </a:lnTo>
                <a:lnTo>
                  <a:pt x="9101" y="16205"/>
                </a:lnTo>
                <a:lnTo>
                  <a:pt x="9198" y="16254"/>
                </a:lnTo>
                <a:lnTo>
                  <a:pt x="9295" y="16303"/>
                </a:lnTo>
                <a:lnTo>
                  <a:pt x="9636" y="16303"/>
                </a:lnTo>
                <a:lnTo>
                  <a:pt x="9855" y="16230"/>
                </a:lnTo>
                <a:lnTo>
                  <a:pt x="9831" y="16424"/>
                </a:lnTo>
                <a:lnTo>
                  <a:pt x="9831" y="16643"/>
                </a:lnTo>
                <a:lnTo>
                  <a:pt x="9271" y="16668"/>
                </a:lnTo>
                <a:lnTo>
                  <a:pt x="8711" y="16692"/>
                </a:lnTo>
                <a:lnTo>
                  <a:pt x="7981" y="16692"/>
                </a:lnTo>
                <a:lnTo>
                  <a:pt x="7738" y="16716"/>
                </a:lnTo>
                <a:lnTo>
                  <a:pt x="7763" y="16595"/>
                </a:lnTo>
                <a:lnTo>
                  <a:pt x="7763" y="16449"/>
                </a:lnTo>
                <a:lnTo>
                  <a:pt x="7738" y="16181"/>
                </a:lnTo>
                <a:lnTo>
                  <a:pt x="7641" y="15694"/>
                </a:lnTo>
                <a:lnTo>
                  <a:pt x="7592" y="15330"/>
                </a:lnTo>
                <a:lnTo>
                  <a:pt x="7519" y="14892"/>
                </a:lnTo>
                <a:lnTo>
                  <a:pt x="7471" y="14673"/>
                </a:lnTo>
                <a:lnTo>
                  <a:pt x="7373" y="14502"/>
                </a:lnTo>
                <a:lnTo>
                  <a:pt x="7276" y="14356"/>
                </a:lnTo>
                <a:lnTo>
                  <a:pt x="7203" y="14308"/>
                </a:lnTo>
                <a:lnTo>
                  <a:pt x="7130" y="14259"/>
                </a:lnTo>
                <a:lnTo>
                  <a:pt x="7033" y="14259"/>
                </a:lnTo>
                <a:lnTo>
                  <a:pt x="6960" y="14283"/>
                </a:lnTo>
                <a:lnTo>
                  <a:pt x="6716" y="14210"/>
                </a:lnTo>
                <a:lnTo>
                  <a:pt x="6497" y="14137"/>
                </a:lnTo>
                <a:lnTo>
                  <a:pt x="6327" y="14064"/>
                </a:lnTo>
                <a:lnTo>
                  <a:pt x="6157" y="13991"/>
                </a:lnTo>
                <a:lnTo>
                  <a:pt x="5986" y="13918"/>
                </a:lnTo>
                <a:lnTo>
                  <a:pt x="5816" y="13845"/>
                </a:lnTo>
                <a:lnTo>
                  <a:pt x="5743" y="13772"/>
                </a:lnTo>
                <a:lnTo>
                  <a:pt x="5646" y="13724"/>
                </a:lnTo>
                <a:lnTo>
                  <a:pt x="5597" y="13699"/>
                </a:lnTo>
                <a:lnTo>
                  <a:pt x="5548" y="13724"/>
                </a:lnTo>
                <a:lnTo>
                  <a:pt x="5500" y="13748"/>
                </a:lnTo>
                <a:lnTo>
                  <a:pt x="5427" y="13772"/>
                </a:lnTo>
                <a:lnTo>
                  <a:pt x="5062" y="13602"/>
                </a:lnTo>
                <a:lnTo>
                  <a:pt x="4843" y="13505"/>
                </a:lnTo>
                <a:lnTo>
                  <a:pt x="4721" y="13480"/>
                </a:lnTo>
                <a:lnTo>
                  <a:pt x="4648" y="13480"/>
                </a:lnTo>
                <a:lnTo>
                  <a:pt x="4599" y="13505"/>
                </a:lnTo>
                <a:lnTo>
                  <a:pt x="4551" y="13529"/>
                </a:lnTo>
                <a:lnTo>
                  <a:pt x="4526" y="13602"/>
                </a:lnTo>
                <a:lnTo>
                  <a:pt x="4551" y="13651"/>
                </a:lnTo>
                <a:lnTo>
                  <a:pt x="4575" y="13724"/>
                </a:lnTo>
                <a:lnTo>
                  <a:pt x="4672" y="13821"/>
                </a:lnTo>
                <a:lnTo>
                  <a:pt x="4916" y="13967"/>
                </a:lnTo>
                <a:lnTo>
                  <a:pt x="5135" y="14113"/>
                </a:lnTo>
                <a:lnTo>
                  <a:pt x="4989" y="14283"/>
                </a:lnTo>
                <a:lnTo>
                  <a:pt x="4940" y="14210"/>
                </a:lnTo>
                <a:lnTo>
                  <a:pt x="4891" y="14137"/>
                </a:lnTo>
                <a:lnTo>
                  <a:pt x="4843" y="14113"/>
                </a:lnTo>
                <a:lnTo>
                  <a:pt x="4794" y="14113"/>
                </a:lnTo>
                <a:lnTo>
                  <a:pt x="4672" y="14089"/>
                </a:lnTo>
                <a:lnTo>
                  <a:pt x="4526" y="14064"/>
                </a:lnTo>
                <a:lnTo>
                  <a:pt x="4380" y="13991"/>
                </a:lnTo>
                <a:lnTo>
                  <a:pt x="4259" y="13918"/>
                </a:lnTo>
                <a:lnTo>
                  <a:pt x="4137" y="13821"/>
                </a:lnTo>
                <a:lnTo>
                  <a:pt x="4015" y="13748"/>
                </a:lnTo>
                <a:lnTo>
                  <a:pt x="3894" y="13699"/>
                </a:lnTo>
                <a:lnTo>
                  <a:pt x="3821" y="13699"/>
                </a:lnTo>
                <a:lnTo>
                  <a:pt x="3796" y="13724"/>
                </a:lnTo>
                <a:lnTo>
                  <a:pt x="3772" y="13772"/>
                </a:lnTo>
                <a:lnTo>
                  <a:pt x="3772" y="13870"/>
                </a:lnTo>
                <a:lnTo>
                  <a:pt x="3796" y="13943"/>
                </a:lnTo>
                <a:lnTo>
                  <a:pt x="3845" y="14040"/>
                </a:lnTo>
                <a:lnTo>
                  <a:pt x="3894" y="14113"/>
                </a:lnTo>
                <a:lnTo>
                  <a:pt x="4015" y="14235"/>
                </a:lnTo>
                <a:lnTo>
                  <a:pt x="4186" y="14332"/>
                </a:lnTo>
                <a:lnTo>
                  <a:pt x="4307" y="14405"/>
                </a:lnTo>
                <a:lnTo>
                  <a:pt x="4453" y="14478"/>
                </a:lnTo>
                <a:lnTo>
                  <a:pt x="4599" y="14502"/>
                </a:lnTo>
                <a:lnTo>
                  <a:pt x="4745" y="14502"/>
                </a:lnTo>
                <a:lnTo>
                  <a:pt x="4380" y="14819"/>
                </a:lnTo>
                <a:lnTo>
                  <a:pt x="4356" y="14746"/>
                </a:lnTo>
                <a:lnTo>
                  <a:pt x="4307" y="14697"/>
                </a:lnTo>
                <a:lnTo>
                  <a:pt x="4259" y="14673"/>
                </a:lnTo>
                <a:lnTo>
                  <a:pt x="4186" y="14648"/>
                </a:lnTo>
                <a:lnTo>
                  <a:pt x="4088" y="14648"/>
                </a:lnTo>
                <a:lnTo>
                  <a:pt x="3991" y="14600"/>
                </a:lnTo>
                <a:lnTo>
                  <a:pt x="3845" y="14502"/>
                </a:lnTo>
                <a:lnTo>
                  <a:pt x="3675" y="14356"/>
                </a:lnTo>
                <a:lnTo>
                  <a:pt x="3626" y="14332"/>
                </a:lnTo>
                <a:lnTo>
                  <a:pt x="3577" y="14308"/>
                </a:lnTo>
                <a:lnTo>
                  <a:pt x="3529" y="14283"/>
                </a:lnTo>
                <a:lnTo>
                  <a:pt x="3480" y="14259"/>
                </a:lnTo>
                <a:lnTo>
                  <a:pt x="3431" y="14259"/>
                </a:lnTo>
                <a:lnTo>
                  <a:pt x="3407" y="14283"/>
                </a:lnTo>
                <a:lnTo>
                  <a:pt x="3383" y="14405"/>
                </a:lnTo>
                <a:lnTo>
                  <a:pt x="3358" y="14478"/>
                </a:lnTo>
                <a:lnTo>
                  <a:pt x="3383" y="14551"/>
                </a:lnTo>
                <a:lnTo>
                  <a:pt x="3407" y="14624"/>
                </a:lnTo>
                <a:lnTo>
                  <a:pt x="3456" y="14697"/>
                </a:lnTo>
                <a:lnTo>
                  <a:pt x="3577" y="14819"/>
                </a:lnTo>
                <a:lnTo>
                  <a:pt x="3675" y="14916"/>
                </a:lnTo>
                <a:lnTo>
                  <a:pt x="3772" y="14989"/>
                </a:lnTo>
                <a:lnTo>
                  <a:pt x="3894" y="15038"/>
                </a:lnTo>
                <a:lnTo>
                  <a:pt x="4015" y="15086"/>
                </a:lnTo>
                <a:lnTo>
                  <a:pt x="3796" y="15208"/>
                </a:lnTo>
                <a:lnTo>
                  <a:pt x="3748" y="15159"/>
                </a:lnTo>
                <a:lnTo>
                  <a:pt x="3529" y="14989"/>
                </a:lnTo>
                <a:lnTo>
                  <a:pt x="3310" y="14819"/>
                </a:lnTo>
                <a:lnTo>
                  <a:pt x="2920" y="14429"/>
                </a:lnTo>
                <a:lnTo>
                  <a:pt x="2555" y="14064"/>
                </a:lnTo>
                <a:lnTo>
                  <a:pt x="2385" y="13845"/>
                </a:lnTo>
                <a:lnTo>
                  <a:pt x="2239" y="13626"/>
                </a:lnTo>
                <a:lnTo>
                  <a:pt x="2409" y="13456"/>
                </a:lnTo>
                <a:lnTo>
                  <a:pt x="2555" y="13237"/>
                </a:lnTo>
                <a:lnTo>
                  <a:pt x="2799" y="12848"/>
                </a:lnTo>
                <a:lnTo>
                  <a:pt x="3212" y="12312"/>
                </a:lnTo>
                <a:lnTo>
                  <a:pt x="3626" y="11801"/>
                </a:lnTo>
                <a:lnTo>
                  <a:pt x="3626" y="11777"/>
                </a:lnTo>
                <a:lnTo>
                  <a:pt x="3723" y="11704"/>
                </a:lnTo>
                <a:lnTo>
                  <a:pt x="3748" y="11607"/>
                </a:lnTo>
                <a:lnTo>
                  <a:pt x="3772" y="11558"/>
                </a:lnTo>
                <a:lnTo>
                  <a:pt x="3748" y="11485"/>
                </a:lnTo>
                <a:lnTo>
                  <a:pt x="3723" y="11436"/>
                </a:lnTo>
                <a:lnTo>
                  <a:pt x="3675" y="11388"/>
                </a:lnTo>
                <a:lnTo>
                  <a:pt x="3529" y="11266"/>
                </a:lnTo>
                <a:lnTo>
                  <a:pt x="3407" y="11096"/>
                </a:lnTo>
                <a:lnTo>
                  <a:pt x="3164" y="10779"/>
                </a:lnTo>
                <a:lnTo>
                  <a:pt x="3018" y="10536"/>
                </a:lnTo>
                <a:lnTo>
                  <a:pt x="3018" y="10463"/>
                </a:lnTo>
                <a:lnTo>
                  <a:pt x="2993" y="10366"/>
                </a:lnTo>
                <a:lnTo>
                  <a:pt x="2945" y="10293"/>
                </a:lnTo>
                <a:lnTo>
                  <a:pt x="2872" y="10244"/>
                </a:lnTo>
                <a:lnTo>
                  <a:pt x="2774" y="10220"/>
                </a:lnTo>
                <a:lnTo>
                  <a:pt x="1704" y="10122"/>
                </a:lnTo>
                <a:lnTo>
                  <a:pt x="1144" y="10074"/>
                </a:lnTo>
                <a:lnTo>
                  <a:pt x="876" y="10025"/>
                </a:lnTo>
                <a:lnTo>
                  <a:pt x="633" y="9952"/>
                </a:lnTo>
                <a:lnTo>
                  <a:pt x="633" y="9830"/>
                </a:lnTo>
                <a:lnTo>
                  <a:pt x="609" y="9709"/>
                </a:lnTo>
                <a:lnTo>
                  <a:pt x="584" y="9587"/>
                </a:lnTo>
                <a:lnTo>
                  <a:pt x="560" y="9441"/>
                </a:lnTo>
                <a:lnTo>
                  <a:pt x="536" y="9052"/>
                </a:lnTo>
                <a:lnTo>
                  <a:pt x="560" y="8638"/>
                </a:lnTo>
                <a:lnTo>
                  <a:pt x="584" y="8395"/>
                </a:lnTo>
                <a:lnTo>
                  <a:pt x="609" y="8127"/>
                </a:lnTo>
                <a:lnTo>
                  <a:pt x="633" y="7835"/>
                </a:lnTo>
                <a:lnTo>
                  <a:pt x="633" y="7689"/>
                </a:lnTo>
                <a:lnTo>
                  <a:pt x="609" y="7567"/>
                </a:lnTo>
                <a:lnTo>
                  <a:pt x="803" y="7519"/>
                </a:lnTo>
                <a:lnTo>
                  <a:pt x="1217" y="7421"/>
                </a:lnTo>
                <a:lnTo>
                  <a:pt x="1095" y="7592"/>
                </a:lnTo>
                <a:lnTo>
                  <a:pt x="998" y="7762"/>
                </a:lnTo>
                <a:lnTo>
                  <a:pt x="876" y="8103"/>
                </a:lnTo>
                <a:lnTo>
                  <a:pt x="876" y="8151"/>
                </a:lnTo>
                <a:lnTo>
                  <a:pt x="876" y="8224"/>
                </a:lnTo>
                <a:lnTo>
                  <a:pt x="901" y="8273"/>
                </a:lnTo>
                <a:lnTo>
                  <a:pt x="925" y="8297"/>
                </a:lnTo>
                <a:lnTo>
                  <a:pt x="1022" y="8370"/>
                </a:lnTo>
                <a:lnTo>
                  <a:pt x="1144" y="8370"/>
                </a:lnTo>
                <a:lnTo>
                  <a:pt x="1193" y="8346"/>
                </a:lnTo>
                <a:lnTo>
                  <a:pt x="1217" y="8297"/>
                </a:lnTo>
                <a:lnTo>
                  <a:pt x="1290" y="8224"/>
                </a:lnTo>
                <a:lnTo>
                  <a:pt x="1363" y="7981"/>
                </a:lnTo>
                <a:lnTo>
                  <a:pt x="1460" y="7738"/>
                </a:lnTo>
                <a:lnTo>
                  <a:pt x="1558" y="7543"/>
                </a:lnTo>
                <a:lnTo>
                  <a:pt x="1655" y="7348"/>
                </a:lnTo>
                <a:lnTo>
                  <a:pt x="1850" y="7348"/>
                </a:lnTo>
                <a:lnTo>
                  <a:pt x="1752" y="7519"/>
                </a:lnTo>
                <a:lnTo>
                  <a:pt x="1655" y="7689"/>
                </a:lnTo>
                <a:lnTo>
                  <a:pt x="1606" y="7884"/>
                </a:lnTo>
                <a:lnTo>
                  <a:pt x="1558" y="8054"/>
                </a:lnTo>
                <a:lnTo>
                  <a:pt x="1558" y="8127"/>
                </a:lnTo>
                <a:lnTo>
                  <a:pt x="1558" y="8176"/>
                </a:lnTo>
                <a:lnTo>
                  <a:pt x="1606" y="8224"/>
                </a:lnTo>
                <a:lnTo>
                  <a:pt x="1655" y="8273"/>
                </a:lnTo>
                <a:lnTo>
                  <a:pt x="1728" y="8322"/>
                </a:lnTo>
                <a:lnTo>
                  <a:pt x="1801" y="8297"/>
                </a:lnTo>
                <a:lnTo>
                  <a:pt x="1898" y="8249"/>
                </a:lnTo>
                <a:lnTo>
                  <a:pt x="1923" y="8200"/>
                </a:lnTo>
                <a:lnTo>
                  <a:pt x="1947" y="8151"/>
                </a:lnTo>
                <a:lnTo>
                  <a:pt x="1996" y="7908"/>
                </a:lnTo>
                <a:lnTo>
                  <a:pt x="2093" y="7689"/>
                </a:lnTo>
                <a:lnTo>
                  <a:pt x="2166" y="7519"/>
                </a:lnTo>
                <a:lnTo>
                  <a:pt x="2239" y="7324"/>
                </a:lnTo>
                <a:lnTo>
                  <a:pt x="2409" y="7324"/>
                </a:lnTo>
                <a:lnTo>
                  <a:pt x="2361" y="7494"/>
                </a:lnTo>
                <a:lnTo>
                  <a:pt x="2239" y="7762"/>
                </a:lnTo>
                <a:lnTo>
                  <a:pt x="2215" y="7908"/>
                </a:lnTo>
                <a:lnTo>
                  <a:pt x="2190" y="8054"/>
                </a:lnTo>
                <a:lnTo>
                  <a:pt x="2215" y="8127"/>
                </a:lnTo>
                <a:lnTo>
                  <a:pt x="2239" y="8176"/>
                </a:lnTo>
                <a:lnTo>
                  <a:pt x="2288" y="8200"/>
                </a:lnTo>
                <a:lnTo>
                  <a:pt x="2336" y="8224"/>
                </a:lnTo>
                <a:lnTo>
                  <a:pt x="2385" y="8249"/>
                </a:lnTo>
                <a:lnTo>
                  <a:pt x="2434" y="8224"/>
                </a:lnTo>
                <a:lnTo>
                  <a:pt x="2482" y="8200"/>
                </a:lnTo>
                <a:lnTo>
                  <a:pt x="2507" y="8151"/>
                </a:lnTo>
                <a:lnTo>
                  <a:pt x="2555" y="8030"/>
                </a:lnTo>
                <a:lnTo>
                  <a:pt x="2580" y="7908"/>
                </a:lnTo>
                <a:lnTo>
                  <a:pt x="2628" y="7665"/>
                </a:lnTo>
                <a:lnTo>
                  <a:pt x="2677" y="7494"/>
                </a:lnTo>
                <a:lnTo>
                  <a:pt x="2701" y="7300"/>
                </a:lnTo>
                <a:lnTo>
                  <a:pt x="2847" y="7276"/>
                </a:lnTo>
                <a:lnTo>
                  <a:pt x="2920" y="7251"/>
                </a:lnTo>
                <a:lnTo>
                  <a:pt x="2969" y="7203"/>
                </a:lnTo>
                <a:lnTo>
                  <a:pt x="2993" y="7154"/>
                </a:lnTo>
                <a:lnTo>
                  <a:pt x="2993" y="7081"/>
                </a:lnTo>
                <a:lnTo>
                  <a:pt x="3042" y="7008"/>
                </a:lnTo>
                <a:lnTo>
                  <a:pt x="3066" y="6935"/>
                </a:lnTo>
                <a:lnTo>
                  <a:pt x="3066" y="6765"/>
                </a:lnTo>
                <a:lnTo>
                  <a:pt x="3115" y="6594"/>
                </a:lnTo>
                <a:lnTo>
                  <a:pt x="3212" y="6278"/>
                </a:lnTo>
                <a:lnTo>
                  <a:pt x="3456" y="5670"/>
                </a:lnTo>
                <a:lnTo>
                  <a:pt x="3553" y="5597"/>
                </a:lnTo>
                <a:lnTo>
                  <a:pt x="3602" y="5475"/>
                </a:lnTo>
                <a:lnTo>
                  <a:pt x="3602" y="5426"/>
                </a:lnTo>
                <a:lnTo>
                  <a:pt x="3602" y="5353"/>
                </a:lnTo>
                <a:lnTo>
                  <a:pt x="3577" y="5305"/>
                </a:lnTo>
                <a:lnTo>
                  <a:pt x="3529" y="5232"/>
                </a:lnTo>
                <a:lnTo>
                  <a:pt x="3139" y="4842"/>
                </a:lnTo>
                <a:lnTo>
                  <a:pt x="2799" y="4429"/>
                </a:lnTo>
                <a:lnTo>
                  <a:pt x="2434" y="4015"/>
                </a:lnTo>
                <a:lnTo>
                  <a:pt x="2069" y="3626"/>
                </a:lnTo>
                <a:lnTo>
                  <a:pt x="2263" y="3480"/>
                </a:lnTo>
                <a:lnTo>
                  <a:pt x="2458" y="3285"/>
                </a:lnTo>
                <a:lnTo>
                  <a:pt x="2799" y="2871"/>
                </a:lnTo>
                <a:lnTo>
                  <a:pt x="2993" y="2677"/>
                </a:lnTo>
                <a:lnTo>
                  <a:pt x="3164" y="2482"/>
                </a:lnTo>
                <a:lnTo>
                  <a:pt x="3383" y="2336"/>
                </a:lnTo>
                <a:lnTo>
                  <a:pt x="3504" y="2287"/>
                </a:lnTo>
                <a:lnTo>
                  <a:pt x="3626" y="2239"/>
                </a:lnTo>
                <a:lnTo>
                  <a:pt x="3723" y="2190"/>
                </a:lnTo>
                <a:lnTo>
                  <a:pt x="3577" y="2287"/>
                </a:lnTo>
                <a:lnTo>
                  <a:pt x="3431" y="2409"/>
                </a:lnTo>
                <a:lnTo>
                  <a:pt x="3261" y="2579"/>
                </a:lnTo>
                <a:lnTo>
                  <a:pt x="3188" y="2677"/>
                </a:lnTo>
                <a:lnTo>
                  <a:pt x="3139" y="2750"/>
                </a:lnTo>
                <a:lnTo>
                  <a:pt x="3091" y="2847"/>
                </a:lnTo>
                <a:lnTo>
                  <a:pt x="3091" y="2944"/>
                </a:lnTo>
                <a:lnTo>
                  <a:pt x="3115" y="3017"/>
                </a:lnTo>
                <a:lnTo>
                  <a:pt x="3164" y="3066"/>
                </a:lnTo>
                <a:lnTo>
                  <a:pt x="3212" y="3115"/>
                </a:lnTo>
                <a:lnTo>
                  <a:pt x="3310" y="3090"/>
                </a:lnTo>
                <a:lnTo>
                  <a:pt x="3383" y="3066"/>
                </a:lnTo>
                <a:lnTo>
                  <a:pt x="3431" y="3017"/>
                </a:lnTo>
                <a:lnTo>
                  <a:pt x="3553" y="2871"/>
                </a:lnTo>
                <a:lnTo>
                  <a:pt x="3675" y="2701"/>
                </a:lnTo>
                <a:lnTo>
                  <a:pt x="3845" y="2555"/>
                </a:lnTo>
                <a:lnTo>
                  <a:pt x="4064" y="2433"/>
                </a:lnTo>
                <a:lnTo>
                  <a:pt x="4161" y="2482"/>
                </a:lnTo>
                <a:lnTo>
                  <a:pt x="4015" y="2579"/>
                </a:lnTo>
                <a:lnTo>
                  <a:pt x="3894" y="2677"/>
                </a:lnTo>
                <a:lnTo>
                  <a:pt x="3772" y="2798"/>
                </a:lnTo>
                <a:lnTo>
                  <a:pt x="3650" y="2944"/>
                </a:lnTo>
                <a:lnTo>
                  <a:pt x="3602" y="3017"/>
                </a:lnTo>
                <a:lnTo>
                  <a:pt x="3577" y="3115"/>
                </a:lnTo>
                <a:lnTo>
                  <a:pt x="3553" y="3188"/>
                </a:lnTo>
                <a:lnTo>
                  <a:pt x="3553" y="3285"/>
                </a:lnTo>
                <a:lnTo>
                  <a:pt x="3577" y="3334"/>
                </a:lnTo>
                <a:lnTo>
                  <a:pt x="3602" y="3358"/>
                </a:lnTo>
                <a:lnTo>
                  <a:pt x="3675" y="3407"/>
                </a:lnTo>
                <a:lnTo>
                  <a:pt x="3772" y="3407"/>
                </a:lnTo>
                <a:lnTo>
                  <a:pt x="3869" y="3358"/>
                </a:lnTo>
                <a:lnTo>
                  <a:pt x="3942" y="3261"/>
                </a:lnTo>
                <a:lnTo>
                  <a:pt x="3991" y="3139"/>
                </a:lnTo>
                <a:lnTo>
                  <a:pt x="4088" y="3017"/>
                </a:lnTo>
                <a:lnTo>
                  <a:pt x="4210" y="2920"/>
                </a:lnTo>
                <a:lnTo>
                  <a:pt x="4453" y="2677"/>
                </a:lnTo>
                <a:lnTo>
                  <a:pt x="4551" y="2774"/>
                </a:lnTo>
                <a:lnTo>
                  <a:pt x="4697" y="2871"/>
                </a:lnTo>
                <a:lnTo>
                  <a:pt x="4453" y="3017"/>
                </a:lnTo>
                <a:lnTo>
                  <a:pt x="4259" y="3139"/>
                </a:lnTo>
                <a:lnTo>
                  <a:pt x="4064" y="3285"/>
                </a:lnTo>
                <a:lnTo>
                  <a:pt x="3894" y="3455"/>
                </a:lnTo>
                <a:lnTo>
                  <a:pt x="3845" y="3553"/>
                </a:lnTo>
                <a:lnTo>
                  <a:pt x="3796" y="3650"/>
                </a:lnTo>
                <a:lnTo>
                  <a:pt x="3796" y="3747"/>
                </a:lnTo>
                <a:lnTo>
                  <a:pt x="3821" y="3869"/>
                </a:lnTo>
                <a:lnTo>
                  <a:pt x="3894" y="3918"/>
                </a:lnTo>
                <a:lnTo>
                  <a:pt x="3967" y="3942"/>
                </a:lnTo>
                <a:lnTo>
                  <a:pt x="4064" y="3918"/>
                </a:lnTo>
                <a:lnTo>
                  <a:pt x="4088" y="3893"/>
                </a:lnTo>
                <a:lnTo>
                  <a:pt x="4113" y="3869"/>
                </a:lnTo>
                <a:lnTo>
                  <a:pt x="4210" y="3723"/>
                </a:lnTo>
                <a:lnTo>
                  <a:pt x="4307" y="3577"/>
                </a:lnTo>
                <a:lnTo>
                  <a:pt x="4429" y="3480"/>
                </a:lnTo>
                <a:lnTo>
                  <a:pt x="4575" y="3382"/>
                </a:lnTo>
                <a:lnTo>
                  <a:pt x="4794" y="3236"/>
                </a:lnTo>
                <a:lnTo>
                  <a:pt x="5013" y="3090"/>
                </a:lnTo>
                <a:lnTo>
                  <a:pt x="5305" y="3285"/>
                </a:lnTo>
                <a:lnTo>
                  <a:pt x="4989" y="3504"/>
                </a:lnTo>
                <a:lnTo>
                  <a:pt x="4843" y="3601"/>
                </a:lnTo>
                <a:lnTo>
                  <a:pt x="4697" y="3723"/>
                </a:lnTo>
                <a:lnTo>
                  <a:pt x="4551" y="3869"/>
                </a:lnTo>
                <a:lnTo>
                  <a:pt x="4526" y="3942"/>
                </a:lnTo>
                <a:lnTo>
                  <a:pt x="4502" y="4015"/>
                </a:lnTo>
                <a:lnTo>
                  <a:pt x="4526" y="4064"/>
                </a:lnTo>
                <a:lnTo>
                  <a:pt x="4551" y="4112"/>
                </a:lnTo>
                <a:lnTo>
                  <a:pt x="4599" y="4137"/>
                </a:lnTo>
                <a:lnTo>
                  <a:pt x="4672" y="4137"/>
                </a:lnTo>
                <a:lnTo>
                  <a:pt x="4721" y="4112"/>
                </a:lnTo>
                <a:lnTo>
                  <a:pt x="4770" y="4064"/>
                </a:lnTo>
                <a:lnTo>
                  <a:pt x="4867" y="3966"/>
                </a:lnTo>
                <a:lnTo>
                  <a:pt x="5013" y="3845"/>
                </a:lnTo>
                <a:lnTo>
                  <a:pt x="5183" y="3723"/>
                </a:lnTo>
                <a:lnTo>
                  <a:pt x="5354" y="3601"/>
                </a:lnTo>
                <a:lnTo>
                  <a:pt x="5548" y="3455"/>
                </a:lnTo>
                <a:lnTo>
                  <a:pt x="5597" y="3504"/>
                </a:lnTo>
                <a:lnTo>
                  <a:pt x="5694" y="3528"/>
                </a:lnTo>
                <a:lnTo>
                  <a:pt x="5767" y="3528"/>
                </a:lnTo>
                <a:lnTo>
                  <a:pt x="5840" y="3480"/>
                </a:lnTo>
                <a:lnTo>
                  <a:pt x="5889" y="3407"/>
                </a:lnTo>
                <a:lnTo>
                  <a:pt x="6181" y="3285"/>
                </a:lnTo>
                <a:lnTo>
                  <a:pt x="6449" y="3188"/>
                </a:lnTo>
                <a:lnTo>
                  <a:pt x="6765" y="3090"/>
                </a:lnTo>
                <a:lnTo>
                  <a:pt x="7033" y="3017"/>
                </a:lnTo>
                <a:lnTo>
                  <a:pt x="7106" y="2993"/>
                </a:lnTo>
                <a:lnTo>
                  <a:pt x="7154" y="2969"/>
                </a:lnTo>
                <a:lnTo>
                  <a:pt x="7203" y="2896"/>
                </a:lnTo>
                <a:lnTo>
                  <a:pt x="7227" y="2847"/>
                </a:lnTo>
                <a:lnTo>
                  <a:pt x="7276" y="2701"/>
                </a:lnTo>
                <a:lnTo>
                  <a:pt x="7325" y="2531"/>
                </a:lnTo>
                <a:lnTo>
                  <a:pt x="7373" y="2190"/>
                </a:lnTo>
                <a:lnTo>
                  <a:pt x="7398" y="1509"/>
                </a:lnTo>
                <a:lnTo>
                  <a:pt x="7495" y="998"/>
                </a:lnTo>
                <a:lnTo>
                  <a:pt x="7519" y="730"/>
                </a:lnTo>
                <a:lnTo>
                  <a:pt x="7519" y="608"/>
                </a:lnTo>
                <a:lnTo>
                  <a:pt x="7519" y="487"/>
                </a:lnTo>
                <a:close/>
                <a:moveTo>
                  <a:pt x="8030" y="0"/>
                </a:moveTo>
                <a:lnTo>
                  <a:pt x="7641" y="49"/>
                </a:lnTo>
                <a:lnTo>
                  <a:pt x="7471" y="73"/>
                </a:lnTo>
                <a:lnTo>
                  <a:pt x="7300" y="122"/>
                </a:lnTo>
                <a:lnTo>
                  <a:pt x="7252" y="146"/>
                </a:lnTo>
                <a:lnTo>
                  <a:pt x="7203" y="195"/>
                </a:lnTo>
                <a:lnTo>
                  <a:pt x="7179" y="243"/>
                </a:lnTo>
                <a:lnTo>
                  <a:pt x="7179" y="292"/>
                </a:lnTo>
                <a:lnTo>
                  <a:pt x="7106" y="414"/>
                </a:lnTo>
                <a:lnTo>
                  <a:pt x="7033" y="535"/>
                </a:lnTo>
                <a:lnTo>
                  <a:pt x="6984" y="681"/>
                </a:lnTo>
                <a:lnTo>
                  <a:pt x="6960" y="827"/>
                </a:lnTo>
                <a:lnTo>
                  <a:pt x="6935" y="1168"/>
                </a:lnTo>
                <a:lnTo>
                  <a:pt x="6887" y="1436"/>
                </a:lnTo>
                <a:lnTo>
                  <a:pt x="6789" y="2020"/>
                </a:lnTo>
                <a:lnTo>
                  <a:pt x="6765" y="2312"/>
                </a:lnTo>
                <a:lnTo>
                  <a:pt x="6765" y="2604"/>
                </a:lnTo>
                <a:lnTo>
                  <a:pt x="6497" y="2701"/>
                </a:lnTo>
                <a:lnTo>
                  <a:pt x="6230" y="2798"/>
                </a:lnTo>
                <a:lnTo>
                  <a:pt x="5719" y="3042"/>
                </a:lnTo>
                <a:lnTo>
                  <a:pt x="4770" y="2385"/>
                </a:lnTo>
                <a:lnTo>
                  <a:pt x="4551" y="2214"/>
                </a:lnTo>
                <a:lnTo>
                  <a:pt x="4283" y="2020"/>
                </a:lnTo>
                <a:lnTo>
                  <a:pt x="4113" y="1922"/>
                </a:lnTo>
                <a:lnTo>
                  <a:pt x="3967" y="1874"/>
                </a:lnTo>
                <a:lnTo>
                  <a:pt x="3845" y="1825"/>
                </a:lnTo>
                <a:lnTo>
                  <a:pt x="3699" y="1825"/>
                </a:lnTo>
                <a:lnTo>
                  <a:pt x="3626" y="1776"/>
                </a:lnTo>
                <a:lnTo>
                  <a:pt x="3553" y="1776"/>
                </a:lnTo>
                <a:lnTo>
                  <a:pt x="3504" y="1801"/>
                </a:lnTo>
                <a:lnTo>
                  <a:pt x="3358" y="1849"/>
                </a:lnTo>
                <a:lnTo>
                  <a:pt x="3237" y="1898"/>
                </a:lnTo>
                <a:lnTo>
                  <a:pt x="2993" y="2068"/>
                </a:lnTo>
                <a:lnTo>
                  <a:pt x="2774" y="2287"/>
                </a:lnTo>
                <a:lnTo>
                  <a:pt x="2580" y="2506"/>
                </a:lnTo>
                <a:lnTo>
                  <a:pt x="2117" y="2969"/>
                </a:lnTo>
                <a:lnTo>
                  <a:pt x="1923" y="3212"/>
                </a:lnTo>
                <a:lnTo>
                  <a:pt x="1728" y="3455"/>
                </a:lnTo>
                <a:lnTo>
                  <a:pt x="1655" y="3504"/>
                </a:lnTo>
                <a:lnTo>
                  <a:pt x="1606" y="3553"/>
                </a:lnTo>
                <a:lnTo>
                  <a:pt x="1582" y="3601"/>
                </a:lnTo>
                <a:lnTo>
                  <a:pt x="1606" y="3699"/>
                </a:lnTo>
                <a:lnTo>
                  <a:pt x="1728" y="3942"/>
                </a:lnTo>
                <a:lnTo>
                  <a:pt x="1898" y="4161"/>
                </a:lnTo>
                <a:lnTo>
                  <a:pt x="2263" y="4599"/>
                </a:lnTo>
                <a:lnTo>
                  <a:pt x="2628" y="5110"/>
                </a:lnTo>
                <a:lnTo>
                  <a:pt x="2847" y="5329"/>
                </a:lnTo>
                <a:lnTo>
                  <a:pt x="3066" y="5548"/>
                </a:lnTo>
                <a:lnTo>
                  <a:pt x="2969" y="5670"/>
                </a:lnTo>
                <a:lnTo>
                  <a:pt x="2920" y="5791"/>
                </a:lnTo>
                <a:lnTo>
                  <a:pt x="2799" y="6035"/>
                </a:lnTo>
                <a:lnTo>
                  <a:pt x="2653" y="6400"/>
                </a:lnTo>
                <a:lnTo>
                  <a:pt x="2604" y="6594"/>
                </a:lnTo>
                <a:lnTo>
                  <a:pt x="2580" y="6813"/>
                </a:lnTo>
                <a:lnTo>
                  <a:pt x="2288" y="6813"/>
                </a:lnTo>
                <a:lnTo>
                  <a:pt x="1971" y="6838"/>
                </a:lnTo>
                <a:lnTo>
                  <a:pt x="1387" y="6935"/>
                </a:lnTo>
                <a:lnTo>
                  <a:pt x="1144" y="6984"/>
                </a:lnTo>
                <a:lnTo>
                  <a:pt x="828" y="7057"/>
                </a:lnTo>
                <a:lnTo>
                  <a:pt x="682" y="7105"/>
                </a:lnTo>
                <a:lnTo>
                  <a:pt x="536" y="7178"/>
                </a:lnTo>
                <a:lnTo>
                  <a:pt x="438" y="7251"/>
                </a:lnTo>
                <a:lnTo>
                  <a:pt x="365" y="7348"/>
                </a:lnTo>
                <a:lnTo>
                  <a:pt x="292" y="7373"/>
                </a:lnTo>
                <a:lnTo>
                  <a:pt x="244" y="7397"/>
                </a:lnTo>
                <a:lnTo>
                  <a:pt x="195" y="7446"/>
                </a:lnTo>
                <a:lnTo>
                  <a:pt x="171" y="7494"/>
                </a:lnTo>
                <a:lnTo>
                  <a:pt x="122" y="7640"/>
                </a:lnTo>
                <a:lnTo>
                  <a:pt x="98" y="7932"/>
                </a:lnTo>
                <a:lnTo>
                  <a:pt x="25" y="8857"/>
                </a:lnTo>
                <a:lnTo>
                  <a:pt x="0" y="9149"/>
                </a:lnTo>
                <a:lnTo>
                  <a:pt x="25" y="9514"/>
                </a:lnTo>
                <a:lnTo>
                  <a:pt x="49" y="9709"/>
                </a:lnTo>
                <a:lnTo>
                  <a:pt x="98" y="9879"/>
                </a:lnTo>
                <a:lnTo>
                  <a:pt x="171" y="10001"/>
                </a:lnTo>
                <a:lnTo>
                  <a:pt x="219" y="10049"/>
                </a:lnTo>
                <a:lnTo>
                  <a:pt x="268" y="10098"/>
                </a:lnTo>
                <a:lnTo>
                  <a:pt x="268" y="10171"/>
                </a:lnTo>
                <a:lnTo>
                  <a:pt x="292" y="10220"/>
                </a:lnTo>
                <a:lnTo>
                  <a:pt x="317" y="10268"/>
                </a:lnTo>
                <a:lnTo>
                  <a:pt x="390" y="10317"/>
                </a:lnTo>
                <a:lnTo>
                  <a:pt x="633" y="10414"/>
                </a:lnTo>
                <a:lnTo>
                  <a:pt x="925" y="10487"/>
                </a:lnTo>
                <a:lnTo>
                  <a:pt x="1193" y="10560"/>
                </a:lnTo>
                <a:lnTo>
                  <a:pt x="1485" y="10609"/>
                </a:lnTo>
                <a:lnTo>
                  <a:pt x="2069" y="10658"/>
                </a:lnTo>
                <a:lnTo>
                  <a:pt x="2653" y="10706"/>
                </a:lnTo>
                <a:lnTo>
                  <a:pt x="2750" y="10877"/>
                </a:lnTo>
                <a:lnTo>
                  <a:pt x="2823" y="11047"/>
                </a:lnTo>
                <a:lnTo>
                  <a:pt x="3018" y="11363"/>
                </a:lnTo>
                <a:lnTo>
                  <a:pt x="3261" y="11655"/>
                </a:lnTo>
                <a:lnTo>
                  <a:pt x="3066" y="11850"/>
                </a:lnTo>
                <a:lnTo>
                  <a:pt x="2872" y="12045"/>
                </a:lnTo>
                <a:lnTo>
                  <a:pt x="2507" y="12483"/>
                </a:lnTo>
                <a:lnTo>
                  <a:pt x="2117" y="12994"/>
                </a:lnTo>
                <a:lnTo>
                  <a:pt x="1947" y="13213"/>
                </a:lnTo>
                <a:lnTo>
                  <a:pt x="1874" y="13334"/>
                </a:lnTo>
                <a:lnTo>
                  <a:pt x="1825" y="13456"/>
                </a:lnTo>
                <a:lnTo>
                  <a:pt x="1825" y="13553"/>
                </a:lnTo>
                <a:lnTo>
                  <a:pt x="1850" y="13626"/>
                </a:lnTo>
                <a:lnTo>
                  <a:pt x="1850" y="13748"/>
                </a:lnTo>
                <a:lnTo>
                  <a:pt x="1874" y="13894"/>
                </a:lnTo>
                <a:lnTo>
                  <a:pt x="1947" y="14016"/>
                </a:lnTo>
                <a:lnTo>
                  <a:pt x="2020" y="14162"/>
                </a:lnTo>
                <a:lnTo>
                  <a:pt x="2215" y="14381"/>
                </a:lnTo>
                <a:lnTo>
                  <a:pt x="2385" y="14600"/>
                </a:lnTo>
                <a:lnTo>
                  <a:pt x="2653" y="14867"/>
                </a:lnTo>
                <a:lnTo>
                  <a:pt x="2920" y="15135"/>
                </a:lnTo>
                <a:lnTo>
                  <a:pt x="3188" y="15378"/>
                </a:lnTo>
                <a:lnTo>
                  <a:pt x="3504" y="15597"/>
                </a:lnTo>
                <a:lnTo>
                  <a:pt x="3553" y="15646"/>
                </a:lnTo>
                <a:lnTo>
                  <a:pt x="3675" y="15646"/>
                </a:lnTo>
                <a:lnTo>
                  <a:pt x="3723" y="15621"/>
                </a:lnTo>
                <a:lnTo>
                  <a:pt x="3845" y="15646"/>
                </a:lnTo>
                <a:lnTo>
                  <a:pt x="3967" y="15621"/>
                </a:lnTo>
                <a:lnTo>
                  <a:pt x="4113" y="15573"/>
                </a:lnTo>
                <a:lnTo>
                  <a:pt x="4234" y="15524"/>
                </a:lnTo>
                <a:lnTo>
                  <a:pt x="4478" y="15378"/>
                </a:lnTo>
                <a:lnTo>
                  <a:pt x="4697" y="15232"/>
                </a:lnTo>
                <a:lnTo>
                  <a:pt x="4964" y="14989"/>
                </a:lnTo>
                <a:lnTo>
                  <a:pt x="5232" y="14746"/>
                </a:lnTo>
                <a:lnTo>
                  <a:pt x="5743" y="14210"/>
                </a:lnTo>
                <a:lnTo>
                  <a:pt x="5865" y="14308"/>
                </a:lnTo>
                <a:lnTo>
                  <a:pt x="5986" y="14381"/>
                </a:lnTo>
                <a:lnTo>
                  <a:pt x="6254" y="14502"/>
                </a:lnTo>
                <a:lnTo>
                  <a:pt x="6595" y="14648"/>
                </a:lnTo>
                <a:lnTo>
                  <a:pt x="6789" y="14697"/>
                </a:lnTo>
                <a:lnTo>
                  <a:pt x="6887" y="14721"/>
                </a:lnTo>
                <a:lnTo>
                  <a:pt x="6984" y="14721"/>
                </a:lnTo>
                <a:lnTo>
                  <a:pt x="7033" y="14940"/>
                </a:lnTo>
                <a:lnTo>
                  <a:pt x="7081" y="15135"/>
                </a:lnTo>
                <a:lnTo>
                  <a:pt x="7154" y="15573"/>
                </a:lnTo>
                <a:lnTo>
                  <a:pt x="7203" y="16035"/>
                </a:lnTo>
                <a:lnTo>
                  <a:pt x="7203" y="16278"/>
                </a:lnTo>
                <a:lnTo>
                  <a:pt x="7203" y="16546"/>
                </a:lnTo>
                <a:lnTo>
                  <a:pt x="7227" y="16692"/>
                </a:lnTo>
                <a:lnTo>
                  <a:pt x="7252" y="16814"/>
                </a:lnTo>
                <a:lnTo>
                  <a:pt x="7325" y="16911"/>
                </a:lnTo>
                <a:lnTo>
                  <a:pt x="7398" y="16984"/>
                </a:lnTo>
                <a:lnTo>
                  <a:pt x="7422" y="17008"/>
                </a:lnTo>
                <a:lnTo>
                  <a:pt x="7471" y="17057"/>
                </a:lnTo>
                <a:lnTo>
                  <a:pt x="7568" y="17130"/>
                </a:lnTo>
                <a:lnTo>
                  <a:pt x="7690" y="17179"/>
                </a:lnTo>
                <a:lnTo>
                  <a:pt x="7811" y="17203"/>
                </a:lnTo>
                <a:lnTo>
                  <a:pt x="7957" y="17227"/>
                </a:lnTo>
                <a:lnTo>
                  <a:pt x="8249" y="17227"/>
                </a:lnTo>
                <a:lnTo>
                  <a:pt x="8492" y="17203"/>
                </a:lnTo>
                <a:lnTo>
                  <a:pt x="9198" y="17179"/>
                </a:lnTo>
                <a:lnTo>
                  <a:pt x="9904" y="17154"/>
                </a:lnTo>
                <a:lnTo>
                  <a:pt x="10001" y="17130"/>
                </a:lnTo>
                <a:lnTo>
                  <a:pt x="10098" y="17081"/>
                </a:lnTo>
                <a:lnTo>
                  <a:pt x="10147" y="16984"/>
                </a:lnTo>
                <a:lnTo>
                  <a:pt x="10147" y="16887"/>
                </a:lnTo>
                <a:lnTo>
                  <a:pt x="10171" y="16862"/>
                </a:lnTo>
                <a:lnTo>
                  <a:pt x="10269" y="16741"/>
                </a:lnTo>
                <a:lnTo>
                  <a:pt x="10317" y="16619"/>
                </a:lnTo>
                <a:lnTo>
                  <a:pt x="10366" y="16473"/>
                </a:lnTo>
                <a:lnTo>
                  <a:pt x="10390" y="16327"/>
                </a:lnTo>
                <a:lnTo>
                  <a:pt x="10463" y="15719"/>
                </a:lnTo>
                <a:lnTo>
                  <a:pt x="10561" y="15159"/>
                </a:lnTo>
                <a:lnTo>
                  <a:pt x="10561" y="14892"/>
                </a:lnTo>
                <a:lnTo>
                  <a:pt x="10561" y="14600"/>
                </a:lnTo>
                <a:lnTo>
                  <a:pt x="10707" y="14624"/>
                </a:lnTo>
                <a:lnTo>
                  <a:pt x="10877" y="14600"/>
                </a:lnTo>
                <a:lnTo>
                  <a:pt x="11169" y="14527"/>
                </a:lnTo>
                <a:lnTo>
                  <a:pt x="11291" y="14502"/>
                </a:lnTo>
                <a:lnTo>
                  <a:pt x="11437" y="14429"/>
                </a:lnTo>
                <a:lnTo>
                  <a:pt x="11583" y="14356"/>
                </a:lnTo>
                <a:lnTo>
                  <a:pt x="11680" y="14235"/>
                </a:lnTo>
                <a:lnTo>
                  <a:pt x="11826" y="14405"/>
                </a:lnTo>
                <a:lnTo>
                  <a:pt x="11996" y="14527"/>
                </a:lnTo>
                <a:lnTo>
                  <a:pt x="12313" y="14770"/>
                </a:lnTo>
                <a:lnTo>
                  <a:pt x="12897" y="15208"/>
                </a:lnTo>
                <a:lnTo>
                  <a:pt x="13505" y="15621"/>
                </a:lnTo>
                <a:lnTo>
                  <a:pt x="13578" y="15646"/>
                </a:lnTo>
                <a:lnTo>
                  <a:pt x="13651" y="15670"/>
                </a:lnTo>
                <a:lnTo>
                  <a:pt x="13724" y="15646"/>
                </a:lnTo>
                <a:lnTo>
                  <a:pt x="13797" y="15621"/>
                </a:lnTo>
                <a:lnTo>
                  <a:pt x="13846" y="15597"/>
                </a:lnTo>
                <a:lnTo>
                  <a:pt x="13870" y="15524"/>
                </a:lnTo>
                <a:lnTo>
                  <a:pt x="13919" y="15476"/>
                </a:lnTo>
                <a:lnTo>
                  <a:pt x="13919" y="15403"/>
                </a:lnTo>
                <a:lnTo>
                  <a:pt x="14138" y="15232"/>
                </a:lnTo>
                <a:lnTo>
                  <a:pt x="14332" y="15038"/>
                </a:lnTo>
                <a:lnTo>
                  <a:pt x="14722" y="14624"/>
                </a:lnTo>
                <a:lnTo>
                  <a:pt x="15208" y="14162"/>
                </a:lnTo>
                <a:lnTo>
                  <a:pt x="15427" y="13894"/>
                </a:lnTo>
                <a:lnTo>
                  <a:pt x="15622" y="13651"/>
                </a:lnTo>
                <a:lnTo>
                  <a:pt x="15671" y="13553"/>
                </a:lnTo>
                <a:lnTo>
                  <a:pt x="15671" y="13480"/>
                </a:lnTo>
                <a:lnTo>
                  <a:pt x="15695" y="13383"/>
                </a:lnTo>
                <a:lnTo>
                  <a:pt x="15671" y="13261"/>
                </a:lnTo>
                <a:lnTo>
                  <a:pt x="15500" y="12969"/>
                </a:lnTo>
                <a:lnTo>
                  <a:pt x="15330" y="12702"/>
                </a:lnTo>
                <a:lnTo>
                  <a:pt x="14941" y="12191"/>
                </a:lnTo>
                <a:lnTo>
                  <a:pt x="14795" y="11996"/>
                </a:lnTo>
                <a:lnTo>
                  <a:pt x="14649" y="11801"/>
                </a:lnTo>
                <a:lnTo>
                  <a:pt x="14454" y="11655"/>
                </a:lnTo>
                <a:lnTo>
                  <a:pt x="14259" y="11509"/>
                </a:lnTo>
                <a:lnTo>
                  <a:pt x="14430" y="11266"/>
                </a:lnTo>
                <a:lnTo>
                  <a:pt x="14576" y="10998"/>
                </a:lnTo>
                <a:lnTo>
                  <a:pt x="14673" y="10706"/>
                </a:lnTo>
                <a:lnTo>
                  <a:pt x="14722" y="10414"/>
                </a:lnTo>
                <a:lnTo>
                  <a:pt x="14843" y="10463"/>
                </a:lnTo>
                <a:lnTo>
                  <a:pt x="14965" y="10463"/>
                </a:lnTo>
                <a:lnTo>
                  <a:pt x="15257" y="10487"/>
                </a:lnTo>
                <a:lnTo>
                  <a:pt x="15768" y="10439"/>
                </a:lnTo>
                <a:lnTo>
                  <a:pt x="16352" y="10414"/>
                </a:lnTo>
                <a:lnTo>
                  <a:pt x="16619" y="10390"/>
                </a:lnTo>
                <a:lnTo>
                  <a:pt x="16911" y="10366"/>
                </a:lnTo>
                <a:lnTo>
                  <a:pt x="16984" y="10341"/>
                </a:lnTo>
                <a:lnTo>
                  <a:pt x="17057" y="10293"/>
                </a:lnTo>
                <a:lnTo>
                  <a:pt x="17082" y="10220"/>
                </a:lnTo>
                <a:lnTo>
                  <a:pt x="17106" y="10171"/>
                </a:lnTo>
                <a:lnTo>
                  <a:pt x="17179" y="10122"/>
                </a:lnTo>
                <a:lnTo>
                  <a:pt x="17252" y="10074"/>
                </a:lnTo>
                <a:lnTo>
                  <a:pt x="17301" y="10001"/>
                </a:lnTo>
                <a:lnTo>
                  <a:pt x="17301" y="9928"/>
                </a:lnTo>
                <a:lnTo>
                  <a:pt x="17301" y="8784"/>
                </a:lnTo>
                <a:lnTo>
                  <a:pt x="17301" y="8224"/>
                </a:lnTo>
                <a:lnTo>
                  <a:pt x="17252" y="7665"/>
                </a:lnTo>
                <a:lnTo>
                  <a:pt x="17228" y="7567"/>
                </a:lnTo>
                <a:lnTo>
                  <a:pt x="17155" y="7519"/>
                </a:lnTo>
                <a:lnTo>
                  <a:pt x="17082" y="7470"/>
                </a:lnTo>
                <a:lnTo>
                  <a:pt x="17009" y="7446"/>
                </a:lnTo>
                <a:lnTo>
                  <a:pt x="16960" y="7300"/>
                </a:lnTo>
                <a:lnTo>
                  <a:pt x="16863" y="7203"/>
                </a:lnTo>
                <a:lnTo>
                  <a:pt x="16741" y="7130"/>
                </a:lnTo>
                <a:lnTo>
                  <a:pt x="16619" y="7057"/>
                </a:lnTo>
                <a:lnTo>
                  <a:pt x="16473" y="7008"/>
                </a:lnTo>
                <a:lnTo>
                  <a:pt x="16303" y="6984"/>
                </a:lnTo>
                <a:lnTo>
                  <a:pt x="16035" y="6935"/>
                </a:lnTo>
                <a:lnTo>
                  <a:pt x="15427" y="6862"/>
                </a:lnTo>
                <a:lnTo>
                  <a:pt x="15087" y="6838"/>
                </a:lnTo>
                <a:lnTo>
                  <a:pt x="14795" y="6838"/>
                </a:lnTo>
                <a:lnTo>
                  <a:pt x="14770" y="6667"/>
                </a:lnTo>
                <a:lnTo>
                  <a:pt x="14770" y="6521"/>
                </a:lnTo>
                <a:lnTo>
                  <a:pt x="14697" y="6181"/>
                </a:lnTo>
                <a:lnTo>
                  <a:pt x="14673" y="6010"/>
                </a:lnTo>
                <a:lnTo>
                  <a:pt x="14600" y="5816"/>
                </a:lnTo>
                <a:lnTo>
                  <a:pt x="14527" y="5621"/>
                </a:lnTo>
                <a:lnTo>
                  <a:pt x="14430" y="5451"/>
                </a:lnTo>
                <a:lnTo>
                  <a:pt x="14576" y="5256"/>
                </a:lnTo>
                <a:lnTo>
                  <a:pt x="14697" y="5086"/>
                </a:lnTo>
                <a:lnTo>
                  <a:pt x="15111" y="4477"/>
                </a:lnTo>
                <a:lnTo>
                  <a:pt x="15354" y="4185"/>
                </a:lnTo>
                <a:lnTo>
                  <a:pt x="15598" y="3893"/>
                </a:lnTo>
                <a:lnTo>
                  <a:pt x="15646" y="3845"/>
                </a:lnTo>
                <a:lnTo>
                  <a:pt x="15671" y="3796"/>
                </a:lnTo>
                <a:lnTo>
                  <a:pt x="15671" y="3723"/>
                </a:lnTo>
                <a:lnTo>
                  <a:pt x="15671" y="3650"/>
                </a:lnTo>
                <a:lnTo>
                  <a:pt x="15646" y="3601"/>
                </a:lnTo>
                <a:lnTo>
                  <a:pt x="15646" y="3528"/>
                </a:lnTo>
                <a:lnTo>
                  <a:pt x="15646" y="3431"/>
                </a:lnTo>
                <a:lnTo>
                  <a:pt x="15622" y="3382"/>
                </a:lnTo>
                <a:lnTo>
                  <a:pt x="15549" y="3236"/>
                </a:lnTo>
                <a:lnTo>
                  <a:pt x="15354" y="2993"/>
                </a:lnTo>
                <a:lnTo>
                  <a:pt x="15062" y="2677"/>
                </a:lnTo>
                <a:lnTo>
                  <a:pt x="14746" y="2385"/>
                </a:lnTo>
                <a:lnTo>
                  <a:pt x="14503" y="2190"/>
                </a:lnTo>
                <a:lnTo>
                  <a:pt x="14235" y="1971"/>
                </a:lnTo>
                <a:lnTo>
                  <a:pt x="14065" y="1874"/>
                </a:lnTo>
                <a:lnTo>
                  <a:pt x="13919" y="1825"/>
                </a:lnTo>
                <a:lnTo>
                  <a:pt x="13748" y="1801"/>
                </a:lnTo>
                <a:lnTo>
                  <a:pt x="13554" y="1801"/>
                </a:lnTo>
                <a:lnTo>
                  <a:pt x="13481" y="1825"/>
                </a:lnTo>
                <a:lnTo>
                  <a:pt x="13189" y="1971"/>
                </a:lnTo>
                <a:lnTo>
                  <a:pt x="12921" y="2117"/>
                </a:lnTo>
                <a:lnTo>
                  <a:pt x="12653" y="2312"/>
                </a:lnTo>
                <a:lnTo>
                  <a:pt x="12410" y="2506"/>
                </a:lnTo>
                <a:lnTo>
                  <a:pt x="12094" y="2725"/>
                </a:lnTo>
                <a:lnTo>
                  <a:pt x="11923" y="2847"/>
                </a:lnTo>
                <a:lnTo>
                  <a:pt x="11777" y="2993"/>
                </a:lnTo>
                <a:lnTo>
                  <a:pt x="11558" y="2847"/>
                </a:lnTo>
                <a:lnTo>
                  <a:pt x="11291" y="2750"/>
                </a:lnTo>
                <a:lnTo>
                  <a:pt x="11023" y="2652"/>
                </a:lnTo>
                <a:lnTo>
                  <a:pt x="10755" y="2628"/>
                </a:lnTo>
                <a:lnTo>
                  <a:pt x="10755" y="2604"/>
                </a:lnTo>
                <a:lnTo>
                  <a:pt x="10682" y="2458"/>
                </a:lnTo>
                <a:lnTo>
                  <a:pt x="10634" y="2287"/>
                </a:lnTo>
                <a:lnTo>
                  <a:pt x="10561" y="1922"/>
                </a:lnTo>
                <a:lnTo>
                  <a:pt x="10585" y="1922"/>
                </a:lnTo>
                <a:lnTo>
                  <a:pt x="10609" y="1874"/>
                </a:lnTo>
                <a:lnTo>
                  <a:pt x="10609" y="1825"/>
                </a:lnTo>
                <a:lnTo>
                  <a:pt x="10585" y="1752"/>
                </a:lnTo>
                <a:lnTo>
                  <a:pt x="10536" y="1703"/>
                </a:lnTo>
                <a:lnTo>
                  <a:pt x="10463" y="1095"/>
                </a:lnTo>
                <a:lnTo>
                  <a:pt x="10439" y="779"/>
                </a:lnTo>
                <a:lnTo>
                  <a:pt x="10366" y="487"/>
                </a:lnTo>
                <a:lnTo>
                  <a:pt x="10390" y="438"/>
                </a:lnTo>
                <a:lnTo>
                  <a:pt x="10415" y="389"/>
                </a:lnTo>
                <a:lnTo>
                  <a:pt x="10439" y="316"/>
                </a:lnTo>
                <a:lnTo>
                  <a:pt x="10415" y="268"/>
                </a:lnTo>
                <a:lnTo>
                  <a:pt x="10390" y="195"/>
                </a:lnTo>
                <a:lnTo>
                  <a:pt x="10342" y="146"/>
                </a:lnTo>
                <a:lnTo>
                  <a:pt x="10293" y="122"/>
                </a:lnTo>
                <a:lnTo>
                  <a:pt x="10196" y="97"/>
                </a:lnTo>
                <a:lnTo>
                  <a:pt x="9855" y="73"/>
                </a:lnTo>
                <a:lnTo>
                  <a:pt x="9490" y="49"/>
                </a:lnTo>
                <a:lnTo>
                  <a:pt x="8760" y="49"/>
                </a:lnTo>
                <a:lnTo>
                  <a:pt x="8395" y="24"/>
                </a:lnTo>
                <a:lnTo>
                  <a:pt x="803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48"/>
          <p:cNvSpPr/>
          <p:nvPr/>
        </p:nvSpPr>
        <p:spPr>
          <a:xfrm>
            <a:off x="4188820" y="2654805"/>
            <a:ext cx="435318" cy="352126"/>
          </a:xfrm>
          <a:custGeom>
            <a:rect b="b" l="l" r="r" t="t"/>
            <a:pathLst>
              <a:path extrusionOk="0" h="18226" w="22532">
                <a:moveTo>
                  <a:pt x="7640" y="5499"/>
                </a:moveTo>
                <a:lnTo>
                  <a:pt x="7859" y="5524"/>
                </a:lnTo>
                <a:lnTo>
                  <a:pt x="8078" y="5572"/>
                </a:lnTo>
                <a:lnTo>
                  <a:pt x="8297" y="5645"/>
                </a:lnTo>
                <a:lnTo>
                  <a:pt x="8492" y="5743"/>
                </a:lnTo>
                <a:lnTo>
                  <a:pt x="8662" y="5840"/>
                </a:lnTo>
                <a:lnTo>
                  <a:pt x="8833" y="5986"/>
                </a:lnTo>
                <a:lnTo>
                  <a:pt x="9003" y="6132"/>
                </a:lnTo>
                <a:lnTo>
                  <a:pt x="9125" y="6302"/>
                </a:lnTo>
                <a:lnTo>
                  <a:pt x="9246" y="6473"/>
                </a:lnTo>
                <a:lnTo>
                  <a:pt x="9344" y="6667"/>
                </a:lnTo>
                <a:lnTo>
                  <a:pt x="9417" y="6862"/>
                </a:lnTo>
                <a:lnTo>
                  <a:pt x="9465" y="7081"/>
                </a:lnTo>
                <a:lnTo>
                  <a:pt x="9490" y="7300"/>
                </a:lnTo>
                <a:lnTo>
                  <a:pt x="9514" y="7543"/>
                </a:lnTo>
                <a:lnTo>
                  <a:pt x="9490" y="7762"/>
                </a:lnTo>
                <a:lnTo>
                  <a:pt x="9441" y="7932"/>
                </a:lnTo>
                <a:lnTo>
                  <a:pt x="9392" y="8103"/>
                </a:lnTo>
                <a:lnTo>
                  <a:pt x="9319" y="8249"/>
                </a:lnTo>
                <a:lnTo>
                  <a:pt x="9246" y="8419"/>
                </a:lnTo>
                <a:lnTo>
                  <a:pt x="9149" y="8541"/>
                </a:lnTo>
                <a:lnTo>
                  <a:pt x="9027" y="8687"/>
                </a:lnTo>
                <a:lnTo>
                  <a:pt x="8784" y="8906"/>
                </a:lnTo>
                <a:lnTo>
                  <a:pt x="8516" y="9100"/>
                </a:lnTo>
                <a:lnTo>
                  <a:pt x="8200" y="9246"/>
                </a:lnTo>
                <a:lnTo>
                  <a:pt x="7884" y="9368"/>
                </a:lnTo>
                <a:lnTo>
                  <a:pt x="7543" y="9417"/>
                </a:lnTo>
                <a:lnTo>
                  <a:pt x="7348" y="9441"/>
                </a:lnTo>
                <a:lnTo>
                  <a:pt x="7178" y="9441"/>
                </a:lnTo>
                <a:lnTo>
                  <a:pt x="6984" y="9417"/>
                </a:lnTo>
                <a:lnTo>
                  <a:pt x="6789" y="9368"/>
                </a:lnTo>
                <a:lnTo>
                  <a:pt x="6619" y="9295"/>
                </a:lnTo>
                <a:lnTo>
                  <a:pt x="6448" y="9222"/>
                </a:lnTo>
                <a:lnTo>
                  <a:pt x="6278" y="9149"/>
                </a:lnTo>
                <a:lnTo>
                  <a:pt x="6132" y="9027"/>
                </a:lnTo>
                <a:lnTo>
                  <a:pt x="5986" y="8930"/>
                </a:lnTo>
                <a:lnTo>
                  <a:pt x="5840" y="8784"/>
                </a:lnTo>
                <a:lnTo>
                  <a:pt x="5718" y="8638"/>
                </a:lnTo>
                <a:lnTo>
                  <a:pt x="5621" y="8492"/>
                </a:lnTo>
                <a:lnTo>
                  <a:pt x="5524" y="8322"/>
                </a:lnTo>
                <a:lnTo>
                  <a:pt x="5451" y="8151"/>
                </a:lnTo>
                <a:lnTo>
                  <a:pt x="5402" y="7981"/>
                </a:lnTo>
                <a:lnTo>
                  <a:pt x="5378" y="7786"/>
                </a:lnTo>
                <a:lnTo>
                  <a:pt x="5378" y="7543"/>
                </a:lnTo>
                <a:lnTo>
                  <a:pt x="5402" y="7324"/>
                </a:lnTo>
                <a:lnTo>
                  <a:pt x="5451" y="7130"/>
                </a:lnTo>
                <a:lnTo>
                  <a:pt x="5524" y="6911"/>
                </a:lnTo>
                <a:lnTo>
                  <a:pt x="5621" y="6716"/>
                </a:lnTo>
                <a:lnTo>
                  <a:pt x="5743" y="6521"/>
                </a:lnTo>
                <a:lnTo>
                  <a:pt x="5889" y="6351"/>
                </a:lnTo>
                <a:lnTo>
                  <a:pt x="6035" y="6181"/>
                </a:lnTo>
                <a:lnTo>
                  <a:pt x="6181" y="6035"/>
                </a:lnTo>
                <a:lnTo>
                  <a:pt x="6351" y="5937"/>
                </a:lnTo>
                <a:lnTo>
                  <a:pt x="6521" y="5840"/>
                </a:lnTo>
                <a:lnTo>
                  <a:pt x="6692" y="5743"/>
                </a:lnTo>
                <a:lnTo>
                  <a:pt x="7032" y="5621"/>
                </a:lnTo>
                <a:lnTo>
                  <a:pt x="7421" y="5499"/>
                </a:lnTo>
                <a:close/>
                <a:moveTo>
                  <a:pt x="7665" y="4988"/>
                </a:moveTo>
                <a:lnTo>
                  <a:pt x="7373" y="5013"/>
                </a:lnTo>
                <a:lnTo>
                  <a:pt x="7300" y="5013"/>
                </a:lnTo>
                <a:lnTo>
                  <a:pt x="7251" y="5037"/>
                </a:lnTo>
                <a:lnTo>
                  <a:pt x="7178" y="5110"/>
                </a:lnTo>
                <a:lnTo>
                  <a:pt x="6984" y="5159"/>
                </a:lnTo>
                <a:lnTo>
                  <a:pt x="6789" y="5207"/>
                </a:lnTo>
                <a:lnTo>
                  <a:pt x="6619" y="5280"/>
                </a:lnTo>
                <a:lnTo>
                  <a:pt x="6424" y="5353"/>
                </a:lnTo>
                <a:lnTo>
                  <a:pt x="6083" y="5548"/>
                </a:lnTo>
                <a:lnTo>
                  <a:pt x="5791" y="5791"/>
                </a:lnTo>
                <a:lnTo>
                  <a:pt x="5597" y="5962"/>
                </a:lnTo>
                <a:lnTo>
                  <a:pt x="5426" y="6156"/>
                </a:lnTo>
                <a:lnTo>
                  <a:pt x="5280" y="6400"/>
                </a:lnTo>
                <a:lnTo>
                  <a:pt x="5134" y="6619"/>
                </a:lnTo>
                <a:lnTo>
                  <a:pt x="5037" y="6862"/>
                </a:lnTo>
                <a:lnTo>
                  <a:pt x="4964" y="7130"/>
                </a:lnTo>
                <a:lnTo>
                  <a:pt x="4915" y="7397"/>
                </a:lnTo>
                <a:lnTo>
                  <a:pt x="4891" y="7665"/>
                </a:lnTo>
                <a:lnTo>
                  <a:pt x="4915" y="7908"/>
                </a:lnTo>
                <a:lnTo>
                  <a:pt x="4940" y="8151"/>
                </a:lnTo>
                <a:lnTo>
                  <a:pt x="5013" y="8395"/>
                </a:lnTo>
                <a:lnTo>
                  <a:pt x="5110" y="8614"/>
                </a:lnTo>
                <a:lnTo>
                  <a:pt x="5232" y="8808"/>
                </a:lnTo>
                <a:lnTo>
                  <a:pt x="5378" y="9003"/>
                </a:lnTo>
                <a:lnTo>
                  <a:pt x="5548" y="9173"/>
                </a:lnTo>
                <a:lnTo>
                  <a:pt x="5743" y="9344"/>
                </a:lnTo>
                <a:lnTo>
                  <a:pt x="5937" y="9490"/>
                </a:lnTo>
                <a:lnTo>
                  <a:pt x="6132" y="9611"/>
                </a:lnTo>
                <a:lnTo>
                  <a:pt x="6351" y="9709"/>
                </a:lnTo>
                <a:lnTo>
                  <a:pt x="6594" y="9806"/>
                </a:lnTo>
                <a:lnTo>
                  <a:pt x="6838" y="9855"/>
                </a:lnTo>
                <a:lnTo>
                  <a:pt x="7057" y="9903"/>
                </a:lnTo>
                <a:lnTo>
                  <a:pt x="7300" y="9928"/>
                </a:lnTo>
                <a:lnTo>
                  <a:pt x="7543" y="9903"/>
                </a:lnTo>
                <a:lnTo>
                  <a:pt x="7762" y="9879"/>
                </a:lnTo>
                <a:lnTo>
                  <a:pt x="7981" y="9855"/>
                </a:lnTo>
                <a:lnTo>
                  <a:pt x="8176" y="9782"/>
                </a:lnTo>
                <a:lnTo>
                  <a:pt x="8395" y="9709"/>
                </a:lnTo>
                <a:lnTo>
                  <a:pt x="8589" y="9636"/>
                </a:lnTo>
                <a:lnTo>
                  <a:pt x="8784" y="9514"/>
                </a:lnTo>
                <a:lnTo>
                  <a:pt x="8954" y="9392"/>
                </a:lnTo>
                <a:lnTo>
                  <a:pt x="9125" y="9271"/>
                </a:lnTo>
                <a:lnTo>
                  <a:pt x="9295" y="9125"/>
                </a:lnTo>
                <a:lnTo>
                  <a:pt x="9441" y="8979"/>
                </a:lnTo>
                <a:lnTo>
                  <a:pt x="9563" y="8808"/>
                </a:lnTo>
                <a:lnTo>
                  <a:pt x="9684" y="8614"/>
                </a:lnTo>
                <a:lnTo>
                  <a:pt x="9782" y="8419"/>
                </a:lnTo>
                <a:lnTo>
                  <a:pt x="9855" y="8224"/>
                </a:lnTo>
                <a:lnTo>
                  <a:pt x="9928" y="8030"/>
                </a:lnTo>
                <a:lnTo>
                  <a:pt x="9976" y="7811"/>
                </a:lnTo>
                <a:lnTo>
                  <a:pt x="10001" y="7519"/>
                </a:lnTo>
                <a:lnTo>
                  <a:pt x="10001" y="7227"/>
                </a:lnTo>
                <a:lnTo>
                  <a:pt x="9952" y="6959"/>
                </a:lnTo>
                <a:lnTo>
                  <a:pt x="9903" y="6692"/>
                </a:lnTo>
                <a:lnTo>
                  <a:pt x="9806" y="6448"/>
                </a:lnTo>
                <a:lnTo>
                  <a:pt x="9660" y="6205"/>
                </a:lnTo>
                <a:lnTo>
                  <a:pt x="9514" y="5986"/>
                </a:lnTo>
                <a:lnTo>
                  <a:pt x="9344" y="5767"/>
                </a:lnTo>
                <a:lnTo>
                  <a:pt x="9149" y="5597"/>
                </a:lnTo>
                <a:lnTo>
                  <a:pt x="8930" y="5426"/>
                </a:lnTo>
                <a:lnTo>
                  <a:pt x="8711" y="5280"/>
                </a:lnTo>
                <a:lnTo>
                  <a:pt x="8468" y="5159"/>
                </a:lnTo>
                <a:lnTo>
                  <a:pt x="8200" y="5086"/>
                </a:lnTo>
                <a:lnTo>
                  <a:pt x="7932" y="5013"/>
                </a:lnTo>
                <a:lnTo>
                  <a:pt x="7665" y="4988"/>
                </a:lnTo>
                <a:close/>
                <a:moveTo>
                  <a:pt x="6570" y="414"/>
                </a:moveTo>
                <a:lnTo>
                  <a:pt x="6789" y="438"/>
                </a:lnTo>
                <a:lnTo>
                  <a:pt x="7032" y="438"/>
                </a:lnTo>
                <a:lnTo>
                  <a:pt x="7494" y="462"/>
                </a:lnTo>
                <a:lnTo>
                  <a:pt x="8103" y="487"/>
                </a:lnTo>
                <a:lnTo>
                  <a:pt x="8395" y="511"/>
                </a:lnTo>
                <a:lnTo>
                  <a:pt x="8687" y="511"/>
                </a:lnTo>
                <a:lnTo>
                  <a:pt x="8687" y="681"/>
                </a:lnTo>
                <a:lnTo>
                  <a:pt x="8687" y="852"/>
                </a:lnTo>
                <a:lnTo>
                  <a:pt x="8419" y="754"/>
                </a:lnTo>
                <a:lnTo>
                  <a:pt x="8273" y="730"/>
                </a:lnTo>
                <a:lnTo>
                  <a:pt x="8127" y="706"/>
                </a:lnTo>
                <a:lnTo>
                  <a:pt x="8005" y="706"/>
                </a:lnTo>
                <a:lnTo>
                  <a:pt x="7859" y="730"/>
                </a:lnTo>
                <a:lnTo>
                  <a:pt x="7738" y="779"/>
                </a:lnTo>
                <a:lnTo>
                  <a:pt x="7640" y="876"/>
                </a:lnTo>
                <a:lnTo>
                  <a:pt x="7616" y="925"/>
                </a:lnTo>
                <a:lnTo>
                  <a:pt x="7616" y="949"/>
                </a:lnTo>
                <a:lnTo>
                  <a:pt x="7640" y="998"/>
                </a:lnTo>
                <a:lnTo>
                  <a:pt x="7957" y="998"/>
                </a:lnTo>
                <a:lnTo>
                  <a:pt x="8224" y="1022"/>
                </a:lnTo>
                <a:lnTo>
                  <a:pt x="8468" y="1095"/>
                </a:lnTo>
                <a:lnTo>
                  <a:pt x="8735" y="1192"/>
                </a:lnTo>
                <a:lnTo>
                  <a:pt x="8760" y="1338"/>
                </a:lnTo>
                <a:lnTo>
                  <a:pt x="8565" y="1338"/>
                </a:lnTo>
                <a:lnTo>
                  <a:pt x="7932" y="1290"/>
                </a:lnTo>
                <a:lnTo>
                  <a:pt x="7713" y="1265"/>
                </a:lnTo>
                <a:lnTo>
                  <a:pt x="7616" y="1265"/>
                </a:lnTo>
                <a:lnTo>
                  <a:pt x="7494" y="1314"/>
                </a:lnTo>
                <a:lnTo>
                  <a:pt x="7470" y="1363"/>
                </a:lnTo>
                <a:lnTo>
                  <a:pt x="7470" y="1411"/>
                </a:lnTo>
                <a:lnTo>
                  <a:pt x="7519" y="1509"/>
                </a:lnTo>
                <a:lnTo>
                  <a:pt x="7592" y="1582"/>
                </a:lnTo>
                <a:lnTo>
                  <a:pt x="7689" y="1630"/>
                </a:lnTo>
                <a:lnTo>
                  <a:pt x="7786" y="1655"/>
                </a:lnTo>
                <a:lnTo>
                  <a:pt x="8030" y="1679"/>
                </a:lnTo>
                <a:lnTo>
                  <a:pt x="8224" y="1703"/>
                </a:lnTo>
                <a:lnTo>
                  <a:pt x="8516" y="1752"/>
                </a:lnTo>
                <a:lnTo>
                  <a:pt x="8833" y="1776"/>
                </a:lnTo>
                <a:lnTo>
                  <a:pt x="8881" y="2117"/>
                </a:lnTo>
                <a:lnTo>
                  <a:pt x="8857" y="2117"/>
                </a:lnTo>
                <a:lnTo>
                  <a:pt x="8711" y="2068"/>
                </a:lnTo>
                <a:lnTo>
                  <a:pt x="8565" y="2020"/>
                </a:lnTo>
                <a:lnTo>
                  <a:pt x="8249" y="1995"/>
                </a:lnTo>
                <a:lnTo>
                  <a:pt x="8005" y="1947"/>
                </a:lnTo>
                <a:lnTo>
                  <a:pt x="7713" y="1947"/>
                </a:lnTo>
                <a:lnTo>
                  <a:pt x="7713" y="1995"/>
                </a:lnTo>
                <a:lnTo>
                  <a:pt x="7689" y="2044"/>
                </a:lnTo>
                <a:lnTo>
                  <a:pt x="7762" y="2166"/>
                </a:lnTo>
                <a:lnTo>
                  <a:pt x="7835" y="2239"/>
                </a:lnTo>
                <a:lnTo>
                  <a:pt x="7957" y="2287"/>
                </a:lnTo>
                <a:lnTo>
                  <a:pt x="8078" y="2336"/>
                </a:lnTo>
                <a:lnTo>
                  <a:pt x="8419" y="2409"/>
                </a:lnTo>
                <a:lnTo>
                  <a:pt x="8760" y="2458"/>
                </a:lnTo>
                <a:lnTo>
                  <a:pt x="8833" y="2458"/>
                </a:lnTo>
                <a:lnTo>
                  <a:pt x="8881" y="2433"/>
                </a:lnTo>
                <a:lnTo>
                  <a:pt x="8930" y="2409"/>
                </a:lnTo>
                <a:lnTo>
                  <a:pt x="8954" y="2385"/>
                </a:lnTo>
                <a:lnTo>
                  <a:pt x="9027" y="2506"/>
                </a:lnTo>
                <a:lnTo>
                  <a:pt x="9076" y="2579"/>
                </a:lnTo>
                <a:lnTo>
                  <a:pt x="9125" y="2604"/>
                </a:lnTo>
                <a:lnTo>
                  <a:pt x="9198" y="2628"/>
                </a:lnTo>
                <a:lnTo>
                  <a:pt x="9246" y="2628"/>
                </a:lnTo>
                <a:lnTo>
                  <a:pt x="9490" y="2701"/>
                </a:lnTo>
                <a:lnTo>
                  <a:pt x="9733" y="2798"/>
                </a:lnTo>
                <a:lnTo>
                  <a:pt x="9952" y="2920"/>
                </a:lnTo>
                <a:lnTo>
                  <a:pt x="10171" y="3066"/>
                </a:lnTo>
                <a:lnTo>
                  <a:pt x="10220" y="3090"/>
                </a:lnTo>
                <a:lnTo>
                  <a:pt x="10268" y="3115"/>
                </a:lnTo>
                <a:lnTo>
                  <a:pt x="10390" y="3115"/>
                </a:lnTo>
                <a:lnTo>
                  <a:pt x="10463" y="3042"/>
                </a:lnTo>
                <a:lnTo>
                  <a:pt x="10512" y="2969"/>
                </a:lnTo>
                <a:lnTo>
                  <a:pt x="10633" y="2896"/>
                </a:lnTo>
                <a:lnTo>
                  <a:pt x="10755" y="2823"/>
                </a:lnTo>
                <a:lnTo>
                  <a:pt x="10950" y="2652"/>
                </a:lnTo>
                <a:lnTo>
                  <a:pt x="11412" y="2312"/>
                </a:lnTo>
                <a:lnTo>
                  <a:pt x="11655" y="2166"/>
                </a:lnTo>
                <a:lnTo>
                  <a:pt x="11899" y="2044"/>
                </a:lnTo>
                <a:lnTo>
                  <a:pt x="11972" y="1995"/>
                </a:lnTo>
                <a:lnTo>
                  <a:pt x="11996" y="1947"/>
                </a:lnTo>
                <a:lnTo>
                  <a:pt x="12093" y="2020"/>
                </a:lnTo>
                <a:lnTo>
                  <a:pt x="12385" y="2239"/>
                </a:lnTo>
                <a:lnTo>
                  <a:pt x="12653" y="2458"/>
                </a:lnTo>
                <a:lnTo>
                  <a:pt x="12872" y="2701"/>
                </a:lnTo>
                <a:lnTo>
                  <a:pt x="13091" y="2944"/>
                </a:lnTo>
                <a:lnTo>
                  <a:pt x="13188" y="3066"/>
                </a:lnTo>
                <a:lnTo>
                  <a:pt x="13286" y="3188"/>
                </a:lnTo>
                <a:lnTo>
                  <a:pt x="13115" y="3382"/>
                </a:lnTo>
                <a:lnTo>
                  <a:pt x="12896" y="3188"/>
                </a:lnTo>
                <a:lnTo>
                  <a:pt x="12677" y="2993"/>
                </a:lnTo>
                <a:lnTo>
                  <a:pt x="12580" y="2920"/>
                </a:lnTo>
                <a:lnTo>
                  <a:pt x="12458" y="2871"/>
                </a:lnTo>
                <a:lnTo>
                  <a:pt x="12337" y="2823"/>
                </a:lnTo>
                <a:lnTo>
                  <a:pt x="12215" y="2798"/>
                </a:lnTo>
                <a:lnTo>
                  <a:pt x="12166" y="2823"/>
                </a:lnTo>
                <a:lnTo>
                  <a:pt x="12142" y="2847"/>
                </a:lnTo>
                <a:lnTo>
                  <a:pt x="12118" y="2896"/>
                </a:lnTo>
                <a:lnTo>
                  <a:pt x="12142" y="2944"/>
                </a:lnTo>
                <a:lnTo>
                  <a:pt x="12215" y="3042"/>
                </a:lnTo>
                <a:lnTo>
                  <a:pt x="12288" y="3115"/>
                </a:lnTo>
                <a:lnTo>
                  <a:pt x="12458" y="3261"/>
                </a:lnTo>
                <a:lnTo>
                  <a:pt x="12677" y="3480"/>
                </a:lnTo>
                <a:lnTo>
                  <a:pt x="12896" y="3650"/>
                </a:lnTo>
                <a:lnTo>
                  <a:pt x="12921" y="3650"/>
                </a:lnTo>
                <a:lnTo>
                  <a:pt x="12750" y="3869"/>
                </a:lnTo>
                <a:lnTo>
                  <a:pt x="12653" y="3747"/>
                </a:lnTo>
                <a:lnTo>
                  <a:pt x="12531" y="3626"/>
                </a:lnTo>
                <a:lnTo>
                  <a:pt x="12458" y="3528"/>
                </a:lnTo>
                <a:lnTo>
                  <a:pt x="12361" y="3431"/>
                </a:lnTo>
                <a:lnTo>
                  <a:pt x="12264" y="3334"/>
                </a:lnTo>
                <a:lnTo>
                  <a:pt x="12142" y="3285"/>
                </a:lnTo>
                <a:lnTo>
                  <a:pt x="12118" y="3285"/>
                </a:lnTo>
                <a:lnTo>
                  <a:pt x="12069" y="3309"/>
                </a:lnTo>
                <a:lnTo>
                  <a:pt x="12069" y="3334"/>
                </a:lnTo>
                <a:lnTo>
                  <a:pt x="12069" y="3382"/>
                </a:lnTo>
                <a:lnTo>
                  <a:pt x="12093" y="3504"/>
                </a:lnTo>
                <a:lnTo>
                  <a:pt x="12142" y="3626"/>
                </a:lnTo>
                <a:lnTo>
                  <a:pt x="12288" y="3869"/>
                </a:lnTo>
                <a:lnTo>
                  <a:pt x="12385" y="4039"/>
                </a:lnTo>
                <a:lnTo>
                  <a:pt x="12531" y="4210"/>
                </a:lnTo>
                <a:lnTo>
                  <a:pt x="12434" y="4331"/>
                </a:lnTo>
                <a:lnTo>
                  <a:pt x="12312" y="4526"/>
                </a:lnTo>
                <a:lnTo>
                  <a:pt x="12215" y="4356"/>
                </a:lnTo>
                <a:lnTo>
                  <a:pt x="12069" y="4185"/>
                </a:lnTo>
                <a:lnTo>
                  <a:pt x="11947" y="4015"/>
                </a:lnTo>
                <a:lnTo>
                  <a:pt x="11850" y="3845"/>
                </a:lnTo>
                <a:lnTo>
                  <a:pt x="11801" y="3796"/>
                </a:lnTo>
                <a:lnTo>
                  <a:pt x="11753" y="3772"/>
                </a:lnTo>
                <a:lnTo>
                  <a:pt x="11680" y="3772"/>
                </a:lnTo>
                <a:lnTo>
                  <a:pt x="11631" y="3845"/>
                </a:lnTo>
                <a:lnTo>
                  <a:pt x="11631" y="3966"/>
                </a:lnTo>
                <a:lnTo>
                  <a:pt x="11655" y="4064"/>
                </a:lnTo>
                <a:lnTo>
                  <a:pt x="11704" y="4185"/>
                </a:lnTo>
                <a:lnTo>
                  <a:pt x="11753" y="4283"/>
                </a:lnTo>
                <a:lnTo>
                  <a:pt x="12118" y="4842"/>
                </a:lnTo>
                <a:lnTo>
                  <a:pt x="12166" y="4891"/>
                </a:lnTo>
                <a:lnTo>
                  <a:pt x="12239" y="4915"/>
                </a:lnTo>
                <a:lnTo>
                  <a:pt x="12264" y="4940"/>
                </a:lnTo>
                <a:lnTo>
                  <a:pt x="12288" y="4964"/>
                </a:lnTo>
                <a:lnTo>
                  <a:pt x="12410" y="5232"/>
                </a:lnTo>
                <a:lnTo>
                  <a:pt x="12458" y="5524"/>
                </a:lnTo>
                <a:lnTo>
                  <a:pt x="12483" y="5694"/>
                </a:lnTo>
                <a:lnTo>
                  <a:pt x="12507" y="5864"/>
                </a:lnTo>
                <a:lnTo>
                  <a:pt x="12507" y="6035"/>
                </a:lnTo>
                <a:lnTo>
                  <a:pt x="12531" y="6205"/>
                </a:lnTo>
                <a:lnTo>
                  <a:pt x="12580" y="6278"/>
                </a:lnTo>
                <a:lnTo>
                  <a:pt x="12629" y="6302"/>
                </a:lnTo>
                <a:lnTo>
                  <a:pt x="12702" y="6327"/>
                </a:lnTo>
                <a:lnTo>
                  <a:pt x="12775" y="6327"/>
                </a:lnTo>
                <a:lnTo>
                  <a:pt x="12994" y="6400"/>
                </a:lnTo>
                <a:lnTo>
                  <a:pt x="13213" y="6424"/>
                </a:lnTo>
                <a:lnTo>
                  <a:pt x="13651" y="6473"/>
                </a:lnTo>
                <a:lnTo>
                  <a:pt x="13967" y="6521"/>
                </a:lnTo>
                <a:lnTo>
                  <a:pt x="14283" y="6570"/>
                </a:lnTo>
                <a:lnTo>
                  <a:pt x="14502" y="6643"/>
                </a:lnTo>
                <a:lnTo>
                  <a:pt x="14600" y="6692"/>
                </a:lnTo>
                <a:lnTo>
                  <a:pt x="14697" y="6692"/>
                </a:lnTo>
                <a:lnTo>
                  <a:pt x="14673" y="6959"/>
                </a:lnTo>
                <a:lnTo>
                  <a:pt x="14648" y="7227"/>
                </a:lnTo>
                <a:lnTo>
                  <a:pt x="14673" y="7738"/>
                </a:lnTo>
                <a:lnTo>
                  <a:pt x="14648" y="8176"/>
                </a:lnTo>
                <a:lnTo>
                  <a:pt x="14648" y="8395"/>
                </a:lnTo>
                <a:lnTo>
                  <a:pt x="14673" y="8614"/>
                </a:lnTo>
                <a:lnTo>
                  <a:pt x="14454" y="8638"/>
                </a:lnTo>
                <a:lnTo>
                  <a:pt x="14454" y="8638"/>
                </a:lnTo>
                <a:lnTo>
                  <a:pt x="14478" y="8541"/>
                </a:lnTo>
                <a:lnTo>
                  <a:pt x="14478" y="8443"/>
                </a:lnTo>
                <a:lnTo>
                  <a:pt x="14454" y="8249"/>
                </a:lnTo>
                <a:lnTo>
                  <a:pt x="14405" y="7981"/>
                </a:lnTo>
                <a:lnTo>
                  <a:pt x="14381" y="7884"/>
                </a:lnTo>
                <a:lnTo>
                  <a:pt x="14332" y="7762"/>
                </a:lnTo>
                <a:lnTo>
                  <a:pt x="14308" y="7738"/>
                </a:lnTo>
                <a:lnTo>
                  <a:pt x="14283" y="7713"/>
                </a:lnTo>
                <a:lnTo>
                  <a:pt x="14235" y="7738"/>
                </a:lnTo>
                <a:lnTo>
                  <a:pt x="14210" y="7762"/>
                </a:lnTo>
                <a:lnTo>
                  <a:pt x="14162" y="7884"/>
                </a:lnTo>
                <a:lnTo>
                  <a:pt x="14137" y="7981"/>
                </a:lnTo>
                <a:lnTo>
                  <a:pt x="14113" y="8249"/>
                </a:lnTo>
                <a:lnTo>
                  <a:pt x="14113" y="8468"/>
                </a:lnTo>
                <a:lnTo>
                  <a:pt x="14137" y="8565"/>
                </a:lnTo>
                <a:lnTo>
                  <a:pt x="14186" y="8662"/>
                </a:lnTo>
                <a:lnTo>
                  <a:pt x="13797" y="8687"/>
                </a:lnTo>
                <a:lnTo>
                  <a:pt x="13699" y="8687"/>
                </a:lnTo>
                <a:lnTo>
                  <a:pt x="13748" y="8589"/>
                </a:lnTo>
                <a:lnTo>
                  <a:pt x="13797" y="8346"/>
                </a:lnTo>
                <a:lnTo>
                  <a:pt x="13845" y="8103"/>
                </a:lnTo>
                <a:lnTo>
                  <a:pt x="13870" y="7835"/>
                </a:lnTo>
                <a:lnTo>
                  <a:pt x="13845" y="7762"/>
                </a:lnTo>
                <a:lnTo>
                  <a:pt x="13772" y="7713"/>
                </a:lnTo>
                <a:lnTo>
                  <a:pt x="13699" y="7713"/>
                </a:lnTo>
                <a:lnTo>
                  <a:pt x="13651" y="7762"/>
                </a:lnTo>
                <a:lnTo>
                  <a:pt x="13626" y="7811"/>
                </a:lnTo>
                <a:lnTo>
                  <a:pt x="13480" y="8273"/>
                </a:lnTo>
                <a:lnTo>
                  <a:pt x="13407" y="8492"/>
                </a:lnTo>
                <a:lnTo>
                  <a:pt x="13407" y="8614"/>
                </a:lnTo>
                <a:lnTo>
                  <a:pt x="13407" y="8662"/>
                </a:lnTo>
                <a:lnTo>
                  <a:pt x="13432" y="8711"/>
                </a:lnTo>
                <a:lnTo>
                  <a:pt x="13237" y="8711"/>
                </a:lnTo>
                <a:lnTo>
                  <a:pt x="13042" y="8735"/>
                </a:lnTo>
                <a:lnTo>
                  <a:pt x="13091" y="8443"/>
                </a:lnTo>
                <a:lnTo>
                  <a:pt x="13115" y="8176"/>
                </a:lnTo>
                <a:lnTo>
                  <a:pt x="13091" y="8030"/>
                </a:lnTo>
                <a:lnTo>
                  <a:pt x="13067" y="7908"/>
                </a:lnTo>
                <a:lnTo>
                  <a:pt x="13042" y="7859"/>
                </a:lnTo>
                <a:lnTo>
                  <a:pt x="13018" y="7835"/>
                </a:lnTo>
                <a:lnTo>
                  <a:pt x="12969" y="7835"/>
                </a:lnTo>
                <a:lnTo>
                  <a:pt x="12921" y="7859"/>
                </a:lnTo>
                <a:lnTo>
                  <a:pt x="12848" y="7957"/>
                </a:lnTo>
                <a:lnTo>
                  <a:pt x="12823" y="8054"/>
                </a:lnTo>
                <a:lnTo>
                  <a:pt x="12750" y="8273"/>
                </a:lnTo>
                <a:lnTo>
                  <a:pt x="12604" y="8906"/>
                </a:lnTo>
                <a:lnTo>
                  <a:pt x="12604" y="8954"/>
                </a:lnTo>
                <a:lnTo>
                  <a:pt x="12629" y="9027"/>
                </a:lnTo>
                <a:lnTo>
                  <a:pt x="12507" y="9271"/>
                </a:lnTo>
                <a:lnTo>
                  <a:pt x="12385" y="9514"/>
                </a:lnTo>
                <a:lnTo>
                  <a:pt x="12288" y="9660"/>
                </a:lnTo>
                <a:lnTo>
                  <a:pt x="12191" y="9806"/>
                </a:lnTo>
                <a:lnTo>
                  <a:pt x="11996" y="10049"/>
                </a:lnTo>
                <a:lnTo>
                  <a:pt x="11947" y="10122"/>
                </a:lnTo>
                <a:lnTo>
                  <a:pt x="11947" y="10171"/>
                </a:lnTo>
                <a:lnTo>
                  <a:pt x="11972" y="10244"/>
                </a:lnTo>
                <a:lnTo>
                  <a:pt x="11996" y="10293"/>
                </a:lnTo>
                <a:lnTo>
                  <a:pt x="12045" y="10341"/>
                </a:lnTo>
                <a:lnTo>
                  <a:pt x="12166" y="10341"/>
                </a:lnTo>
                <a:lnTo>
                  <a:pt x="12239" y="10317"/>
                </a:lnTo>
                <a:lnTo>
                  <a:pt x="12337" y="10487"/>
                </a:lnTo>
                <a:lnTo>
                  <a:pt x="12483" y="10633"/>
                </a:lnTo>
                <a:lnTo>
                  <a:pt x="12726" y="10950"/>
                </a:lnTo>
                <a:lnTo>
                  <a:pt x="12994" y="11339"/>
                </a:lnTo>
                <a:lnTo>
                  <a:pt x="13237" y="11728"/>
                </a:lnTo>
                <a:lnTo>
                  <a:pt x="13067" y="11947"/>
                </a:lnTo>
                <a:lnTo>
                  <a:pt x="12872" y="12166"/>
                </a:lnTo>
                <a:lnTo>
                  <a:pt x="12483" y="12556"/>
                </a:lnTo>
                <a:lnTo>
                  <a:pt x="12191" y="12848"/>
                </a:lnTo>
                <a:lnTo>
                  <a:pt x="12045" y="12994"/>
                </a:lnTo>
                <a:lnTo>
                  <a:pt x="11923" y="13164"/>
                </a:lnTo>
                <a:lnTo>
                  <a:pt x="11704" y="13018"/>
                </a:lnTo>
                <a:lnTo>
                  <a:pt x="11874" y="12945"/>
                </a:lnTo>
                <a:lnTo>
                  <a:pt x="12020" y="12848"/>
                </a:lnTo>
                <a:lnTo>
                  <a:pt x="12288" y="12677"/>
                </a:lnTo>
                <a:lnTo>
                  <a:pt x="12337" y="12629"/>
                </a:lnTo>
                <a:lnTo>
                  <a:pt x="12361" y="12580"/>
                </a:lnTo>
                <a:lnTo>
                  <a:pt x="12361" y="12507"/>
                </a:lnTo>
                <a:lnTo>
                  <a:pt x="12337" y="12458"/>
                </a:lnTo>
                <a:lnTo>
                  <a:pt x="12312" y="12434"/>
                </a:lnTo>
                <a:lnTo>
                  <a:pt x="12264" y="12385"/>
                </a:lnTo>
                <a:lnTo>
                  <a:pt x="12191" y="12385"/>
                </a:lnTo>
                <a:lnTo>
                  <a:pt x="12118" y="12410"/>
                </a:lnTo>
                <a:lnTo>
                  <a:pt x="11899" y="12531"/>
                </a:lnTo>
                <a:lnTo>
                  <a:pt x="11655" y="12677"/>
                </a:lnTo>
                <a:lnTo>
                  <a:pt x="11388" y="12799"/>
                </a:lnTo>
                <a:lnTo>
                  <a:pt x="11266" y="12726"/>
                </a:lnTo>
                <a:lnTo>
                  <a:pt x="11315" y="12702"/>
                </a:lnTo>
                <a:lnTo>
                  <a:pt x="11534" y="12556"/>
                </a:lnTo>
                <a:lnTo>
                  <a:pt x="11631" y="12458"/>
                </a:lnTo>
                <a:lnTo>
                  <a:pt x="11704" y="12337"/>
                </a:lnTo>
                <a:lnTo>
                  <a:pt x="11728" y="12288"/>
                </a:lnTo>
                <a:lnTo>
                  <a:pt x="11728" y="12239"/>
                </a:lnTo>
                <a:lnTo>
                  <a:pt x="11704" y="12166"/>
                </a:lnTo>
                <a:lnTo>
                  <a:pt x="11680" y="12118"/>
                </a:lnTo>
                <a:lnTo>
                  <a:pt x="11631" y="12093"/>
                </a:lnTo>
                <a:lnTo>
                  <a:pt x="11582" y="12069"/>
                </a:lnTo>
                <a:lnTo>
                  <a:pt x="11534" y="12069"/>
                </a:lnTo>
                <a:lnTo>
                  <a:pt x="11461" y="12093"/>
                </a:lnTo>
                <a:lnTo>
                  <a:pt x="11290" y="12264"/>
                </a:lnTo>
                <a:lnTo>
                  <a:pt x="11096" y="12410"/>
                </a:lnTo>
                <a:lnTo>
                  <a:pt x="10974" y="12507"/>
                </a:lnTo>
                <a:lnTo>
                  <a:pt x="10731" y="12288"/>
                </a:lnTo>
                <a:lnTo>
                  <a:pt x="10950" y="12142"/>
                </a:lnTo>
                <a:lnTo>
                  <a:pt x="11071" y="12069"/>
                </a:lnTo>
                <a:lnTo>
                  <a:pt x="11193" y="11996"/>
                </a:lnTo>
                <a:lnTo>
                  <a:pt x="11242" y="11947"/>
                </a:lnTo>
                <a:lnTo>
                  <a:pt x="11266" y="11899"/>
                </a:lnTo>
                <a:lnTo>
                  <a:pt x="11290" y="11826"/>
                </a:lnTo>
                <a:lnTo>
                  <a:pt x="11290" y="11753"/>
                </a:lnTo>
                <a:lnTo>
                  <a:pt x="11266" y="11704"/>
                </a:lnTo>
                <a:lnTo>
                  <a:pt x="11217" y="11680"/>
                </a:lnTo>
                <a:lnTo>
                  <a:pt x="11096" y="11680"/>
                </a:lnTo>
                <a:lnTo>
                  <a:pt x="10974" y="11753"/>
                </a:lnTo>
                <a:lnTo>
                  <a:pt x="10877" y="11801"/>
                </a:lnTo>
                <a:lnTo>
                  <a:pt x="10633" y="11947"/>
                </a:lnTo>
                <a:lnTo>
                  <a:pt x="10390" y="12093"/>
                </a:lnTo>
                <a:lnTo>
                  <a:pt x="10293" y="12069"/>
                </a:lnTo>
                <a:lnTo>
                  <a:pt x="10147" y="12069"/>
                </a:lnTo>
                <a:lnTo>
                  <a:pt x="10098" y="12118"/>
                </a:lnTo>
                <a:lnTo>
                  <a:pt x="9952" y="12118"/>
                </a:lnTo>
                <a:lnTo>
                  <a:pt x="9855" y="12191"/>
                </a:lnTo>
                <a:lnTo>
                  <a:pt x="9733" y="12264"/>
                </a:lnTo>
                <a:lnTo>
                  <a:pt x="9587" y="12312"/>
                </a:lnTo>
                <a:lnTo>
                  <a:pt x="9319" y="12385"/>
                </a:lnTo>
                <a:lnTo>
                  <a:pt x="9198" y="12434"/>
                </a:lnTo>
                <a:lnTo>
                  <a:pt x="9100" y="12507"/>
                </a:lnTo>
                <a:lnTo>
                  <a:pt x="8979" y="12507"/>
                </a:lnTo>
                <a:lnTo>
                  <a:pt x="8930" y="12556"/>
                </a:lnTo>
                <a:lnTo>
                  <a:pt x="8906" y="12604"/>
                </a:lnTo>
                <a:lnTo>
                  <a:pt x="8906" y="12629"/>
                </a:lnTo>
                <a:lnTo>
                  <a:pt x="8857" y="12629"/>
                </a:lnTo>
                <a:lnTo>
                  <a:pt x="8735" y="12677"/>
                </a:lnTo>
                <a:lnTo>
                  <a:pt x="8638" y="12726"/>
                </a:lnTo>
                <a:lnTo>
                  <a:pt x="8419" y="12848"/>
                </a:lnTo>
                <a:lnTo>
                  <a:pt x="8297" y="12872"/>
                </a:lnTo>
                <a:lnTo>
                  <a:pt x="8200" y="12896"/>
                </a:lnTo>
                <a:lnTo>
                  <a:pt x="8103" y="12921"/>
                </a:lnTo>
                <a:lnTo>
                  <a:pt x="8005" y="12945"/>
                </a:lnTo>
                <a:lnTo>
                  <a:pt x="7957" y="13018"/>
                </a:lnTo>
                <a:lnTo>
                  <a:pt x="7981" y="13067"/>
                </a:lnTo>
                <a:lnTo>
                  <a:pt x="8030" y="13140"/>
                </a:lnTo>
                <a:lnTo>
                  <a:pt x="8127" y="13188"/>
                </a:lnTo>
                <a:lnTo>
                  <a:pt x="8224" y="13213"/>
                </a:lnTo>
                <a:lnTo>
                  <a:pt x="8346" y="13188"/>
                </a:lnTo>
                <a:lnTo>
                  <a:pt x="8468" y="13164"/>
                </a:lnTo>
                <a:lnTo>
                  <a:pt x="8589" y="13115"/>
                </a:lnTo>
                <a:lnTo>
                  <a:pt x="8833" y="12994"/>
                </a:lnTo>
                <a:lnTo>
                  <a:pt x="8808" y="13115"/>
                </a:lnTo>
                <a:lnTo>
                  <a:pt x="8638" y="13213"/>
                </a:lnTo>
                <a:lnTo>
                  <a:pt x="8443" y="13310"/>
                </a:lnTo>
                <a:lnTo>
                  <a:pt x="8224" y="13383"/>
                </a:lnTo>
                <a:lnTo>
                  <a:pt x="8127" y="13432"/>
                </a:lnTo>
                <a:lnTo>
                  <a:pt x="8054" y="13480"/>
                </a:lnTo>
                <a:lnTo>
                  <a:pt x="8030" y="13553"/>
                </a:lnTo>
                <a:lnTo>
                  <a:pt x="8054" y="13602"/>
                </a:lnTo>
                <a:lnTo>
                  <a:pt x="8103" y="13651"/>
                </a:lnTo>
                <a:lnTo>
                  <a:pt x="8176" y="13675"/>
                </a:lnTo>
                <a:lnTo>
                  <a:pt x="8297" y="13699"/>
                </a:lnTo>
                <a:lnTo>
                  <a:pt x="8443" y="13651"/>
                </a:lnTo>
                <a:lnTo>
                  <a:pt x="8589" y="13626"/>
                </a:lnTo>
                <a:lnTo>
                  <a:pt x="8760" y="13553"/>
                </a:lnTo>
                <a:lnTo>
                  <a:pt x="8711" y="13797"/>
                </a:lnTo>
                <a:lnTo>
                  <a:pt x="8711" y="13821"/>
                </a:lnTo>
                <a:lnTo>
                  <a:pt x="8662" y="13845"/>
                </a:lnTo>
                <a:lnTo>
                  <a:pt x="8419" y="13918"/>
                </a:lnTo>
                <a:lnTo>
                  <a:pt x="8176" y="13991"/>
                </a:lnTo>
                <a:lnTo>
                  <a:pt x="8030" y="14016"/>
                </a:lnTo>
                <a:lnTo>
                  <a:pt x="7957" y="14040"/>
                </a:lnTo>
                <a:lnTo>
                  <a:pt x="7957" y="14089"/>
                </a:lnTo>
                <a:lnTo>
                  <a:pt x="7932" y="14113"/>
                </a:lnTo>
                <a:lnTo>
                  <a:pt x="7932" y="14162"/>
                </a:lnTo>
                <a:lnTo>
                  <a:pt x="7957" y="14186"/>
                </a:lnTo>
                <a:lnTo>
                  <a:pt x="8030" y="14235"/>
                </a:lnTo>
                <a:lnTo>
                  <a:pt x="8127" y="14259"/>
                </a:lnTo>
                <a:lnTo>
                  <a:pt x="8224" y="14283"/>
                </a:lnTo>
                <a:lnTo>
                  <a:pt x="8322" y="14283"/>
                </a:lnTo>
                <a:lnTo>
                  <a:pt x="8419" y="14259"/>
                </a:lnTo>
                <a:lnTo>
                  <a:pt x="8614" y="14210"/>
                </a:lnTo>
                <a:lnTo>
                  <a:pt x="8614" y="14210"/>
                </a:lnTo>
                <a:lnTo>
                  <a:pt x="8589" y="14381"/>
                </a:lnTo>
                <a:lnTo>
                  <a:pt x="8589" y="14575"/>
                </a:lnTo>
                <a:lnTo>
                  <a:pt x="8103" y="14575"/>
                </a:lnTo>
                <a:lnTo>
                  <a:pt x="7616" y="14624"/>
                </a:lnTo>
                <a:lnTo>
                  <a:pt x="6765" y="14624"/>
                </a:lnTo>
                <a:lnTo>
                  <a:pt x="6765" y="14405"/>
                </a:lnTo>
                <a:lnTo>
                  <a:pt x="6740" y="14162"/>
                </a:lnTo>
                <a:lnTo>
                  <a:pt x="6692" y="13748"/>
                </a:lnTo>
                <a:lnTo>
                  <a:pt x="6643" y="13432"/>
                </a:lnTo>
                <a:lnTo>
                  <a:pt x="6570" y="13042"/>
                </a:lnTo>
                <a:lnTo>
                  <a:pt x="6521" y="12848"/>
                </a:lnTo>
                <a:lnTo>
                  <a:pt x="6448" y="12702"/>
                </a:lnTo>
                <a:lnTo>
                  <a:pt x="6351" y="12556"/>
                </a:lnTo>
                <a:lnTo>
                  <a:pt x="6302" y="12531"/>
                </a:lnTo>
                <a:lnTo>
                  <a:pt x="6229" y="12483"/>
                </a:lnTo>
                <a:lnTo>
                  <a:pt x="6156" y="12483"/>
                </a:lnTo>
                <a:lnTo>
                  <a:pt x="6083" y="12507"/>
                </a:lnTo>
                <a:lnTo>
                  <a:pt x="5864" y="12434"/>
                </a:lnTo>
                <a:lnTo>
                  <a:pt x="5670" y="12385"/>
                </a:lnTo>
                <a:lnTo>
                  <a:pt x="5524" y="12312"/>
                </a:lnTo>
                <a:lnTo>
                  <a:pt x="5378" y="12239"/>
                </a:lnTo>
                <a:lnTo>
                  <a:pt x="5232" y="12166"/>
                </a:lnTo>
                <a:lnTo>
                  <a:pt x="5086" y="12118"/>
                </a:lnTo>
                <a:lnTo>
                  <a:pt x="5013" y="12045"/>
                </a:lnTo>
                <a:lnTo>
                  <a:pt x="4940" y="11996"/>
                </a:lnTo>
                <a:lnTo>
                  <a:pt x="4842" y="11996"/>
                </a:lnTo>
                <a:lnTo>
                  <a:pt x="4794" y="12020"/>
                </a:lnTo>
                <a:lnTo>
                  <a:pt x="4745" y="12069"/>
                </a:lnTo>
                <a:lnTo>
                  <a:pt x="4429" y="11923"/>
                </a:lnTo>
                <a:lnTo>
                  <a:pt x="4210" y="11826"/>
                </a:lnTo>
                <a:lnTo>
                  <a:pt x="4112" y="11801"/>
                </a:lnTo>
                <a:lnTo>
                  <a:pt x="4064" y="11801"/>
                </a:lnTo>
                <a:lnTo>
                  <a:pt x="4015" y="11826"/>
                </a:lnTo>
                <a:lnTo>
                  <a:pt x="3966" y="11850"/>
                </a:lnTo>
                <a:lnTo>
                  <a:pt x="3966" y="11899"/>
                </a:lnTo>
                <a:lnTo>
                  <a:pt x="3966" y="11947"/>
                </a:lnTo>
                <a:lnTo>
                  <a:pt x="3991" y="12020"/>
                </a:lnTo>
                <a:lnTo>
                  <a:pt x="4088" y="12093"/>
                </a:lnTo>
                <a:lnTo>
                  <a:pt x="4307" y="12239"/>
                </a:lnTo>
                <a:lnTo>
                  <a:pt x="4477" y="12361"/>
                </a:lnTo>
                <a:lnTo>
                  <a:pt x="4356" y="12507"/>
                </a:lnTo>
                <a:lnTo>
                  <a:pt x="4331" y="12434"/>
                </a:lnTo>
                <a:lnTo>
                  <a:pt x="4283" y="12385"/>
                </a:lnTo>
                <a:lnTo>
                  <a:pt x="4185" y="12337"/>
                </a:lnTo>
                <a:lnTo>
                  <a:pt x="4088" y="12337"/>
                </a:lnTo>
                <a:lnTo>
                  <a:pt x="3942" y="12312"/>
                </a:lnTo>
                <a:lnTo>
                  <a:pt x="3820" y="12264"/>
                </a:lnTo>
                <a:lnTo>
                  <a:pt x="3723" y="12191"/>
                </a:lnTo>
                <a:lnTo>
                  <a:pt x="3601" y="12118"/>
                </a:lnTo>
                <a:lnTo>
                  <a:pt x="3504" y="12045"/>
                </a:lnTo>
                <a:lnTo>
                  <a:pt x="3382" y="11996"/>
                </a:lnTo>
                <a:lnTo>
                  <a:pt x="3334" y="11996"/>
                </a:lnTo>
                <a:lnTo>
                  <a:pt x="3309" y="12020"/>
                </a:lnTo>
                <a:lnTo>
                  <a:pt x="3285" y="12045"/>
                </a:lnTo>
                <a:lnTo>
                  <a:pt x="3285" y="12142"/>
                </a:lnTo>
                <a:lnTo>
                  <a:pt x="3309" y="12215"/>
                </a:lnTo>
                <a:lnTo>
                  <a:pt x="3334" y="12288"/>
                </a:lnTo>
                <a:lnTo>
                  <a:pt x="3382" y="12337"/>
                </a:lnTo>
                <a:lnTo>
                  <a:pt x="3504" y="12458"/>
                </a:lnTo>
                <a:lnTo>
                  <a:pt x="3650" y="12556"/>
                </a:lnTo>
                <a:lnTo>
                  <a:pt x="3747" y="12629"/>
                </a:lnTo>
                <a:lnTo>
                  <a:pt x="3869" y="12677"/>
                </a:lnTo>
                <a:lnTo>
                  <a:pt x="4015" y="12702"/>
                </a:lnTo>
                <a:lnTo>
                  <a:pt x="4137" y="12702"/>
                </a:lnTo>
                <a:lnTo>
                  <a:pt x="3820" y="12969"/>
                </a:lnTo>
                <a:lnTo>
                  <a:pt x="3796" y="12921"/>
                </a:lnTo>
                <a:lnTo>
                  <a:pt x="3772" y="12872"/>
                </a:lnTo>
                <a:lnTo>
                  <a:pt x="3723" y="12848"/>
                </a:lnTo>
                <a:lnTo>
                  <a:pt x="3650" y="12823"/>
                </a:lnTo>
                <a:lnTo>
                  <a:pt x="3553" y="12823"/>
                </a:lnTo>
                <a:lnTo>
                  <a:pt x="3480" y="12799"/>
                </a:lnTo>
                <a:lnTo>
                  <a:pt x="3334" y="12702"/>
                </a:lnTo>
                <a:lnTo>
                  <a:pt x="3188" y="12580"/>
                </a:lnTo>
                <a:lnTo>
                  <a:pt x="3163" y="12556"/>
                </a:lnTo>
                <a:lnTo>
                  <a:pt x="3115" y="12531"/>
                </a:lnTo>
                <a:lnTo>
                  <a:pt x="3066" y="12507"/>
                </a:lnTo>
                <a:lnTo>
                  <a:pt x="3017" y="12483"/>
                </a:lnTo>
                <a:lnTo>
                  <a:pt x="2993" y="12483"/>
                </a:lnTo>
                <a:lnTo>
                  <a:pt x="2969" y="12507"/>
                </a:lnTo>
                <a:lnTo>
                  <a:pt x="2944" y="12604"/>
                </a:lnTo>
                <a:lnTo>
                  <a:pt x="2944" y="12677"/>
                </a:lnTo>
                <a:lnTo>
                  <a:pt x="2944" y="12726"/>
                </a:lnTo>
                <a:lnTo>
                  <a:pt x="2969" y="12799"/>
                </a:lnTo>
                <a:lnTo>
                  <a:pt x="3017" y="12872"/>
                </a:lnTo>
                <a:lnTo>
                  <a:pt x="3115" y="12969"/>
                </a:lnTo>
                <a:lnTo>
                  <a:pt x="3285" y="13115"/>
                </a:lnTo>
                <a:lnTo>
                  <a:pt x="3382" y="13164"/>
                </a:lnTo>
                <a:lnTo>
                  <a:pt x="3504" y="13213"/>
                </a:lnTo>
                <a:lnTo>
                  <a:pt x="3309" y="13310"/>
                </a:lnTo>
                <a:lnTo>
                  <a:pt x="3261" y="13286"/>
                </a:lnTo>
                <a:lnTo>
                  <a:pt x="2896" y="12969"/>
                </a:lnTo>
                <a:lnTo>
                  <a:pt x="2531" y="12629"/>
                </a:lnTo>
                <a:lnTo>
                  <a:pt x="2214" y="12312"/>
                </a:lnTo>
                <a:lnTo>
                  <a:pt x="2068" y="12118"/>
                </a:lnTo>
                <a:lnTo>
                  <a:pt x="1947" y="11947"/>
                </a:lnTo>
                <a:lnTo>
                  <a:pt x="2093" y="11777"/>
                </a:lnTo>
                <a:lnTo>
                  <a:pt x="2214" y="11607"/>
                </a:lnTo>
                <a:lnTo>
                  <a:pt x="2433" y="11242"/>
                </a:lnTo>
                <a:lnTo>
                  <a:pt x="2798" y="10779"/>
                </a:lnTo>
                <a:lnTo>
                  <a:pt x="3139" y="10317"/>
                </a:lnTo>
                <a:lnTo>
                  <a:pt x="3163" y="10293"/>
                </a:lnTo>
                <a:lnTo>
                  <a:pt x="3236" y="10244"/>
                </a:lnTo>
                <a:lnTo>
                  <a:pt x="3285" y="10147"/>
                </a:lnTo>
                <a:lnTo>
                  <a:pt x="3285" y="10074"/>
                </a:lnTo>
                <a:lnTo>
                  <a:pt x="3261" y="10025"/>
                </a:lnTo>
                <a:lnTo>
                  <a:pt x="3212" y="9976"/>
                </a:lnTo>
                <a:lnTo>
                  <a:pt x="3090" y="9855"/>
                </a:lnTo>
                <a:lnTo>
                  <a:pt x="2969" y="9709"/>
                </a:lnTo>
                <a:lnTo>
                  <a:pt x="2750" y="9441"/>
                </a:lnTo>
                <a:lnTo>
                  <a:pt x="2628" y="9246"/>
                </a:lnTo>
                <a:lnTo>
                  <a:pt x="2628" y="9222"/>
                </a:lnTo>
                <a:lnTo>
                  <a:pt x="2628" y="9149"/>
                </a:lnTo>
                <a:lnTo>
                  <a:pt x="2604" y="9076"/>
                </a:lnTo>
                <a:lnTo>
                  <a:pt x="2579" y="9003"/>
                </a:lnTo>
                <a:lnTo>
                  <a:pt x="2506" y="8954"/>
                </a:lnTo>
                <a:lnTo>
                  <a:pt x="2409" y="8930"/>
                </a:lnTo>
                <a:lnTo>
                  <a:pt x="1460" y="8881"/>
                </a:lnTo>
                <a:lnTo>
                  <a:pt x="998" y="8808"/>
                </a:lnTo>
                <a:lnTo>
                  <a:pt x="754" y="8784"/>
                </a:lnTo>
                <a:lnTo>
                  <a:pt x="535" y="8711"/>
                </a:lnTo>
                <a:lnTo>
                  <a:pt x="535" y="8614"/>
                </a:lnTo>
                <a:lnTo>
                  <a:pt x="511" y="8492"/>
                </a:lnTo>
                <a:lnTo>
                  <a:pt x="462" y="8273"/>
                </a:lnTo>
                <a:lnTo>
                  <a:pt x="462" y="7908"/>
                </a:lnTo>
                <a:lnTo>
                  <a:pt x="462" y="7567"/>
                </a:lnTo>
                <a:lnTo>
                  <a:pt x="511" y="7105"/>
                </a:lnTo>
                <a:lnTo>
                  <a:pt x="535" y="6862"/>
                </a:lnTo>
                <a:lnTo>
                  <a:pt x="535" y="6740"/>
                </a:lnTo>
                <a:lnTo>
                  <a:pt x="511" y="6619"/>
                </a:lnTo>
                <a:lnTo>
                  <a:pt x="681" y="6570"/>
                </a:lnTo>
                <a:lnTo>
                  <a:pt x="1046" y="6497"/>
                </a:lnTo>
                <a:lnTo>
                  <a:pt x="949" y="6643"/>
                </a:lnTo>
                <a:lnTo>
                  <a:pt x="876" y="6789"/>
                </a:lnTo>
                <a:lnTo>
                  <a:pt x="754" y="7105"/>
                </a:lnTo>
                <a:lnTo>
                  <a:pt x="754" y="7203"/>
                </a:lnTo>
                <a:lnTo>
                  <a:pt x="779" y="7227"/>
                </a:lnTo>
                <a:lnTo>
                  <a:pt x="803" y="7276"/>
                </a:lnTo>
                <a:lnTo>
                  <a:pt x="876" y="7324"/>
                </a:lnTo>
                <a:lnTo>
                  <a:pt x="973" y="7324"/>
                </a:lnTo>
                <a:lnTo>
                  <a:pt x="1022" y="7300"/>
                </a:lnTo>
                <a:lnTo>
                  <a:pt x="1046" y="7276"/>
                </a:lnTo>
                <a:lnTo>
                  <a:pt x="1095" y="7203"/>
                </a:lnTo>
                <a:lnTo>
                  <a:pt x="1168" y="6984"/>
                </a:lnTo>
                <a:lnTo>
                  <a:pt x="1265" y="6765"/>
                </a:lnTo>
                <a:lnTo>
                  <a:pt x="1338" y="6619"/>
                </a:lnTo>
                <a:lnTo>
                  <a:pt x="1436" y="6448"/>
                </a:lnTo>
                <a:lnTo>
                  <a:pt x="1606" y="6424"/>
                </a:lnTo>
                <a:lnTo>
                  <a:pt x="1509" y="6570"/>
                </a:lnTo>
                <a:lnTo>
                  <a:pt x="1436" y="6740"/>
                </a:lnTo>
                <a:lnTo>
                  <a:pt x="1387" y="6911"/>
                </a:lnTo>
                <a:lnTo>
                  <a:pt x="1338" y="7057"/>
                </a:lnTo>
                <a:lnTo>
                  <a:pt x="1338" y="7105"/>
                </a:lnTo>
                <a:lnTo>
                  <a:pt x="1363" y="7154"/>
                </a:lnTo>
                <a:lnTo>
                  <a:pt x="1387" y="7203"/>
                </a:lnTo>
                <a:lnTo>
                  <a:pt x="1436" y="7251"/>
                </a:lnTo>
                <a:lnTo>
                  <a:pt x="1484" y="7276"/>
                </a:lnTo>
                <a:lnTo>
                  <a:pt x="1557" y="7276"/>
                </a:lnTo>
                <a:lnTo>
                  <a:pt x="1630" y="7227"/>
                </a:lnTo>
                <a:lnTo>
                  <a:pt x="1679" y="7178"/>
                </a:lnTo>
                <a:lnTo>
                  <a:pt x="1679" y="7154"/>
                </a:lnTo>
                <a:lnTo>
                  <a:pt x="1728" y="6935"/>
                </a:lnTo>
                <a:lnTo>
                  <a:pt x="1801" y="6716"/>
                </a:lnTo>
                <a:lnTo>
                  <a:pt x="1898" y="6570"/>
                </a:lnTo>
                <a:lnTo>
                  <a:pt x="1947" y="6424"/>
                </a:lnTo>
                <a:lnTo>
                  <a:pt x="2093" y="6424"/>
                </a:lnTo>
                <a:lnTo>
                  <a:pt x="2044" y="6546"/>
                </a:lnTo>
                <a:lnTo>
                  <a:pt x="1947" y="6813"/>
                </a:lnTo>
                <a:lnTo>
                  <a:pt x="1922" y="6935"/>
                </a:lnTo>
                <a:lnTo>
                  <a:pt x="1898" y="7057"/>
                </a:lnTo>
                <a:lnTo>
                  <a:pt x="1922" y="7105"/>
                </a:lnTo>
                <a:lnTo>
                  <a:pt x="1947" y="7154"/>
                </a:lnTo>
                <a:lnTo>
                  <a:pt x="2020" y="7203"/>
                </a:lnTo>
                <a:lnTo>
                  <a:pt x="2117" y="7203"/>
                </a:lnTo>
                <a:lnTo>
                  <a:pt x="2166" y="7178"/>
                </a:lnTo>
                <a:lnTo>
                  <a:pt x="2190" y="7130"/>
                </a:lnTo>
                <a:lnTo>
                  <a:pt x="2239" y="6935"/>
                </a:lnTo>
                <a:lnTo>
                  <a:pt x="2287" y="6716"/>
                </a:lnTo>
                <a:lnTo>
                  <a:pt x="2336" y="6546"/>
                </a:lnTo>
                <a:lnTo>
                  <a:pt x="2360" y="6400"/>
                </a:lnTo>
                <a:lnTo>
                  <a:pt x="2482" y="6375"/>
                </a:lnTo>
                <a:lnTo>
                  <a:pt x="2531" y="6351"/>
                </a:lnTo>
                <a:lnTo>
                  <a:pt x="2579" y="6302"/>
                </a:lnTo>
                <a:lnTo>
                  <a:pt x="2604" y="6254"/>
                </a:lnTo>
                <a:lnTo>
                  <a:pt x="2604" y="6205"/>
                </a:lnTo>
                <a:lnTo>
                  <a:pt x="2652" y="6132"/>
                </a:lnTo>
                <a:lnTo>
                  <a:pt x="2677" y="6059"/>
                </a:lnTo>
                <a:lnTo>
                  <a:pt x="2677" y="5913"/>
                </a:lnTo>
                <a:lnTo>
                  <a:pt x="2701" y="5767"/>
                </a:lnTo>
                <a:lnTo>
                  <a:pt x="2798" y="5499"/>
                </a:lnTo>
                <a:lnTo>
                  <a:pt x="2993" y="4964"/>
                </a:lnTo>
                <a:lnTo>
                  <a:pt x="3090" y="4891"/>
                </a:lnTo>
                <a:lnTo>
                  <a:pt x="3139" y="4794"/>
                </a:lnTo>
                <a:lnTo>
                  <a:pt x="3139" y="4745"/>
                </a:lnTo>
                <a:lnTo>
                  <a:pt x="3139" y="4696"/>
                </a:lnTo>
                <a:lnTo>
                  <a:pt x="3115" y="4648"/>
                </a:lnTo>
                <a:lnTo>
                  <a:pt x="3066" y="4575"/>
                </a:lnTo>
                <a:lnTo>
                  <a:pt x="2750" y="4234"/>
                </a:lnTo>
                <a:lnTo>
                  <a:pt x="2433" y="3893"/>
                </a:lnTo>
                <a:lnTo>
                  <a:pt x="2117" y="3528"/>
                </a:lnTo>
                <a:lnTo>
                  <a:pt x="1801" y="3188"/>
                </a:lnTo>
                <a:lnTo>
                  <a:pt x="1971" y="3042"/>
                </a:lnTo>
                <a:lnTo>
                  <a:pt x="2141" y="2871"/>
                </a:lnTo>
                <a:lnTo>
                  <a:pt x="2433" y="2506"/>
                </a:lnTo>
                <a:lnTo>
                  <a:pt x="2604" y="2336"/>
                </a:lnTo>
                <a:lnTo>
                  <a:pt x="2774" y="2166"/>
                </a:lnTo>
                <a:lnTo>
                  <a:pt x="2944" y="2044"/>
                </a:lnTo>
                <a:lnTo>
                  <a:pt x="3163" y="1947"/>
                </a:lnTo>
                <a:lnTo>
                  <a:pt x="3236" y="1922"/>
                </a:lnTo>
                <a:lnTo>
                  <a:pt x="3261" y="1922"/>
                </a:lnTo>
                <a:lnTo>
                  <a:pt x="3115" y="2020"/>
                </a:lnTo>
                <a:lnTo>
                  <a:pt x="2993" y="2117"/>
                </a:lnTo>
                <a:lnTo>
                  <a:pt x="2847" y="2263"/>
                </a:lnTo>
                <a:lnTo>
                  <a:pt x="2725" y="2409"/>
                </a:lnTo>
                <a:lnTo>
                  <a:pt x="2701" y="2506"/>
                </a:lnTo>
                <a:lnTo>
                  <a:pt x="2701" y="2579"/>
                </a:lnTo>
                <a:lnTo>
                  <a:pt x="2701" y="2652"/>
                </a:lnTo>
                <a:lnTo>
                  <a:pt x="2750" y="2701"/>
                </a:lnTo>
                <a:lnTo>
                  <a:pt x="2798" y="2725"/>
                </a:lnTo>
                <a:lnTo>
                  <a:pt x="2871" y="2725"/>
                </a:lnTo>
                <a:lnTo>
                  <a:pt x="2944" y="2677"/>
                </a:lnTo>
                <a:lnTo>
                  <a:pt x="2993" y="2628"/>
                </a:lnTo>
                <a:lnTo>
                  <a:pt x="3090" y="2506"/>
                </a:lnTo>
                <a:lnTo>
                  <a:pt x="3212" y="2360"/>
                </a:lnTo>
                <a:lnTo>
                  <a:pt x="3358" y="2239"/>
                </a:lnTo>
                <a:lnTo>
                  <a:pt x="3553" y="2117"/>
                </a:lnTo>
                <a:lnTo>
                  <a:pt x="3626" y="2166"/>
                </a:lnTo>
                <a:lnTo>
                  <a:pt x="3504" y="2263"/>
                </a:lnTo>
                <a:lnTo>
                  <a:pt x="3407" y="2336"/>
                </a:lnTo>
                <a:lnTo>
                  <a:pt x="3285" y="2458"/>
                </a:lnTo>
                <a:lnTo>
                  <a:pt x="3188" y="2579"/>
                </a:lnTo>
                <a:lnTo>
                  <a:pt x="3115" y="2725"/>
                </a:lnTo>
                <a:lnTo>
                  <a:pt x="3090" y="2798"/>
                </a:lnTo>
                <a:lnTo>
                  <a:pt x="3090" y="2871"/>
                </a:lnTo>
                <a:lnTo>
                  <a:pt x="3115" y="2920"/>
                </a:lnTo>
                <a:lnTo>
                  <a:pt x="3139" y="2944"/>
                </a:lnTo>
                <a:lnTo>
                  <a:pt x="3212" y="2969"/>
                </a:lnTo>
                <a:lnTo>
                  <a:pt x="3285" y="2969"/>
                </a:lnTo>
                <a:lnTo>
                  <a:pt x="3358" y="2944"/>
                </a:lnTo>
                <a:lnTo>
                  <a:pt x="3431" y="2847"/>
                </a:lnTo>
                <a:lnTo>
                  <a:pt x="3480" y="2750"/>
                </a:lnTo>
                <a:lnTo>
                  <a:pt x="3577" y="2652"/>
                </a:lnTo>
                <a:lnTo>
                  <a:pt x="3674" y="2555"/>
                </a:lnTo>
                <a:lnTo>
                  <a:pt x="3869" y="2360"/>
                </a:lnTo>
                <a:lnTo>
                  <a:pt x="3966" y="2433"/>
                </a:lnTo>
                <a:lnTo>
                  <a:pt x="4112" y="2506"/>
                </a:lnTo>
                <a:lnTo>
                  <a:pt x="3893" y="2628"/>
                </a:lnTo>
                <a:lnTo>
                  <a:pt x="3699" y="2750"/>
                </a:lnTo>
                <a:lnTo>
                  <a:pt x="3553" y="2871"/>
                </a:lnTo>
                <a:lnTo>
                  <a:pt x="3407" y="3017"/>
                </a:lnTo>
                <a:lnTo>
                  <a:pt x="3334" y="3115"/>
                </a:lnTo>
                <a:lnTo>
                  <a:pt x="3309" y="3188"/>
                </a:lnTo>
                <a:lnTo>
                  <a:pt x="3309" y="3285"/>
                </a:lnTo>
                <a:lnTo>
                  <a:pt x="3334" y="3382"/>
                </a:lnTo>
                <a:lnTo>
                  <a:pt x="3382" y="3431"/>
                </a:lnTo>
                <a:lnTo>
                  <a:pt x="3455" y="3455"/>
                </a:lnTo>
                <a:lnTo>
                  <a:pt x="3528" y="3431"/>
                </a:lnTo>
                <a:lnTo>
                  <a:pt x="3577" y="3382"/>
                </a:lnTo>
                <a:lnTo>
                  <a:pt x="3674" y="3261"/>
                </a:lnTo>
                <a:lnTo>
                  <a:pt x="3747" y="3139"/>
                </a:lnTo>
                <a:lnTo>
                  <a:pt x="3869" y="3042"/>
                </a:lnTo>
                <a:lnTo>
                  <a:pt x="3991" y="2969"/>
                </a:lnTo>
                <a:lnTo>
                  <a:pt x="4185" y="2847"/>
                </a:lnTo>
                <a:lnTo>
                  <a:pt x="4380" y="2701"/>
                </a:lnTo>
                <a:lnTo>
                  <a:pt x="4623" y="2871"/>
                </a:lnTo>
                <a:lnTo>
                  <a:pt x="4356" y="3066"/>
                </a:lnTo>
                <a:lnTo>
                  <a:pt x="4234" y="3139"/>
                </a:lnTo>
                <a:lnTo>
                  <a:pt x="4088" y="3261"/>
                </a:lnTo>
                <a:lnTo>
                  <a:pt x="3966" y="3382"/>
                </a:lnTo>
                <a:lnTo>
                  <a:pt x="3942" y="3455"/>
                </a:lnTo>
                <a:lnTo>
                  <a:pt x="3918" y="3528"/>
                </a:lnTo>
                <a:lnTo>
                  <a:pt x="3942" y="3577"/>
                </a:lnTo>
                <a:lnTo>
                  <a:pt x="3966" y="3601"/>
                </a:lnTo>
                <a:lnTo>
                  <a:pt x="4015" y="3626"/>
                </a:lnTo>
                <a:lnTo>
                  <a:pt x="4064" y="3626"/>
                </a:lnTo>
                <a:lnTo>
                  <a:pt x="4112" y="3601"/>
                </a:lnTo>
                <a:lnTo>
                  <a:pt x="4161" y="3553"/>
                </a:lnTo>
                <a:lnTo>
                  <a:pt x="4258" y="3480"/>
                </a:lnTo>
                <a:lnTo>
                  <a:pt x="4380" y="3358"/>
                </a:lnTo>
                <a:lnTo>
                  <a:pt x="4526" y="3261"/>
                </a:lnTo>
                <a:lnTo>
                  <a:pt x="4842" y="3042"/>
                </a:lnTo>
                <a:lnTo>
                  <a:pt x="4891" y="3066"/>
                </a:lnTo>
                <a:lnTo>
                  <a:pt x="4964" y="3090"/>
                </a:lnTo>
                <a:lnTo>
                  <a:pt x="5037" y="3090"/>
                </a:lnTo>
                <a:lnTo>
                  <a:pt x="5110" y="3042"/>
                </a:lnTo>
                <a:lnTo>
                  <a:pt x="5159" y="2993"/>
                </a:lnTo>
                <a:lnTo>
                  <a:pt x="5378" y="2896"/>
                </a:lnTo>
                <a:lnTo>
                  <a:pt x="5645" y="2798"/>
                </a:lnTo>
                <a:lnTo>
                  <a:pt x="6156" y="2652"/>
                </a:lnTo>
                <a:lnTo>
                  <a:pt x="6229" y="2604"/>
                </a:lnTo>
                <a:lnTo>
                  <a:pt x="6278" y="2531"/>
                </a:lnTo>
                <a:lnTo>
                  <a:pt x="6302" y="2506"/>
                </a:lnTo>
                <a:lnTo>
                  <a:pt x="6351" y="2360"/>
                </a:lnTo>
                <a:lnTo>
                  <a:pt x="6400" y="2214"/>
                </a:lnTo>
                <a:lnTo>
                  <a:pt x="6424" y="1922"/>
                </a:lnTo>
                <a:lnTo>
                  <a:pt x="6473" y="1314"/>
                </a:lnTo>
                <a:lnTo>
                  <a:pt x="6546" y="876"/>
                </a:lnTo>
                <a:lnTo>
                  <a:pt x="6570" y="633"/>
                </a:lnTo>
                <a:lnTo>
                  <a:pt x="6570" y="535"/>
                </a:lnTo>
                <a:lnTo>
                  <a:pt x="6570" y="414"/>
                </a:lnTo>
                <a:close/>
                <a:moveTo>
                  <a:pt x="17519" y="12093"/>
                </a:moveTo>
                <a:lnTo>
                  <a:pt x="17544" y="12142"/>
                </a:lnTo>
                <a:lnTo>
                  <a:pt x="17592" y="12191"/>
                </a:lnTo>
                <a:lnTo>
                  <a:pt x="17665" y="12215"/>
                </a:lnTo>
                <a:lnTo>
                  <a:pt x="17738" y="12215"/>
                </a:lnTo>
                <a:lnTo>
                  <a:pt x="18030" y="12239"/>
                </a:lnTo>
                <a:lnTo>
                  <a:pt x="18322" y="12312"/>
                </a:lnTo>
                <a:lnTo>
                  <a:pt x="18590" y="12434"/>
                </a:lnTo>
                <a:lnTo>
                  <a:pt x="18712" y="12507"/>
                </a:lnTo>
                <a:lnTo>
                  <a:pt x="18809" y="12604"/>
                </a:lnTo>
                <a:lnTo>
                  <a:pt x="18906" y="12702"/>
                </a:lnTo>
                <a:lnTo>
                  <a:pt x="18979" y="12799"/>
                </a:lnTo>
                <a:lnTo>
                  <a:pt x="19052" y="12921"/>
                </a:lnTo>
                <a:lnTo>
                  <a:pt x="19101" y="13042"/>
                </a:lnTo>
                <a:lnTo>
                  <a:pt x="19125" y="13188"/>
                </a:lnTo>
                <a:lnTo>
                  <a:pt x="19150" y="13334"/>
                </a:lnTo>
                <a:lnTo>
                  <a:pt x="19150" y="13480"/>
                </a:lnTo>
                <a:lnTo>
                  <a:pt x="19125" y="13651"/>
                </a:lnTo>
                <a:lnTo>
                  <a:pt x="19052" y="13870"/>
                </a:lnTo>
                <a:lnTo>
                  <a:pt x="18955" y="14089"/>
                </a:lnTo>
                <a:lnTo>
                  <a:pt x="18809" y="14283"/>
                </a:lnTo>
                <a:lnTo>
                  <a:pt x="18663" y="14454"/>
                </a:lnTo>
                <a:lnTo>
                  <a:pt x="18493" y="14624"/>
                </a:lnTo>
                <a:lnTo>
                  <a:pt x="18298" y="14770"/>
                </a:lnTo>
                <a:lnTo>
                  <a:pt x="18103" y="14867"/>
                </a:lnTo>
                <a:lnTo>
                  <a:pt x="17884" y="14965"/>
                </a:lnTo>
                <a:lnTo>
                  <a:pt x="17738" y="14989"/>
                </a:lnTo>
                <a:lnTo>
                  <a:pt x="17446" y="14989"/>
                </a:lnTo>
                <a:lnTo>
                  <a:pt x="17300" y="14965"/>
                </a:lnTo>
                <a:lnTo>
                  <a:pt x="17154" y="14916"/>
                </a:lnTo>
                <a:lnTo>
                  <a:pt x="17033" y="14843"/>
                </a:lnTo>
                <a:lnTo>
                  <a:pt x="16911" y="14746"/>
                </a:lnTo>
                <a:lnTo>
                  <a:pt x="16814" y="14648"/>
                </a:lnTo>
                <a:lnTo>
                  <a:pt x="16619" y="14429"/>
                </a:lnTo>
                <a:lnTo>
                  <a:pt x="16449" y="14186"/>
                </a:lnTo>
                <a:lnTo>
                  <a:pt x="16351" y="13894"/>
                </a:lnTo>
                <a:lnTo>
                  <a:pt x="16303" y="13626"/>
                </a:lnTo>
                <a:lnTo>
                  <a:pt x="16303" y="13456"/>
                </a:lnTo>
                <a:lnTo>
                  <a:pt x="16303" y="13286"/>
                </a:lnTo>
                <a:lnTo>
                  <a:pt x="16351" y="13115"/>
                </a:lnTo>
                <a:lnTo>
                  <a:pt x="16424" y="12969"/>
                </a:lnTo>
                <a:lnTo>
                  <a:pt x="16497" y="12823"/>
                </a:lnTo>
                <a:lnTo>
                  <a:pt x="16595" y="12677"/>
                </a:lnTo>
                <a:lnTo>
                  <a:pt x="16692" y="12556"/>
                </a:lnTo>
                <a:lnTo>
                  <a:pt x="16814" y="12434"/>
                </a:lnTo>
                <a:lnTo>
                  <a:pt x="16960" y="12312"/>
                </a:lnTo>
                <a:lnTo>
                  <a:pt x="17130" y="12215"/>
                </a:lnTo>
                <a:lnTo>
                  <a:pt x="17300" y="12142"/>
                </a:lnTo>
                <a:lnTo>
                  <a:pt x="17495" y="12093"/>
                </a:lnTo>
                <a:close/>
                <a:moveTo>
                  <a:pt x="7008" y="0"/>
                </a:moveTo>
                <a:lnTo>
                  <a:pt x="6692" y="24"/>
                </a:lnTo>
                <a:lnTo>
                  <a:pt x="6521" y="73"/>
                </a:lnTo>
                <a:lnTo>
                  <a:pt x="6375" y="122"/>
                </a:lnTo>
                <a:lnTo>
                  <a:pt x="6327" y="146"/>
                </a:lnTo>
                <a:lnTo>
                  <a:pt x="6302" y="170"/>
                </a:lnTo>
                <a:lnTo>
                  <a:pt x="6278" y="219"/>
                </a:lnTo>
                <a:lnTo>
                  <a:pt x="6278" y="268"/>
                </a:lnTo>
                <a:lnTo>
                  <a:pt x="6205" y="365"/>
                </a:lnTo>
                <a:lnTo>
                  <a:pt x="6156" y="462"/>
                </a:lnTo>
                <a:lnTo>
                  <a:pt x="6108" y="608"/>
                </a:lnTo>
                <a:lnTo>
                  <a:pt x="6083" y="730"/>
                </a:lnTo>
                <a:lnTo>
                  <a:pt x="6035" y="1265"/>
                </a:lnTo>
                <a:lnTo>
                  <a:pt x="5937" y="1776"/>
                </a:lnTo>
                <a:lnTo>
                  <a:pt x="5913" y="2020"/>
                </a:lnTo>
                <a:lnTo>
                  <a:pt x="5913" y="2287"/>
                </a:lnTo>
                <a:lnTo>
                  <a:pt x="5670" y="2360"/>
                </a:lnTo>
                <a:lnTo>
                  <a:pt x="5451" y="2458"/>
                </a:lnTo>
                <a:lnTo>
                  <a:pt x="4988" y="2677"/>
                </a:lnTo>
                <a:lnTo>
                  <a:pt x="4161" y="2093"/>
                </a:lnTo>
                <a:lnTo>
                  <a:pt x="3966" y="1947"/>
                </a:lnTo>
                <a:lnTo>
                  <a:pt x="3723" y="1776"/>
                </a:lnTo>
                <a:lnTo>
                  <a:pt x="3601" y="1703"/>
                </a:lnTo>
                <a:lnTo>
                  <a:pt x="3480" y="1630"/>
                </a:lnTo>
                <a:lnTo>
                  <a:pt x="3334" y="1606"/>
                </a:lnTo>
                <a:lnTo>
                  <a:pt x="3236" y="1606"/>
                </a:lnTo>
                <a:lnTo>
                  <a:pt x="3163" y="1557"/>
                </a:lnTo>
                <a:lnTo>
                  <a:pt x="3042" y="1557"/>
                </a:lnTo>
                <a:lnTo>
                  <a:pt x="2944" y="1606"/>
                </a:lnTo>
                <a:lnTo>
                  <a:pt x="2823" y="1679"/>
                </a:lnTo>
                <a:lnTo>
                  <a:pt x="2604" y="1825"/>
                </a:lnTo>
                <a:lnTo>
                  <a:pt x="2409" y="1995"/>
                </a:lnTo>
                <a:lnTo>
                  <a:pt x="2239" y="2190"/>
                </a:lnTo>
                <a:lnTo>
                  <a:pt x="1849" y="2604"/>
                </a:lnTo>
                <a:lnTo>
                  <a:pt x="1655" y="2798"/>
                </a:lnTo>
                <a:lnTo>
                  <a:pt x="1484" y="3042"/>
                </a:lnTo>
                <a:lnTo>
                  <a:pt x="1436" y="3066"/>
                </a:lnTo>
                <a:lnTo>
                  <a:pt x="1387" y="3115"/>
                </a:lnTo>
                <a:lnTo>
                  <a:pt x="1363" y="3163"/>
                </a:lnTo>
                <a:lnTo>
                  <a:pt x="1387" y="3236"/>
                </a:lnTo>
                <a:lnTo>
                  <a:pt x="1509" y="3455"/>
                </a:lnTo>
                <a:lnTo>
                  <a:pt x="1655" y="3650"/>
                </a:lnTo>
                <a:lnTo>
                  <a:pt x="1971" y="4039"/>
                </a:lnTo>
                <a:lnTo>
                  <a:pt x="2287" y="4477"/>
                </a:lnTo>
                <a:lnTo>
                  <a:pt x="2482" y="4672"/>
                </a:lnTo>
                <a:lnTo>
                  <a:pt x="2652" y="4867"/>
                </a:lnTo>
                <a:lnTo>
                  <a:pt x="2531" y="5061"/>
                </a:lnTo>
                <a:lnTo>
                  <a:pt x="2433" y="5280"/>
                </a:lnTo>
                <a:lnTo>
                  <a:pt x="2312" y="5597"/>
                </a:lnTo>
                <a:lnTo>
                  <a:pt x="2263" y="5791"/>
                </a:lnTo>
                <a:lnTo>
                  <a:pt x="2263" y="5962"/>
                </a:lnTo>
                <a:lnTo>
                  <a:pt x="1995" y="5962"/>
                </a:lnTo>
                <a:lnTo>
                  <a:pt x="1703" y="5986"/>
                </a:lnTo>
                <a:lnTo>
                  <a:pt x="1192" y="6083"/>
                </a:lnTo>
                <a:lnTo>
                  <a:pt x="973" y="6108"/>
                </a:lnTo>
                <a:lnTo>
                  <a:pt x="706" y="6181"/>
                </a:lnTo>
                <a:lnTo>
                  <a:pt x="584" y="6229"/>
                </a:lnTo>
                <a:lnTo>
                  <a:pt x="462" y="6278"/>
                </a:lnTo>
                <a:lnTo>
                  <a:pt x="365" y="6351"/>
                </a:lnTo>
                <a:lnTo>
                  <a:pt x="292" y="6424"/>
                </a:lnTo>
                <a:lnTo>
                  <a:pt x="243" y="6448"/>
                </a:lnTo>
                <a:lnTo>
                  <a:pt x="195" y="6473"/>
                </a:lnTo>
                <a:lnTo>
                  <a:pt x="146" y="6570"/>
                </a:lnTo>
                <a:lnTo>
                  <a:pt x="97" y="6692"/>
                </a:lnTo>
                <a:lnTo>
                  <a:pt x="73" y="6935"/>
                </a:lnTo>
                <a:lnTo>
                  <a:pt x="0" y="7738"/>
                </a:lnTo>
                <a:lnTo>
                  <a:pt x="0" y="8005"/>
                </a:lnTo>
                <a:lnTo>
                  <a:pt x="0" y="8346"/>
                </a:lnTo>
                <a:lnTo>
                  <a:pt x="24" y="8492"/>
                </a:lnTo>
                <a:lnTo>
                  <a:pt x="73" y="8638"/>
                </a:lnTo>
                <a:lnTo>
                  <a:pt x="122" y="8760"/>
                </a:lnTo>
                <a:lnTo>
                  <a:pt x="243" y="8833"/>
                </a:lnTo>
                <a:lnTo>
                  <a:pt x="219" y="8906"/>
                </a:lnTo>
                <a:lnTo>
                  <a:pt x="243" y="8954"/>
                </a:lnTo>
                <a:lnTo>
                  <a:pt x="268" y="9003"/>
                </a:lnTo>
                <a:lnTo>
                  <a:pt x="316" y="9027"/>
                </a:lnTo>
                <a:lnTo>
                  <a:pt x="560" y="9125"/>
                </a:lnTo>
                <a:lnTo>
                  <a:pt x="779" y="9198"/>
                </a:lnTo>
                <a:lnTo>
                  <a:pt x="1046" y="9246"/>
                </a:lnTo>
                <a:lnTo>
                  <a:pt x="1290" y="9271"/>
                </a:lnTo>
                <a:lnTo>
                  <a:pt x="1801" y="9344"/>
                </a:lnTo>
                <a:lnTo>
                  <a:pt x="2312" y="9368"/>
                </a:lnTo>
                <a:lnTo>
                  <a:pt x="2385" y="9538"/>
                </a:lnTo>
                <a:lnTo>
                  <a:pt x="2458" y="9660"/>
                </a:lnTo>
                <a:lnTo>
                  <a:pt x="2628" y="9952"/>
                </a:lnTo>
                <a:lnTo>
                  <a:pt x="2847" y="10195"/>
                </a:lnTo>
                <a:lnTo>
                  <a:pt x="2652" y="10366"/>
                </a:lnTo>
                <a:lnTo>
                  <a:pt x="2506" y="10560"/>
                </a:lnTo>
                <a:lnTo>
                  <a:pt x="2190" y="10925"/>
                </a:lnTo>
                <a:lnTo>
                  <a:pt x="1849" y="11363"/>
                </a:lnTo>
                <a:lnTo>
                  <a:pt x="1679" y="11558"/>
                </a:lnTo>
                <a:lnTo>
                  <a:pt x="1630" y="11680"/>
                </a:lnTo>
                <a:lnTo>
                  <a:pt x="1582" y="11777"/>
                </a:lnTo>
                <a:lnTo>
                  <a:pt x="1582" y="11850"/>
                </a:lnTo>
                <a:lnTo>
                  <a:pt x="1606" y="11923"/>
                </a:lnTo>
                <a:lnTo>
                  <a:pt x="1606" y="12045"/>
                </a:lnTo>
                <a:lnTo>
                  <a:pt x="1630" y="12166"/>
                </a:lnTo>
                <a:lnTo>
                  <a:pt x="1679" y="12264"/>
                </a:lnTo>
                <a:lnTo>
                  <a:pt x="1752" y="12385"/>
                </a:lnTo>
                <a:lnTo>
                  <a:pt x="1922" y="12604"/>
                </a:lnTo>
                <a:lnTo>
                  <a:pt x="2093" y="12775"/>
                </a:lnTo>
                <a:lnTo>
                  <a:pt x="2312" y="13018"/>
                </a:lnTo>
                <a:lnTo>
                  <a:pt x="2531" y="13237"/>
                </a:lnTo>
                <a:lnTo>
                  <a:pt x="2798" y="13456"/>
                </a:lnTo>
                <a:lnTo>
                  <a:pt x="3042" y="13651"/>
                </a:lnTo>
                <a:lnTo>
                  <a:pt x="3090" y="13699"/>
                </a:lnTo>
                <a:lnTo>
                  <a:pt x="3139" y="13699"/>
                </a:lnTo>
                <a:lnTo>
                  <a:pt x="3236" y="13675"/>
                </a:lnTo>
                <a:lnTo>
                  <a:pt x="3358" y="13699"/>
                </a:lnTo>
                <a:lnTo>
                  <a:pt x="3455" y="13675"/>
                </a:lnTo>
                <a:lnTo>
                  <a:pt x="3577" y="13651"/>
                </a:lnTo>
                <a:lnTo>
                  <a:pt x="3699" y="13602"/>
                </a:lnTo>
                <a:lnTo>
                  <a:pt x="3918" y="13456"/>
                </a:lnTo>
                <a:lnTo>
                  <a:pt x="4088" y="13334"/>
                </a:lnTo>
                <a:lnTo>
                  <a:pt x="4331" y="13140"/>
                </a:lnTo>
                <a:lnTo>
                  <a:pt x="4575" y="12921"/>
                </a:lnTo>
                <a:lnTo>
                  <a:pt x="5013" y="12434"/>
                </a:lnTo>
                <a:lnTo>
                  <a:pt x="5110" y="12531"/>
                </a:lnTo>
                <a:lnTo>
                  <a:pt x="5232" y="12580"/>
                </a:lnTo>
                <a:lnTo>
                  <a:pt x="5451" y="12677"/>
                </a:lnTo>
                <a:lnTo>
                  <a:pt x="5767" y="12823"/>
                </a:lnTo>
                <a:lnTo>
                  <a:pt x="5937" y="12872"/>
                </a:lnTo>
                <a:lnTo>
                  <a:pt x="6108" y="12896"/>
                </a:lnTo>
                <a:lnTo>
                  <a:pt x="6156" y="13091"/>
                </a:lnTo>
                <a:lnTo>
                  <a:pt x="6181" y="13261"/>
                </a:lnTo>
                <a:lnTo>
                  <a:pt x="6254" y="13651"/>
                </a:lnTo>
                <a:lnTo>
                  <a:pt x="6302" y="14040"/>
                </a:lnTo>
                <a:lnTo>
                  <a:pt x="6302" y="14259"/>
                </a:lnTo>
                <a:lnTo>
                  <a:pt x="6302" y="14502"/>
                </a:lnTo>
                <a:lnTo>
                  <a:pt x="6327" y="14600"/>
                </a:lnTo>
                <a:lnTo>
                  <a:pt x="6351" y="14721"/>
                </a:lnTo>
                <a:lnTo>
                  <a:pt x="6400" y="14794"/>
                </a:lnTo>
                <a:lnTo>
                  <a:pt x="6473" y="14867"/>
                </a:lnTo>
                <a:lnTo>
                  <a:pt x="6497" y="14892"/>
                </a:lnTo>
                <a:lnTo>
                  <a:pt x="6521" y="14940"/>
                </a:lnTo>
                <a:lnTo>
                  <a:pt x="6619" y="14989"/>
                </a:lnTo>
                <a:lnTo>
                  <a:pt x="6716" y="15038"/>
                </a:lnTo>
                <a:lnTo>
                  <a:pt x="6838" y="15062"/>
                </a:lnTo>
                <a:lnTo>
                  <a:pt x="6959" y="15086"/>
                </a:lnTo>
                <a:lnTo>
                  <a:pt x="7203" y="15086"/>
                </a:lnTo>
                <a:lnTo>
                  <a:pt x="7421" y="15062"/>
                </a:lnTo>
                <a:lnTo>
                  <a:pt x="8030" y="15038"/>
                </a:lnTo>
                <a:lnTo>
                  <a:pt x="8638" y="15038"/>
                </a:lnTo>
                <a:lnTo>
                  <a:pt x="8735" y="15013"/>
                </a:lnTo>
                <a:lnTo>
                  <a:pt x="8808" y="14965"/>
                </a:lnTo>
                <a:lnTo>
                  <a:pt x="8857" y="14867"/>
                </a:lnTo>
                <a:lnTo>
                  <a:pt x="8881" y="14794"/>
                </a:lnTo>
                <a:lnTo>
                  <a:pt x="8906" y="14770"/>
                </a:lnTo>
                <a:lnTo>
                  <a:pt x="8979" y="14673"/>
                </a:lnTo>
                <a:lnTo>
                  <a:pt x="9027" y="14551"/>
                </a:lnTo>
                <a:lnTo>
                  <a:pt x="9100" y="14283"/>
                </a:lnTo>
                <a:lnTo>
                  <a:pt x="9149" y="13772"/>
                </a:lnTo>
                <a:lnTo>
                  <a:pt x="9222" y="13286"/>
                </a:lnTo>
                <a:lnTo>
                  <a:pt x="9246" y="13042"/>
                </a:lnTo>
                <a:lnTo>
                  <a:pt x="9246" y="12799"/>
                </a:lnTo>
                <a:lnTo>
                  <a:pt x="9514" y="12799"/>
                </a:lnTo>
                <a:lnTo>
                  <a:pt x="9757" y="12726"/>
                </a:lnTo>
                <a:lnTo>
                  <a:pt x="10001" y="12629"/>
                </a:lnTo>
                <a:lnTo>
                  <a:pt x="10122" y="12556"/>
                </a:lnTo>
                <a:lnTo>
                  <a:pt x="10220" y="12483"/>
                </a:lnTo>
                <a:lnTo>
                  <a:pt x="10341" y="12604"/>
                </a:lnTo>
                <a:lnTo>
                  <a:pt x="10487" y="12726"/>
                </a:lnTo>
                <a:lnTo>
                  <a:pt x="10779" y="12945"/>
                </a:lnTo>
                <a:lnTo>
                  <a:pt x="11290" y="13310"/>
                </a:lnTo>
                <a:lnTo>
                  <a:pt x="11826" y="13675"/>
                </a:lnTo>
                <a:lnTo>
                  <a:pt x="11874" y="13699"/>
                </a:lnTo>
                <a:lnTo>
                  <a:pt x="11947" y="13724"/>
                </a:lnTo>
                <a:lnTo>
                  <a:pt x="11996" y="13699"/>
                </a:lnTo>
                <a:lnTo>
                  <a:pt x="12045" y="13675"/>
                </a:lnTo>
                <a:lnTo>
                  <a:pt x="12142" y="13602"/>
                </a:lnTo>
                <a:lnTo>
                  <a:pt x="12166" y="13480"/>
                </a:lnTo>
                <a:lnTo>
                  <a:pt x="12361" y="13334"/>
                </a:lnTo>
                <a:lnTo>
                  <a:pt x="12531" y="13164"/>
                </a:lnTo>
                <a:lnTo>
                  <a:pt x="12872" y="12799"/>
                </a:lnTo>
                <a:lnTo>
                  <a:pt x="13286" y="12385"/>
                </a:lnTo>
                <a:lnTo>
                  <a:pt x="13480" y="12166"/>
                </a:lnTo>
                <a:lnTo>
                  <a:pt x="13675" y="11947"/>
                </a:lnTo>
                <a:lnTo>
                  <a:pt x="13699" y="11874"/>
                </a:lnTo>
                <a:lnTo>
                  <a:pt x="13699" y="11801"/>
                </a:lnTo>
                <a:lnTo>
                  <a:pt x="13724" y="11704"/>
                </a:lnTo>
                <a:lnTo>
                  <a:pt x="13699" y="11607"/>
                </a:lnTo>
                <a:lnTo>
                  <a:pt x="13553" y="11363"/>
                </a:lnTo>
                <a:lnTo>
                  <a:pt x="13407" y="11120"/>
                </a:lnTo>
                <a:lnTo>
                  <a:pt x="13067" y="10682"/>
                </a:lnTo>
                <a:lnTo>
                  <a:pt x="12945" y="10512"/>
                </a:lnTo>
                <a:lnTo>
                  <a:pt x="12799" y="10341"/>
                </a:lnTo>
                <a:lnTo>
                  <a:pt x="12629" y="10195"/>
                </a:lnTo>
                <a:lnTo>
                  <a:pt x="12458" y="10074"/>
                </a:lnTo>
                <a:lnTo>
                  <a:pt x="12604" y="9855"/>
                </a:lnTo>
                <a:lnTo>
                  <a:pt x="12750" y="9611"/>
                </a:lnTo>
                <a:lnTo>
                  <a:pt x="12823" y="9368"/>
                </a:lnTo>
                <a:lnTo>
                  <a:pt x="12872" y="9125"/>
                </a:lnTo>
                <a:lnTo>
                  <a:pt x="12994" y="9149"/>
                </a:lnTo>
                <a:lnTo>
                  <a:pt x="13091" y="9173"/>
                </a:lnTo>
                <a:lnTo>
                  <a:pt x="13334" y="9173"/>
                </a:lnTo>
                <a:lnTo>
                  <a:pt x="13797" y="9149"/>
                </a:lnTo>
                <a:lnTo>
                  <a:pt x="14283" y="9125"/>
                </a:lnTo>
                <a:lnTo>
                  <a:pt x="14794" y="9076"/>
                </a:lnTo>
                <a:lnTo>
                  <a:pt x="14867" y="9052"/>
                </a:lnTo>
                <a:lnTo>
                  <a:pt x="14916" y="9003"/>
                </a:lnTo>
                <a:lnTo>
                  <a:pt x="14940" y="8954"/>
                </a:lnTo>
                <a:lnTo>
                  <a:pt x="14965" y="8906"/>
                </a:lnTo>
                <a:lnTo>
                  <a:pt x="15038" y="8881"/>
                </a:lnTo>
                <a:lnTo>
                  <a:pt x="15086" y="8833"/>
                </a:lnTo>
                <a:lnTo>
                  <a:pt x="15135" y="8760"/>
                </a:lnTo>
                <a:lnTo>
                  <a:pt x="15135" y="8687"/>
                </a:lnTo>
                <a:lnTo>
                  <a:pt x="15135" y="7689"/>
                </a:lnTo>
                <a:lnTo>
                  <a:pt x="15135" y="7203"/>
                </a:lnTo>
                <a:lnTo>
                  <a:pt x="15086" y="6716"/>
                </a:lnTo>
                <a:lnTo>
                  <a:pt x="15062" y="6643"/>
                </a:lnTo>
                <a:lnTo>
                  <a:pt x="15013" y="6570"/>
                </a:lnTo>
                <a:lnTo>
                  <a:pt x="14940" y="6546"/>
                </a:lnTo>
                <a:lnTo>
                  <a:pt x="14867" y="6521"/>
                </a:lnTo>
                <a:lnTo>
                  <a:pt x="14819" y="6400"/>
                </a:lnTo>
                <a:lnTo>
                  <a:pt x="14746" y="6302"/>
                </a:lnTo>
                <a:lnTo>
                  <a:pt x="14648" y="6229"/>
                </a:lnTo>
                <a:lnTo>
                  <a:pt x="14527" y="6181"/>
                </a:lnTo>
                <a:lnTo>
                  <a:pt x="14259" y="6108"/>
                </a:lnTo>
                <a:lnTo>
                  <a:pt x="14016" y="6083"/>
                </a:lnTo>
                <a:lnTo>
                  <a:pt x="13480" y="6010"/>
                </a:lnTo>
                <a:lnTo>
                  <a:pt x="13213" y="5986"/>
                </a:lnTo>
                <a:lnTo>
                  <a:pt x="12921" y="5986"/>
                </a:lnTo>
                <a:lnTo>
                  <a:pt x="12896" y="5694"/>
                </a:lnTo>
                <a:lnTo>
                  <a:pt x="12848" y="5426"/>
                </a:lnTo>
                <a:lnTo>
                  <a:pt x="12823" y="5256"/>
                </a:lnTo>
                <a:lnTo>
                  <a:pt x="12775" y="5086"/>
                </a:lnTo>
                <a:lnTo>
                  <a:pt x="12702" y="4915"/>
                </a:lnTo>
                <a:lnTo>
                  <a:pt x="12629" y="4769"/>
                </a:lnTo>
                <a:lnTo>
                  <a:pt x="12750" y="4599"/>
                </a:lnTo>
                <a:lnTo>
                  <a:pt x="12848" y="4453"/>
                </a:lnTo>
                <a:lnTo>
                  <a:pt x="13213" y="3918"/>
                </a:lnTo>
                <a:lnTo>
                  <a:pt x="13432" y="3650"/>
                </a:lnTo>
                <a:lnTo>
                  <a:pt x="13651" y="3407"/>
                </a:lnTo>
                <a:lnTo>
                  <a:pt x="13699" y="3309"/>
                </a:lnTo>
                <a:lnTo>
                  <a:pt x="13699" y="3261"/>
                </a:lnTo>
                <a:lnTo>
                  <a:pt x="13699" y="3212"/>
                </a:lnTo>
                <a:lnTo>
                  <a:pt x="13675" y="3139"/>
                </a:lnTo>
                <a:lnTo>
                  <a:pt x="13699" y="3090"/>
                </a:lnTo>
                <a:lnTo>
                  <a:pt x="13675" y="3017"/>
                </a:lnTo>
                <a:lnTo>
                  <a:pt x="13675" y="2944"/>
                </a:lnTo>
                <a:lnTo>
                  <a:pt x="13602" y="2847"/>
                </a:lnTo>
                <a:lnTo>
                  <a:pt x="13407" y="2628"/>
                </a:lnTo>
                <a:lnTo>
                  <a:pt x="13164" y="2360"/>
                </a:lnTo>
                <a:lnTo>
                  <a:pt x="12896" y="2093"/>
                </a:lnTo>
                <a:lnTo>
                  <a:pt x="12702" y="1922"/>
                </a:lnTo>
                <a:lnTo>
                  <a:pt x="12434" y="1728"/>
                </a:lnTo>
                <a:lnTo>
                  <a:pt x="12312" y="1655"/>
                </a:lnTo>
                <a:lnTo>
                  <a:pt x="12166" y="1582"/>
                </a:lnTo>
                <a:lnTo>
                  <a:pt x="12020" y="1557"/>
                </a:lnTo>
                <a:lnTo>
                  <a:pt x="11899" y="1582"/>
                </a:lnTo>
                <a:lnTo>
                  <a:pt x="11850" y="1582"/>
                </a:lnTo>
                <a:lnTo>
                  <a:pt x="11777" y="1606"/>
                </a:lnTo>
                <a:lnTo>
                  <a:pt x="11534" y="1728"/>
                </a:lnTo>
                <a:lnTo>
                  <a:pt x="11290" y="1874"/>
                </a:lnTo>
                <a:lnTo>
                  <a:pt x="10828" y="2190"/>
                </a:lnTo>
                <a:lnTo>
                  <a:pt x="10560" y="2385"/>
                </a:lnTo>
                <a:lnTo>
                  <a:pt x="10414" y="2506"/>
                </a:lnTo>
                <a:lnTo>
                  <a:pt x="10293" y="2628"/>
                </a:lnTo>
                <a:lnTo>
                  <a:pt x="10098" y="2506"/>
                </a:lnTo>
                <a:lnTo>
                  <a:pt x="9879" y="2409"/>
                </a:lnTo>
                <a:lnTo>
                  <a:pt x="9636" y="2336"/>
                </a:lnTo>
                <a:lnTo>
                  <a:pt x="9417" y="2312"/>
                </a:lnTo>
                <a:lnTo>
                  <a:pt x="9392" y="2287"/>
                </a:lnTo>
                <a:lnTo>
                  <a:pt x="9295" y="1995"/>
                </a:lnTo>
                <a:lnTo>
                  <a:pt x="9246" y="1703"/>
                </a:lnTo>
                <a:lnTo>
                  <a:pt x="9246" y="1679"/>
                </a:lnTo>
                <a:lnTo>
                  <a:pt x="9271" y="1630"/>
                </a:lnTo>
                <a:lnTo>
                  <a:pt x="9271" y="1606"/>
                </a:lnTo>
                <a:lnTo>
                  <a:pt x="9198" y="1484"/>
                </a:lnTo>
                <a:lnTo>
                  <a:pt x="9149" y="949"/>
                </a:lnTo>
                <a:lnTo>
                  <a:pt x="9125" y="681"/>
                </a:lnTo>
                <a:lnTo>
                  <a:pt x="9052" y="438"/>
                </a:lnTo>
                <a:lnTo>
                  <a:pt x="9100" y="389"/>
                </a:lnTo>
                <a:lnTo>
                  <a:pt x="9100" y="341"/>
                </a:lnTo>
                <a:lnTo>
                  <a:pt x="9125" y="292"/>
                </a:lnTo>
                <a:lnTo>
                  <a:pt x="9100" y="243"/>
                </a:lnTo>
                <a:lnTo>
                  <a:pt x="9076" y="170"/>
                </a:lnTo>
                <a:lnTo>
                  <a:pt x="9052" y="146"/>
                </a:lnTo>
                <a:lnTo>
                  <a:pt x="9003" y="97"/>
                </a:lnTo>
                <a:lnTo>
                  <a:pt x="8930" y="97"/>
                </a:lnTo>
                <a:lnTo>
                  <a:pt x="8614" y="49"/>
                </a:lnTo>
                <a:lnTo>
                  <a:pt x="8297" y="49"/>
                </a:lnTo>
                <a:lnTo>
                  <a:pt x="7665" y="24"/>
                </a:lnTo>
                <a:lnTo>
                  <a:pt x="7348" y="24"/>
                </a:lnTo>
                <a:lnTo>
                  <a:pt x="7008" y="0"/>
                </a:lnTo>
                <a:close/>
                <a:moveTo>
                  <a:pt x="17471" y="11655"/>
                </a:moveTo>
                <a:lnTo>
                  <a:pt x="17300" y="11704"/>
                </a:lnTo>
                <a:lnTo>
                  <a:pt x="16960" y="11801"/>
                </a:lnTo>
                <a:lnTo>
                  <a:pt x="16692" y="11923"/>
                </a:lnTo>
                <a:lnTo>
                  <a:pt x="16522" y="12045"/>
                </a:lnTo>
                <a:lnTo>
                  <a:pt x="16351" y="12191"/>
                </a:lnTo>
                <a:lnTo>
                  <a:pt x="16205" y="12385"/>
                </a:lnTo>
                <a:lnTo>
                  <a:pt x="16084" y="12556"/>
                </a:lnTo>
                <a:lnTo>
                  <a:pt x="15986" y="12750"/>
                </a:lnTo>
                <a:lnTo>
                  <a:pt x="15913" y="12969"/>
                </a:lnTo>
                <a:lnTo>
                  <a:pt x="15865" y="13188"/>
                </a:lnTo>
                <a:lnTo>
                  <a:pt x="15816" y="13407"/>
                </a:lnTo>
                <a:lnTo>
                  <a:pt x="15816" y="13602"/>
                </a:lnTo>
                <a:lnTo>
                  <a:pt x="15816" y="13797"/>
                </a:lnTo>
                <a:lnTo>
                  <a:pt x="15865" y="13991"/>
                </a:lnTo>
                <a:lnTo>
                  <a:pt x="15913" y="14186"/>
                </a:lnTo>
                <a:lnTo>
                  <a:pt x="16011" y="14381"/>
                </a:lnTo>
                <a:lnTo>
                  <a:pt x="16108" y="14551"/>
                </a:lnTo>
                <a:lnTo>
                  <a:pt x="16230" y="14721"/>
                </a:lnTo>
                <a:lnTo>
                  <a:pt x="16351" y="14892"/>
                </a:lnTo>
                <a:lnTo>
                  <a:pt x="16497" y="15038"/>
                </a:lnTo>
                <a:lnTo>
                  <a:pt x="16668" y="15159"/>
                </a:lnTo>
                <a:lnTo>
                  <a:pt x="16838" y="15257"/>
                </a:lnTo>
                <a:lnTo>
                  <a:pt x="17008" y="15354"/>
                </a:lnTo>
                <a:lnTo>
                  <a:pt x="17203" y="15427"/>
                </a:lnTo>
                <a:lnTo>
                  <a:pt x="17398" y="15476"/>
                </a:lnTo>
                <a:lnTo>
                  <a:pt x="17787" y="15476"/>
                </a:lnTo>
                <a:lnTo>
                  <a:pt x="17957" y="15427"/>
                </a:lnTo>
                <a:lnTo>
                  <a:pt x="18128" y="15403"/>
                </a:lnTo>
                <a:lnTo>
                  <a:pt x="18420" y="15257"/>
                </a:lnTo>
                <a:lnTo>
                  <a:pt x="18712" y="15086"/>
                </a:lnTo>
                <a:lnTo>
                  <a:pt x="18955" y="14867"/>
                </a:lnTo>
                <a:lnTo>
                  <a:pt x="19174" y="14600"/>
                </a:lnTo>
                <a:lnTo>
                  <a:pt x="19369" y="14308"/>
                </a:lnTo>
                <a:lnTo>
                  <a:pt x="19515" y="14016"/>
                </a:lnTo>
                <a:lnTo>
                  <a:pt x="19612" y="13699"/>
                </a:lnTo>
                <a:lnTo>
                  <a:pt x="19636" y="13505"/>
                </a:lnTo>
                <a:lnTo>
                  <a:pt x="19661" y="13286"/>
                </a:lnTo>
                <a:lnTo>
                  <a:pt x="19636" y="13115"/>
                </a:lnTo>
                <a:lnTo>
                  <a:pt x="19588" y="12921"/>
                </a:lnTo>
                <a:lnTo>
                  <a:pt x="19539" y="12775"/>
                </a:lnTo>
                <a:lnTo>
                  <a:pt x="19466" y="12604"/>
                </a:lnTo>
                <a:lnTo>
                  <a:pt x="19344" y="12458"/>
                </a:lnTo>
                <a:lnTo>
                  <a:pt x="19247" y="12337"/>
                </a:lnTo>
                <a:lnTo>
                  <a:pt x="19101" y="12215"/>
                </a:lnTo>
                <a:lnTo>
                  <a:pt x="18979" y="12093"/>
                </a:lnTo>
                <a:lnTo>
                  <a:pt x="18809" y="11996"/>
                </a:lnTo>
                <a:lnTo>
                  <a:pt x="18639" y="11923"/>
                </a:lnTo>
                <a:lnTo>
                  <a:pt x="18468" y="11850"/>
                </a:lnTo>
                <a:lnTo>
                  <a:pt x="18298" y="11801"/>
                </a:lnTo>
                <a:lnTo>
                  <a:pt x="18103" y="11753"/>
                </a:lnTo>
                <a:lnTo>
                  <a:pt x="17933" y="11728"/>
                </a:lnTo>
                <a:lnTo>
                  <a:pt x="17787" y="11680"/>
                </a:lnTo>
                <a:lnTo>
                  <a:pt x="17617" y="11655"/>
                </a:lnTo>
                <a:close/>
                <a:moveTo>
                  <a:pt x="17957" y="9417"/>
                </a:moveTo>
                <a:lnTo>
                  <a:pt x="17860" y="9490"/>
                </a:lnTo>
                <a:lnTo>
                  <a:pt x="17860" y="9514"/>
                </a:lnTo>
                <a:lnTo>
                  <a:pt x="17811" y="9587"/>
                </a:lnTo>
                <a:lnTo>
                  <a:pt x="17836" y="9660"/>
                </a:lnTo>
                <a:lnTo>
                  <a:pt x="17884" y="9709"/>
                </a:lnTo>
                <a:lnTo>
                  <a:pt x="17811" y="9757"/>
                </a:lnTo>
                <a:lnTo>
                  <a:pt x="17763" y="9782"/>
                </a:lnTo>
                <a:lnTo>
                  <a:pt x="17738" y="9830"/>
                </a:lnTo>
                <a:lnTo>
                  <a:pt x="17738" y="9879"/>
                </a:lnTo>
                <a:lnTo>
                  <a:pt x="17738" y="9928"/>
                </a:lnTo>
                <a:lnTo>
                  <a:pt x="17787" y="10001"/>
                </a:lnTo>
                <a:lnTo>
                  <a:pt x="17836" y="10049"/>
                </a:lnTo>
                <a:lnTo>
                  <a:pt x="17884" y="10098"/>
                </a:lnTo>
                <a:lnTo>
                  <a:pt x="17957" y="10122"/>
                </a:lnTo>
                <a:lnTo>
                  <a:pt x="17933" y="10147"/>
                </a:lnTo>
                <a:lnTo>
                  <a:pt x="17884" y="10195"/>
                </a:lnTo>
                <a:lnTo>
                  <a:pt x="17860" y="10244"/>
                </a:lnTo>
                <a:lnTo>
                  <a:pt x="17884" y="10317"/>
                </a:lnTo>
                <a:lnTo>
                  <a:pt x="17933" y="10414"/>
                </a:lnTo>
                <a:lnTo>
                  <a:pt x="18006" y="10487"/>
                </a:lnTo>
                <a:lnTo>
                  <a:pt x="18103" y="10512"/>
                </a:lnTo>
                <a:lnTo>
                  <a:pt x="18176" y="10536"/>
                </a:lnTo>
                <a:lnTo>
                  <a:pt x="18444" y="10585"/>
                </a:lnTo>
                <a:lnTo>
                  <a:pt x="18590" y="10609"/>
                </a:lnTo>
                <a:lnTo>
                  <a:pt x="18639" y="10633"/>
                </a:lnTo>
                <a:lnTo>
                  <a:pt x="18687" y="10609"/>
                </a:lnTo>
                <a:lnTo>
                  <a:pt x="18760" y="10682"/>
                </a:lnTo>
                <a:lnTo>
                  <a:pt x="18858" y="10731"/>
                </a:lnTo>
                <a:lnTo>
                  <a:pt x="18906" y="10731"/>
                </a:lnTo>
                <a:lnTo>
                  <a:pt x="19174" y="10828"/>
                </a:lnTo>
                <a:lnTo>
                  <a:pt x="19296" y="10877"/>
                </a:lnTo>
                <a:lnTo>
                  <a:pt x="19393" y="10950"/>
                </a:lnTo>
                <a:lnTo>
                  <a:pt x="19466" y="10998"/>
                </a:lnTo>
                <a:lnTo>
                  <a:pt x="19539" y="11023"/>
                </a:lnTo>
                <a:lnTo>
                  <a:pt x="19612" y="10998"/>
                </a:lnTo>
                <a:lnTo>
                  <a:pt x="19661" y="10974"/>
                </a:lnTo>
                <a:lnTo>
                  <a:pt x="19709" y="10950"/>
                </a:lnTo>
                <a:lnTo>
                  <a:pt x="19734" y="10901"/>
                </a:lnTo>
                <a:lnTo>
                  <a:pt x="19904" y="10779"/>
                </a:lnTo>
                <a:lnTo>
                  <a:pt x="19977" y="10706"/>
                </a:lnTo>
                <a:lnTo>
                  <a:pt x="20074" y="10658"/>
                </a:lnTo>
                <a:lnTo>
                  <a:pt x="20293" y="10487"/>
                </a:lnTo>
                <a:lnTo>
                  <a:pt x="20537" y="10366"/>
                </a:lnTo>
                <a:lnTo>
                  <a:pt x="20561" y="10341"/>
                </a:lnTo>
                <a:lnTo>
                  <a:pt x="20707" y="10463"/>
                </a:lnTo>
                <a:lnTo>
                  <a:pt x="20877" y="10609"/>
                </a:lnTo>
                <a:lnTo>
                  <a:pt x="21096" y="10828"/>
                </a:lnTo>
                <a:lnTo>
                  <a:pt x="21096" y="10828"/>
                </a:lnTo>
                <a:lnTo>
                  <a:pt x="21023" y="10779"/>
                </a:lnTo>
                <a:lnTo>
                  <a:pt x="20877" y="10682"/>
                </a:lnTo>
                <a:lnTo>
                  <a:pt x="20804" y="10658"/>
                </a:lnTo>
                <a:lnTo>
                  <a:pt x="20707" y="10633"/>
                </a:lnTo>
                <a:lnTo>
                  <a:pt x="20683" y="10633"/>
                </a:lnTo>
                <a:lnTo>
                  <a:pt x="20610" y="10658"/>
                </a:lnTo>
                <a:lnTo>
                  <a:pt x="20561" y="10731"/>
                </a:lnTo>
                <a:lnTo>
                  <a:pt x="20537" y="10779"/>
                </a:lnTo>
                <a:lnTo>
                  <a:pt x="20561" y="10852"/>
                </a:lnTo>
                <a:lnTo>
                  <a:pt x="20610" y="10925"/>
                </a:lnTo>
                <a:lnTo>
                  <a:pt x="20537" y="10974"/>
                </a:lnTo>
                <a:lnTo>
                  <a:pt x="20488" y="11023"/>
                </a:lnTo>
                <a:lnTo>
                  <a:pt x="20488" y="11096"/>
                </a:lnTo>
                <a:lnTo>
                  <a:pt x="20561" y="11266"/>
                </a:lnTo>
                <a:lnTo>
                  <a:pt x="20634" y="11436"/>
                </a:lnTo>
                <a:lnTo>
                  <a:pt x="20756" y="11582"/>
                </a:lnTo>
                <a:lnTo>
                  <a:pt x="20707" y="11534"/>
                </a:lnTo>
                <a:lnTo>
                  <a:pt x="20610" y="11412"/>
                </a:lnTo>
                <a:lnTo>
                  <a:pt x="20561" y="11315"/>
                </a:lnTo>
                <a:lnTo>
                  <a:pt x="20537" y="11266"/>
                </a:lnTo>
                <a:lnTo>
                  <a:pt x="20488" y="11242"/>
                </a:lnTo>
                <a:lnTo>
                  <a:pt x="20439" y="11217"/>
                </a:lnTo>
                <a:lnTo>
                  <a:pt x="20342" y="11217"/>
                </a:lnTo>
                <a:lnTo>
                  <a:pt x="20293" y="11242"/>
                </a:lnTo>
                <a:lnTo>
                  <a:pt x="20269" y="11290"/>
                </a:lnTo>
                <a:lnTo>
                  <a:pt x="20245" y="11339"/>
                </a:lnTo>
                <a:lnTo>
                  <a:pt x="20245" y="11436"/>
                </a:lnTo>
                <a:lnTo>
                  <a:pt x="20245" y="11509"/>
                </a:lnTo>
                <a:lnTo>
                  <a:pt x="20318" y="11680"/>
                </a:lnTo>
                <a:lnTo>
                  <a:pt x="20537" y="12020"/>
                </a:lnTo>
                <a:lnTo>
                  <a:pt x="20585" y="12069"/>
                </a:lnTo>
                <a:lnTo>
                  <a:pt x="20658" y="12093"/>
                </a:lnTo>
                <a:lnTo>
                  <a:pt x="20707" y="12239"/>
                </a:lnTo>
                <a:lnTo>
                  <a:pt x="20731" y="12385"/>
                </a:lnTo>
                <a:lnTo>
                  <a:pt x="20756" y="12556"/>
                </a:lnTo>
                <a:lnTo>
                  <a:pt x="20756" y="12677"/>
                </a:lnTo>
                <a:lnTo>
                  <a:pt x="20780" y="12799"/>
                </a:lnTo>
                <a:lnTo>
                  <a:pt x="20804" y="12872"/>
                </a:lnTo>
                <a:lnTo>
                  <a:pt x="20853" y="12921"/>
                </a:lnTo>
                <a:lnTo>
                  <a:pt x="20926" y="12945"/>
                </a:lnTo>
                <a:lnTo>
                  <a:pt x="21023" y="12945"/>
                </a:lnTo>
                <a:lnTo>
                  <a:pt x="21218" y="12994"/>
                </a:lnTo>
                <a:lnTo>
                  <a:pt x="21413" y="13018"/>
                </a:lnTo>
                <a:lnTo>
                  <a:pt x="21534" y="13042"/>
                </a:lnTo>
                <a:lnTo>
                  <a:pt x="21705" y="13067"/>
                </a:lnTo>
                <a:lnTo>
                  <a:pt x="21899" y="13091"/>
                </a:lnTo>
                <a:lnTo>
                  <a:pt x="21997" y="13115"/>
                </a:lnTo>
                <a:lnTo>
                  <a:pt x="22070" y="13164"/>
                </a:lnTo>
                <a:lnTo>
                  <a:pt x="22070" y="13359"/>
                </a:lnTo>
                <a:lnTo>
                  <a:pt x="22070" y="13578"/>
                </a:lnTo>
                <a:lnTo>
                  <a:pt x="22070" y="13699"/>
                </a:lnTo>
                <a:lnTo>
                  <a:pt x="22045" y="13675"/>
                </a:lnTo>
                <a:lnTo>
                  <a:pt x="21997" y="13626"/>
                </a:lnTo>
                <a:lnTo>
                  <a:pt x="21924" y="13602"/>
                </a:lnTo>
                <a:lnTo>
                  <a:pt x="21851" y="13626"/>
                </a:lnTo>
                <a:lnTo>
                  <a:pt x="21802" y="13675"/>
                </a:lnTo>
                <a:lnTo>
                  <a:pt x="21778" y="13724"/>
                </a:lnTo>
                <a:lnTo>
                  <a:pt x="21729" y="13651"/>
                </a:lnTo>
                <a:lnTo>
                  <a:pt x="21680" y="13602"/>
                </a:lnTo>
                <a:lnTo>
                  <a:pt x="21656" y="13602"/>
                </a:lnTo>
                <a:lnTo>
                  <a:pt x="21607" y="13578"/>
                </a:lnTo>
                <a:lnTo>
                  <a:pt x="21534" y="13602"/>
                </a:lnTo>
                <a:lnTo>
                  <a:pt x="21486" y="13651"/>
                </a:lnTo>
                <a:lnTo>
                  <a:pt x="21437" y="13699"/>
                </a:lnTo>
                <a:lnTo>
                  <a:pt x="21388" y="13894"/>
                </a:lnTo>
                <a:lnTo>
                  <a:pt x="21364" y="13991"/>
                </a:lnTo>
                <a:lnTo>
                  <a:pt x="21315" y="14137"/>
                </a:lnTo>
                <a:lnTo>
                  <a:pt x="21315" y="14089"/>
                </a:lnTo>
                <a:lnTo>
                  <a:pt x="21315" y="13918"/>
                </a:lnTo>
                <a:lnTo>
                  <a:pt x="21291" y="13772"/>
                </a:lnTo>
                <a:lnTo>
                  <a:pt x="21267" y="13724"/>
                </a:lnTo>
                <a:lnTo>
                  <a:pt x="21242" y="13699"/>
                </a:lnTo>
                <a:lnTo>
                  <a:pt x="21194" y="13675"/>
                </a:lnTo>
                <a:lnTo>
                  <a:pt x="21145" y="13651"/>
                </a:lnTo>
                <a:lnTo>
                  <a:pt x="21072" y="13675"/>
                </a:lnTo>
                <a:lnTo>
                  <a:pt x="21023" y="13724"/>
                </a:lnTo>
                <a:lnTo>
                  <a:pt x="20999" y="13772"/>
                </a:lnTo>
                <a:lnTo>
                  <a:pt x="20975" y="13845"/>
                </a:lnTo>
                <a:lnTo>
                  <a:pt x="20926" y="13967"/>
                </a:lnTo>
                <a:lnTo>
                  <a:pt x="20926" y="14016"/>
                </a:lnTo>
                <a:lnTo>
                  <a:pt x="20829" y="14381"/>
                </a:lnTo>
                <a:lnTo>
                  <a:pt x="20829" y="14454"/>
                </a:lnTo>
                <a:lnTo>
                  <a:pt x="20756" y="14600"/>
                </a:lnTo>
                <a:lnTo>
                  <a:pt x="20707" y="14721"/>
                </a:lnTo>
                <a:lnTo>
                  <a:pt x="20610" y="14867"/>
                </a:lnTo>
                <a:lnTo>
                  <a:pt x="20512" y="14989"/>
                </a:lnTo>
                <a:lnTo>
                  <a:pt x="20488" y="15038"/>
                </a:lnTo>
                <a:lnTo>
                  <a:pt x="20439" y="15086"/>
                </a:lnTo>
                <a:lnTo>
                  <a:pt x="20439" y="15135"/>
                </a:lnTo>
                <a:lnTo>
                  <a:pt x="20439" y="15184"/>
                </a:lnTo>
                <a:lnTo>
                  <a:pt x="20439" y="15257"/>
                </a:lnTo>
                <a:lnTo>
                  <a:pt x="20488" y="15305"/>
                </a:lnTo>
                <a:lnTo>
                  <a:pt x="20512" y="15330"/>
                </a:lnTo>
                <a:lnTo>
                  <a:pt x="20585" y="15354"/>
                </a:lnTo>
                <a:lnTo>
                  <a:pt x="20634" y="15378"/>
                </a:lnTo>
                <a:lnTo>
                  <a:pt x="20658" y="15378"/>
                </a:lnTo>
                <a:lnTo>
                  <a:pt x="20804" y="15548"/>
                </a:lnTo>
                <a:lnTo>
                  <a:pt x="20926" y="15694"/>
                </a:lnTo>
                <a:lnTo>
                  <a:pt x="21048" y="15889"/>
                </a:lnTo>
                <a:lnTo>
                  <a:pt x="21194" y="16108"/>
                </a:lnTo>
                <a:lnTo>
                  <a:pt x="21048" y="16254"/>
                </a:lnTo>
                <a:lnTo>
                  <a:pt x="20902" y="16424"/>
                </a:lnTo>
                <a:lnTo>
                  <a:pt x="20829" y="16473"/>
                </a:lnTo>
                <a:lnTo>
                  <a:pt x="20756" y="16424"/>
                </a:lnTo>
                <a:lnTo>
                  <a:pt x="20683" y="16400"/>
                </a:lnTo>
                <a:lnTo>
                  <a:pt x="20585" y="16424"/>
                </a:lnTo>
                <a:lnTo>
                  <a:pt x="20488" y="16473"/>
                </a:lnTo>
                <a:lnTo>
                  <a:pt x="20488" y="16376"/>
                </a:lnTo>
                <a:lnTo>
                  <a:pt x="20464" y="16303"/>
                </a:lnTo>
                <a:lnTo>
                  <a:pt x="20391" y="16230"/>
                </a:lnTo>
                <a:lnTo>
                  <a:pt x="20293" y="16205"/>
                </a:lnTo>
                <a:lnTo>
                  <a:pt x="20220" y="16230"/>
                </a:lnTo>
                <a:lnTo>
                  <a:pt x="20220" y="16157"/>
                </a:lnTo>
                <a:lnTo>
                  <a:pt x="20220" y="16108"/>
                </a:lnTo>
                <a:lnTo>
                  <a:pt x="20196" y="16035"/>
                </a:lnTo>
                <a:lnTo>
                  <a:pt x="20172" y="16011"/>
                </a:lnTo>
                <a:lnTo>
                  <a:pt x="20123" y="15986"/>
                </a:lnTo>
                <a:lnTo>
                  <a:pt x="20074" y="15962"/>
                </a:lnTo>
                <a:lnTo>
                  <a:pt x="20001" y="15986"/>
                </a:lnTo>
                <a:lnTo>
                  <a:pt x="19928" y="16011"/>
                </a:lnTo>
                <a:lnTo>
                  <a:pt x="19831" y="16059"/>
                </a:lnTo>
                <a:lnTo>
                  <a:pt x="19636" y="16181"/>
                </a:lnTo>
                <a:lnTo>
                  <a:pt x="19588" y="16230"/>
                </a:lnTo>
                <a:lnTo>
                  <a:pt x="19466" y="16205"/>
                </a:lnTo>
                <a:lnTo>
                  <a:pt x="19417" y="16205"/>
                </a:lnTo>
                <a:lnTo>
                  <a:pt x="19369" y="16230"/>
                </a:lnTo>
                <a:lnTo>
                  <a:pt x="19271" y="16254"/>
                </a:lnTo>
                <a:lnTo>
                  <a:pt x="19198" y="16303"/>
                </a:lnTo>
                <a:lnTo>
                  <a:pt x="19077" y="16376"/>
                </a:lnTo>
                <a:lnTo>
                  <a:pt x="18979" y="16400"/>
                </a:lnTo>
                <a:lnTo>
                  <a:pt x="18882" y="16424"/>
                </a:lnTo>
                <a:lnTo>
                  <a:pt x="18785" y="16473"/>
                </a:lnTo>
                <a:lnTo>
                  <a:pt x="18687" y="16497"/>
                </a:lnTo>
                <a:lnTo>
                  <a:pt x="18614" y="16546"/>
                </a:lnTo>
                <a:lnTo>
                  <a:pt x="18517" y="16595"/>
                </a:lnTo>
                <a:lnTo>
                  <a:pt x="18444" y="16619"/>
                </a:lnTo>
                <a:lnTo>
                  <a:pt x="18371" y="16668"/>
                </a:lnTo>
                <a:lnTo>
                  <a:pt x="18274" y="16692"/>
                </a:lnTo>
                <a:lnTo>
                  <a:pt x="18176" y="16716"/>
                </a:lnTo>
                <a:lnTo>
                  <a:pt x="18079" y="16765"/>
                </a:lnTo>
                <a:lnTo>
                  <a:pt x="18055" y="16814"/>
                </a:lnTo>
                <a:lnTo>
                  <a:pt x="18030" y="16838"/>
                </a:lnTo>
                <a:lnTo>
                  <a:pt x="18030" y="16911"/>
                </a:lnTo>
                <a:lnTo>
                  <a:pt x="18055" y="16960"/>
                </a:lnTo>
                <a:lnTo>
                  <a:pt x="18079" y="17008"/>
                </a:lnTo>
                <a:lnTo>
                  <a:pt x="18152" y="17057"/>
                </a:lnTo>
                <a:lnTo>
                  <a:pt x="18103" y="17106"/>
                </a:lnTo>
                <a:lnTo>
                  <a:pt x="18079" y="17154"/>
                </a:lnTo>
                <a:lnTo>
                  <a:pt x="18055" y="17203"/>
                </a:lnTo>
                <a:lnTo>
                  <a:pt x="18079" y="17252"/>
                </a:lnTo>
                <a:lnTo>
                  <a:pt x="18103" y="17300"/>
                </a:lnTo>
                <a:lnTo>
                  <a:pt x="18152" y="17349"/>
                </a:lnTo>
                <a:lnTo>
                  <a:pt x="18225" y="17373"/>
                </a:lnTo>
                <a:lnTo>
                  <a:pt x="18201" y="17373"/>
                </a:lnTo>
                <a:lnTo>
                  <a:pt x="18103" y="17398"/>
                </a:lnTo>
                <a:lnTo>
                  <a:pt x="18055" y="17446"/>
                </a:lnTo>
                <a:lnTo>
                  <a:pt x="18006" y="17519"/>
                </a:lnTo>
                <a:lnTo>
                  <a:pt x="18030" y="17592"/>
                </a:lnTo>
                <a:lnTo>
                  <a:pt x="18055" y="17641"/>
                </a:lnTo>
                <a:lnTo>
                  <a:pt x="18128" y="17690"/>
                </a:lnTo>
                <a:lnTo>
                  <a:pt x="18225" y="17714"/>
                </a:lnTo>
                <a:lnTo>
                  <a:pt x="17909" y="17738"/>
                </a:lnTo>
                <a:lnTo>
                  <a:pt x="17519" y="17738"/>
                </a:lnTo>
                <a:lnTo>
                  <a:pt x="17495" y="17568"/>
                </a:lnTo>
                <a:lnTo>
                  <a:pt x="17471" y="17398"/>
                </a:lnTo>
                <a:lnTo>
                  <a:pt x="17446" y="17300"/>
                </a:lnTo>
                <a:lnTo>
                  <a:pt x="17446" y="17203"/>
                </a:lnTo>
                <a:lnTo>
                  <a:pt x="17422" y="16984"/>
                </a:lnTo>
                <a:lnTo>
                  <a:pt x="17373" y="16765"/>
                </a:lnTo>
                <a:lnTo>
                  <a:pt x="17325" y="16668"/>
                </a:lnTo>
                <a:lnTo>
                  <a:pt x="17276" y="16595"/>
                </a:lnTo>
                <a:lnTo>
                  <a:pt x="17203" y="16522"/>
                </a:lnTo>
                <a:lnTo>
                  <a:pt x="17106" y="16473"/>
                </a:lnTo>
                <a:lnTo>
                  <a:pt x="17057" y="16449"/>
                </a:lnTo>
                <a:lnTo>
                  <a:pt x="17008" y="16449"/>
                </a:lnTo>
                <a:lnTo>
                  <a:pt x="16862" y="16424"/>
                </a:lnTo>
                <a:lnTo>
                  <a:pt x="16789" y="16400"/>
                </a:lnTo>
                <a:lnTo>
                  <a:pt x="16643" y="16327"/>
                </a:lnTo>
                <a:lnTo>
                  <a:pt x="16449" y="16254"/>
                </a:lnTo>
                <a:lnTo>
                  <a:pt x="16376" y="16181"/>
                </a:lnTo>
                <a:lnTo>
                  <a:pt x="16278" y="16157"/>
                </a:lnTo>
                <a:lnTo>
                  <a:pt x="16181" y="16181"/>
                </a:lnTo>
                <a:lnTo>
                  <a:pt x="16157" y="16181"/>
                </a:lnTo>
                <a:lnTo>
                  <a:pt x="16035" y="16132"/>
                </a:lnTo>
                <a:lnTo>
                  <a:pt x="16011" y="16108"/>
                </a:lnTo>
                <a:lnTo>
                  <a:pt x="15913" y="16059"/>
                </a:lnTo>
                <a:lnTo>
                  <a:pt x="15792" y="16035"/>
                </a:lnTo>
                <a:lnTo>
                  <a:pt x="15694" y="16059"/>
                </a:lnTo>
                <a:lnTo>
                  <a:pt x="15646" y="16132"/>
                </a:lnTo>
                <a:lnTo>
                  <a:pt x="15621" y="16205"/>
                </a:lnTo>
                <a:lnTo>
                  <a:pt x="15646" y="16303"/>
                </a:lnTo>
                <a:lnTo>
                  <a:pt x="15646" y="16303"/>
                </a:lnTo>
                <a:lnTo>
                  <a:pt x="15597" y="16278"/>
                </a:lnTo>
                <a:lnTo>
                  <a:pt x="15500" y="16205"/>
                </a:lnTo>
                <a:lnTo>
                  <a:pt x="15402" y="16157"/>
                </a:lnTo>
                <a:lnTo>
                  <a:pt x="15354" y="16157"/>
                </a:lnTo>
                <a:lnTo>
                  <a:pt x="15305" y="16181"/>
                </a:lnTo>
                <a:lnTo>
                  <a:pt x="15256" y="16205"/>
                </a:lnTo>
                <a:lnTo>
                  <a:pt x="15232" y="16230"/>
                </a:lnTo>
                <a:lnTo>
                  <a:pt x="15208" y="16278"/>
                </a:lnTo>
                <a:lnTo>
                  <a:pt x="15232" y="16400"/>
                </a:lnTo>
                <a:lnTo>
                  <a:pt x="15281" y="16497"/>
                </a:lnTo>
                <a:lnTo>
                  <a:pt x="15232" y="16497"/>
                </a:lnTo>
                <a:lnTo>
                  <a:pt x="15183" y="16473"/>
                </a:lnTo>
                <a:lnTo>
                  <a:pt x="15135" y="16449"/>
                </a:lnTo>
                <a:lnTo>
                  <a:pt x="15062" y="16473"/>
                </a:lnTo>
                <a:lnTo>
                  <a:pt x="15038" y="16546"/>
                </a:lnTo>
                <a:lnTo>
                  <a:pt x="15013" y="16570"/>
                </a:lnTo>
                <a:lnTo>
                  <a:pt x="15013" y="16643"/>
                </a:lnTo>
                <a:lnTo>
                  <a:pt x="14916" y="16570"/>
                </a:lnTo>
                <a:lnTo>
                  <a:pt x="14770" y="16424"/>
                </a:lnTo>
                <a:lnTo>
                  <a:pt x="14624" y="16254"/>
                </a:lnTo>
                <a:lnTo>
                  <a:pt x="14721" y="16132"/>
                </a:lnTo>
                <a:lnTo>
                  <a:pt x="14794" y="15986"/>
                </a:lnTo>
                <a:lnTo>
                  <a:pt x="14892" y="15865"/>
                </a:lnTo>
                <a:lnTo>
                  <a:pt x="15062" y="15621"/>
                </a:lnTo>
                <a:lnTo>
                  <a:pt x="15305" y="15305"/>
                </a:lnTo>
                <a:lnTo>
                  <a:pt x="15378" y="15232"/>
                </a:lnTo>
                <a:lnTo>
                  <a:pt x="15402" y="15159"/>
                </a:lnTo>
                <a:lnTo>
                  <a:pt x="15402" y="15062"/>
                </a:lnTo>
                <a:lnTo>
                  <a:pt x="15329" y="14965"/>
                </a:lnTo>
                <a:lnTo>
                  <a:pt x="15183" y="14819"/>
                </a:lnTo>
                <a:lnTo>
                  <a:pt x="15086" y="14673"/>
                </a:lnTo>
                <a:lnTo>
                  <a:pt x="15038" y="14624"/>
                </a:lnTo>
                <a:lnTo>
                  <a:pt x="15013" y="14575"/>
                </a:lnTo>
                <a:lnTo>
                  <a:pt x="15013" y="14551"/>
                </a:lnTo>
                <a:lnTo>
                  <a:pt x="14989" y="14454"/>
                </a:lnTo>
                <a:lnTo>
                  <a:pt x="14940" y="14405"/>
                </a:lnTo>
                <a:lnTo>
                  <a:pt x="14892" y="14356"/>
                </a:lnTo>
                <a:lnTo>
                  <a:pt x="14794" y="14332"/>
                </a:lnTo>
                <a:lnTo>
                  <a:pt x="14478" y="14308"/>
                </a:lnTo>
                <a:lnTo>
                  <a:pt x="14113" y="14283"/>
                </a:lnTo>
                <a:lnTo>
                  <a:pt x="13748" y="14210"/>
                </a:lnTo>
                <a:lnTo>
                  <a:pt x="13724" y="14089"/>
                </a:lnTo>
                <a:lnTo>
                  <a:pt x="13724" y="14016"/>
                </a:lnTo>
                <a:lnTo>
                  <a:pt x="13699" y="13821"/>
                </a:lnTo>
                <a:lnTo>
                  <a:pt x="13724" y="13602"/>
                </a:lnTo>
                <a:lnTo>
                  <a:pt x="13724" y="13456"/>
                </a:lnTo>
                <a:lnTo>
                  <a:pt x="13748" y="13505"/>
                </a:lnTo>
                <a:lnTo>
                  <a:pt x="13821" y="13529"/>
                </a:lnTo>
                <a:lnTo>
                  <a:pt x="13894" y="13553"/>
                </a:lnTo>
                <a:lnTo>
                  <a:pt x="13943" y="13553"/>
                </a:lnTo>
                <a:lnTo>
                  <a:pt x="13991" y="13529"/>
                </a:lnTo>
                <a:lnTo>
                  <a:pt x="14016" y="13505"/>
                </a:lnTo>
                <a:lnTo>
                  <a:pt x="14089" y="13432"/>
                </a:lnTo>
                <a:lnTo>
                  <a:pt x="14137" y="13480"/>
                </a:lnTo>
                <a:lnTo>
                  <a:pt x="14186" y="13505"/>
                </a:lnTo>
                <a:lnTo>
                  <a:pt x="14235" y="13529"/>
                </a:lnTo>
                <a:lnTo>
                  <a:pt x="14308" y="13505"/>
                </a:lnTo>
                <a:lnTo>
                  <a:pt x="14381" y="13480"/>
                </a:lnTo>
                <a:lnTo>
                  <a:pt x="14429" y="13407"/>
                </a:lnTo>
                <a:lnTo>
                  <a:pt x="14502" y="13456"/>
                </a:lnTo>
                <a:lnTo>
                  <a:pt x="14575" y="13480"/>
                </a:lnTo>
                <a:lnTo>
                  <a:pt x="14624" y="13480"/>
                </a:lnTo>
                <a:lnTo>
                  <a:pt x="14673" y="13456"/>
                </a:lnTo>
                <a:lnTo>
                  <a:pt x="14721" y="13432"/>
                </a:lnTo>
                <a:lnTo>
                  <a:pt x="14746" y="13383"/>
                </a:lnTo>
                <a:lnTo>
                  <a:pt x="14770" y="13261"/>
                </a:lnTo>
                <a:lnTo>
                  <a:pt x="14794" y="13164"/>
                </a:lnTo>
                <a:lnTo>
                  <a:pt x="14819" y="13115"/>
                </a:lnTo>
                <a:lnTo>
                  <a:pt x="14819" y="13042"/>
                </a:lnTo>
                <a:lnTo>
                  <a:pt x="14843" y="12969"/>
                </a:lnTo>
                <a:lnTo>
                  <a:pt x="14916" y="12945"/>
                </a:lnTo>
                <a:lnTo>
                  <a:pt x="14965" y="12921"/>
                </a:lnTo>
                <a:lnTo>
                  <a:pt x="14989" y="12872"/>
                </a:lnTo>
                <a:lnTo>
                  <a:pt x="15013" y="12799"/>
                </a:lnTo>
                <a:lnTo>
                  <a:pt x="15038" y="12750"/>
                </a:lnTo>
                <a:lnTo>
                  <a:pt x="15038" y="12702"/>
                </a:lnTo>
                <a:lnTo>
                  <a:pt x="15062" y="12580"/>
                </a:lnTo>
                <a:lnTo>
                  <a:pt x="15086" y="12458"/>
                </a:lnTo>
                <a:lnTo>
                  <a:pt x="15159" y="12239"/>
                </a:lnTo>
                <a:lnTo>
                  <a:pt x="15232" y="12093"/>
                </a:lnTo>
                <a:lnTo>
                  <a:pt x="15281" y="12020"/>
                </a:lnTo>
                <a:lnTo>
                  <a:pt x="15329" y="11923"/>
                </a:lnTo>
                <a:lnTo>
                  <a:pt x="15305" y="11826"/>
                </a:lnTo>
                <a:lnTo>
                  <a:pt x="15256" y="11728"/>
                </a:lnTo>
                <a:lnTo>
                  <a:pt x="15062" y="11534"/>
                </a:lnTo>
                <a:lnTo>
                  <a:pt x="14867" y="11315"/>
                </a:lnTo>
                <a:lnTo>
                  <a:pt x="14575" y="10974"/>
                </a:lnTo>
                <a:lnTo>
                  <a:pt x="14697" y="10828"/>
                </a:lnTo>
                <a:lnTo>
                  <a:pt x="14819" y="10682"/>
                </a:lnTo>
                <a:lnTo>
                  <a:pt x="14867" y="10633"/>
                </a:lnTo>
                <a:lnTo>
                  <a:pt x="14892" y="10706"/>
                </a:lnTo>
                <a:lnTo>
                  <a:pt x="14940" y="10731"/>
                </a:lnTo>
                <a:lnTo>
                  <a:pt x="14989" y="10779"/>
                </a:lnTo>
                <a:lnTo>
                  <a:pt x="15111" y="10779"/>
                </a:lnTo>
                <a:lnTo>
                  <a:pt x="15111" y="10828"/>
                </a:lnTo>
                <a:lnTo>
                  <a:pt x="15159" y="10877"/>
                </a:lnTo>
                <a:lnTo>
                  <a:pt x="15232" y="10925"/>
                </a:lnTo>
                <a:lnTo>
                  <a:pt x="15232" y="11023"/>
                </a:lnTo>
                <a:lnTo>
                  <a:pt x="15256" y="11120"/>
                </a:lnTo>
                <a:lnTo>
                  <a:pt x="15329" y="11193"/>
                </a:lnTo>
                <a:lnTo>
                  <a:pt x="15427" y="11217"/>
                </a:lnTo>
                <a:lnTo>
                  <a:pt x="15524" y="11193"/>
                </a:lnTo>
                <a:lnTo>
                  <a:pt x="15573" y="11120"/>
                </a:lnTo>
                <a:lnTo>
                  <a:pt x="15646" y="11023"/>
                </a:lnTo>
                <a:lnTo>
                  <a:pt x="15621" y="11096"/>
                </a:lnTo>
                <a:lnTo>
                  <a:pt x="15597" y="11169"/>
                </a:lnTo>
                <a:lnTo>
                  <a:pt x="15621" y="11217"/>
                </a:lnTo>
                <a:lnTo>
                  <a:pt x="15646" y="11290"/>
                </a:lnTo>
                <a:lnTo>
                  <a:pt x="15694" y="11315"/>
                </a:lnTo>
                <a:lnTo>
                  <a:pt x="15816" y="11315"/>
                </a:lnTo>
                <a:lnTo>
                  <a:pt x="15889" y="11266"/>
                </a:lnTo>
                <a:lnTo>
                  <a:pt x="15938" y="11217"/>
                </a:lnTo>
                <a:lnTo>
                  <a:pt x="15962" y="11217"/>
                </a:lnTo>
                <a:lnTo>
                  <a:pt x="16108" y="11071"/>
                </a:lnTo>
                <a:lnTo>
                  <a:pt x="16181" y="11047"/>
                </a:lnTo>
                <a:lnTo>
                  <a:pt x="16254" y="10998"/>
                </a:lnTo>
                <a:lnTo>
                  <a:pt x="16327" y="10998"/>
                </a:lnTo>
                <a:lnTo>
                  <a:pt x="16424" y="10974"/>
                </a:lnTo>
                <a:lnTo>
                  <a:pt x="16497" y="10925"/>
                </a:lnTo>
                <a:lnTo>
                  <a:pt x="16765" y="10828"/>
                </a:lnTo>
                <a:lnTo>
                  <a:pt x="17057" y="10731"/>
                </a:lnTo>
                <a:lnTo>
                  <a:pt x="17154" y="10682"/>
                </a:lnTo>
                <a:lnTo>
                  <a:pt x="17203" y="10609"/>
                </a:lnTo>
                <a:lnTo>
                  <a:pt x="17227" y="10585"/>
                </a:lnTo>
                <a:lnTo>
                  <a:pt x="17252" y="10463"/>
                </a:lnTo>
                <a:lnTo>
                  <a:pt x="17300" y="10317"/>
                </a:lnTo>
                <a:lnTo>
                  <a:pt x="17300" y="10049"/>
                </a:lnTo>
                <a:lnTo>
                  <a:pt x="17325" y="9855"/>
                </a:lnTo>
                <a:lnTo>
                  <a:pt x="17349" y="9709"/>
                </a:lnTo>
                <a:lnTo>
                  <a:pt x="17373" y="9563"/>
                </a:lnTo>
                <a:lnTo>
                  <a:pt x="17398" y="9417"/>
                </a:lnTo>
                <a:close/>
                <a:moveTo>
                  <a:pt x="17568" y="8954"/>
                </a:moveTo>
                <a:lnTo>
                  <a:pt x="17325" y="8979"/>
                </a:lnTo>
                <a:lnTo>
                  <a:pt x="17130" y="9027"/>
                </a:lnTo>
                <a:lnTo>
                  <a:pt x="17057" y="9076"/>
                </a:lnTo>
                <a:lnTo>
                  <a:pt x="17008" y="9173"/>
                </a:lnTo>
                <a:lnTo>
                  <a:pt x="16960" y="9271"/>
                </a:lnTo>
                <a:lnTo>
                  <a:pt x="16911" y="9392"/>
                </a:lnTo>
                <a:lnTo>
                  <a:pt x="16887" y="9660"/>
                </a:lnTo>
                <a:lnTo>
                  <a:pt x="16862" y="9782"/>
                </a:lnTo>
                <a:lnTo>
                  <a:pt x="16838" y="9928"/>
                </a:lnTo>
                <a:lnTo>
                  <a:pt x="16814" y="10147"/>
                </a:lnTo>
                <a:lnTo>
                  <a:pt x="16789" y="10341"/>
                </a:lnTo>
                <a:lnTo>
                  <a:pt x="16570" y="10439"/>
                </a:lnTo>
                <a:lnTo>
                  <a:pt x="16351" y="10536"/>
                </a:lnTo>
                <a:lnTo>
                  <a:pt x="16157" y="10414"/>
                </a:lnTo>
                <a:lnTo>
                  <a:pt x="15889" y="10220"/>
                </a:lnTo>
                <a:lnTo>
                  <a:pt x="15792" y="10147"/>
                </a:lnTo>
                <a:lnTo>
                  <a:pt x="15573" y="10001"/>
                </a:lnTo>
                <a:lnTo>
                  <a:pt x="15451" y="9928"/>
                </a:lnTo>
                <a:lnTo>
                  <a:pt x="15305" y="9903"/>
                </a:lnTo>
                <a:lnTo>
                  <a:pt x="15208" y="9879"/>
                </a:lnTo>
                <a:lnTo>
                  <a:pt x="15135" y="9903"/>
                </a:lnTo>
                <a:lnTo>
                  <a:pt x="14989" y="9976"/>
                </a:lnTo>
                <a:lnTo>
                  <a:pt x="14843" y="10074"/>
                </a:lnTo>
                <a:lnTo>
                  <a:pt x="14624" y="10293"/>
                </a:lnTo>
                <a:lnTo>
                  <a:pt x="14502" y="10414"/>
                </a:lnTo>
                <a:lnTo>
                  <a:pt x="14332" y="10609"/>
                </a:lnTo>
                <a:lnTo>
                  <a:pt x="14162" y="10779"/>
                </a:lnTo>
                <a:lnTo>
                  <a:pt x="14113" y="10828"/>
                </a:lnTo>
                <a:lnTo>
                  <a:pt x="14089" y="10877"/>
                </a:lnTo>
                <a:lnTo>
                  <a:pt x="14064" y="10950"/>
                </a:lnTo>
                <a:lnTo>
                  <a:pt x="14089" y="11023"/>
                </a:lnTo>
                <a:lnTo>
                  <a:pt x="14137" y="11120"/>
                </a:lnTo>
                <a:lnTo>
                  <a:pt x="14186" y="11217"/>
                </a:lnTo>
                <a:lnTo>
                  <a:pt x="14332" y="11412"/>
                </a:lnTo>
                <a:lnTo>
                  <a:pt x="14454" y="11534"/>
                </a:lnTo>
                <a:lnTo>
                  <a:pt x="14478" y="11607"/>
                </a:lnTo>
                <a:lnTo>
                  <a:pt x="14648" y="11801"/>
                </a:lnTo>
                <a:lnTo>
                  <a:pt x="14819" y="11996"/>
                </a:lnTo>
                <a:lnTo>
                  <a:pt x="14721" y="12166"/>
                </a:lnTo>
                <a:lnTo>
                  <a:pt x="14721" y="12191"/>
                </a:lnTo>
                <a:lnTo>
                  <a:pt x="14648" y="12361"/>
                </a:lnTo>
                <a:lnTo>
                  <a:pt x="14600" y="12531"/>
                </a:lnTo>
                <a:lnTo>
                  <a:pt x="14381" y="12556"/>
                </a:lnTo>
                <a:lnTo>
                  <a:pt x="14162" y="12580"/>
                </a:lnTo>
                <a:lnTo>
                  <a:pt x="14040" y="12604"/>
                </a:lnTo>
                <a:lnTo>
                  <a:pt x="13991" y="12604"/>
                </a:lnTo>
                <a:lnTo>
                  <a:pt x="13845" y="12653"/>
                </a:lnTo>
                <a:lnTo>
                  <a:pt x="13675" y="12677"/>
                </a:lnTo>
                <a:lnTo>
                  <a:pt x="13553" y="12750"/>
                </a:lnTo>
                <a:lnTo>
                  <a:pt x="13456" y="12823"/>
                </a:lnTo>
                <a:lnTo>
                  <a:pt x="13407" y="12872"/>
                </a:lnTo>
                <a:lnTo>
                  <a:pt x="13334" y="12945"/>
                </a:lnTo>
                <a:lnTo>
                  <a:pt x="13310" y="13018"/>
                </a:lnTo>
                <a:lnTo>
                  <a:pt x="13286" y="13164"/>
                </a:lnTo>
                <a:lnTo>
                  <a:pt x="13286" y="13213"/>
                </a:lnTo>
                <a:lnTo>
                  <a:pt x="13237" y="13699"/>
                </a:lnTo>
                <a:lnTo>
                  <a:pt x="13237" y="13748"/>
                </a:lnTo>
                <a:lnTo>
                  <a:pt x="13237" y="13918"/>
                </a:lnTo>
                <a:lnTo>
                  <a:pt x="13237" y="14113"/>
                </a:lnTo>
                <a:lnTo>
                  <a:pt x="13286" y="14283"/>
                </a:lnTo>
                <a:lnTo>
                  <a:pt x="13310" y="14356"/>
                </a:lnTo>
                <a:lnTo>
                  <a:pt x="13383" y="14405"/>
                </a:lnTo>
                <a:lnTo>
                  <a:pt x="13407" y="14502"/>
                </a:lnTo>
                <a:lnTo>
                  <a:pt x="13480" y="14551"/>
                </a:lnTo>
                <a:lnTo>
                  <a:pt x="13724" y="14648"/>
                </a:lnTo>
                <a:lnTo>
                  <a:pt x="13991" y="14697"/>
                </a:lnTo>
                <a:lnTo>
                  <a:pt x="14259" y="14746"/>
                </a:lnTo>
                <a:lnTo>
                  <a:pt x="14527" y="14770"/>
                </a:lnTo>
                <a:lnTo>
                  <a:pt x="14673" y="14770"/>
                </a:lnTo>
                <a:lnTo>
                  <a:pt x="14697" y="14867"/>
                </a:lnTo>
                <a:lnTo>
                  <a:pt x="14721" y="14916"/>
                </a:lnTo>
                <a:lnTo>
                  <a:pt x="14819" y="15038"/>
                </a:lnTo>
                <a:lnTo>
                  <a:pt x="14916" y="15184"/>
                </a:lnTo>
                <a:lnTo>
                  <a:pt x="14746" y="15330"/>
                </a:lnTo>
                <a:lnTo>
                  <a:pt x="14624" y="15500"/>
                </a:lnTo>
                <a:lnTo>
                  <a:pt x="14575" y="15573"/>
                </a:lnTo>
                <a:lnTo>
                  <a:pt x="14381" y="15816"/>
                </a:lnTo>
                <a:lnTo>
                  <a:pt x="14332" y="15865"/>
                </a:lnTo>
                <a:lnTo>
                  <a:pt x="14235" y="15986"/>
                </a:lnTo>
                <a:lnTo>
                  <a:pt x="14210" y="16059"/>
                </a:lnTo>
                <a:lnTo>
                  <a:pt x="14186" y="16108"/>
                </a:lnTo>
                <a:lnTo>
                  <a:pt x="14210" y="16230"/>
                </a:lnTo>
                <a:lnTo>
                  <a:pt x="14210" y="16303"/>
                </a:lnTo>
                <a:lnTo>
                  <a:pt x="14235" y="16376"/>
                </a:lnTo>
                <a:lnTo>
                  <a:pt x="14283" y="16522"/>
                </a:lnTo>
                <a:lnTo>
                  <a:pt x="14381" y="16643"/>
                </a:lnTo>
                <a:lnTo>
                  <a:pt x="14478" y="16765"/>
                </a:lnTo>
                <a:lnTo>
                  <a:pt x="14527" y="16789"/>
                </a:lnTo>
                <a:lnTo>
                  <a:pt x="14794" y="17081"/>
                </a:lnTo>
                <a:lnTo>
                  <a:pt x="15111" y="17349"/>
                </a:lnTo>
                <a:lnTo>
                  <a:pt x="15183" y="17373"/>
                </a:lnTo>
                <a:lnTo>
                  <a:pt x="15232" y="17398"/>
                </a:lnTo>
                <a:lnTo>
                  <a:pt x="15305" y="17373"/>
                </a:lnTo>
                <a:lnTo>
                  <a:pt x="15354" y="17373"/>
                </a:lnTo>
                <a:lnTo>
                  <a:pt x="15475" y="17349"/>
                </a:lnTo>
                <a:lnTo>
                  <a:pt x="15621" y="17300"/>
                </a:lnTo>
                <a:lnTo>
                  <a:pt x="15840" y="17154"/>
                </a:lnTo>
                <a:lnTo>
                  <a:pt x="15865" y="17130"/>
                </a:lnTo>
                <a:lnTo>
                  <a:pt x="16132" y="16911"/>
                </a:lnTo>
                <a:lnTo>
                  <a:pt x="16376" y="16668"/>
                </a:lnTo>
                <a:lnTo>
                  <a:pt x="16546" y="16741"/>
                </a:lnTo>
                <a:lnTo>
                  <a:pt x="16570" y="16765"/>
                </a:lnTo>
                <a:lnTo>
                  <a:pt x="16619" y="16789"/>
                </a:lnTo>
                <a:lnTo>
                  <a:pt x="16765" y="16862"/>
                </a:lnTo>
                <a:lnTo>
                  <a:pt x="16935" y="16887"/>
                </a:lnTo>
                <a:lnTo>
                  <a:pt x="16935" y="16960"/>
                </a:lnTo>
                <a:lnTo>
                  <a:pt x="16960" y="17033"/>
                </a:lnTo>
                <a:lnTo>
                  <a:pt x="17008" y="17276"/>
                </a:lnTo>
                <a:lnTo>
                  <a:pt x="17033" y="17495"/>
                </a:lnTo>
                <a:lnTo>
                  <a:pt x="17033" y="17617"/>
                </a:lnTo>
                <a:lnTo>
                  <a:pt x="17033" y="17738"/>
                </a:lnTo>
                <a:lnTo>
                  <a:pt x="17033" y="17860"/>
                </a:lnTo>
                <a:lnTo>
                  <a:pt x="17081" y="17982"/>
                </a:lnTo>
                <a:lnTo>
                  <a:pt x="17179" y="18079"/>
                </a:lnTo>
                <a:lnTo>
                  <a:pt x="17203" y="18103"/>
                </a:lnTo>
                <a:lnTo>
                  <a:pt x="17276" y="18152"/>
                </a:lnTo>
                <a:lnTo>
                  <a:pt x="17398" y="18201"/>
                </a:lnTo>
                <a:lnTo>
                  <a:pt x="17592" y="18225"/>
                </a:lnTo>
                <a:lnTo>
                  <a:pt x="17714" y="18201"/>
                </a:lnTo>
                <a:lnTo>
                  <a:pt x="18152" y="18201"/>
                </a:lnTo>
                <a:lnTo>
                  <a:pt x="18541" y="18176"/>
                </a:lnTo>
                <a:lnTo>
                  <a:pt x="18614" y="18176"/>
                </a:lnTo>
                <a:lnTo>
                  <a:pt x="18687" y="18128"/>
                </a:lnTo>
                <a:lnTo>
                  <a:pt x="18736" y="18055"/>
                </a:lnTo>
                <a:lnTo>
                  <a:pt x="18760" y="17982"/>
                </a:lnTo>
                <a:lnTo>
                  <a:pt x="18833" y="17860"/>
                </a:lnTo>
                <a:lnTo>
                  <a:pt x="18882" y="17738"/>
                </a:lnTo>
                <a:lnTo>
                  <a:pt x="18931" y="17471"/>
                </a:lnTo>
                <a:lnTo>
                  <a:pt x="18931" y="17349"/>
                </a:lnTo>
                <a:lnTo>
                  <a:pt x="18931" y="17325"/>
                </a:lnTo>
                <a:lnTo>
                  <a:pt x="18979" y="17081"/>
                </a:lnTo>
                <a:lnTo>
                  <a:pt x="19004" y="16838"/>
                </a:lnTo>
                <a:lnTo>
                  <a:pt x="19125" y="16814"/>
                </a:lnTo>
                <a:lnTo>
                  <a:pt x="19223" y="16789"/>
                </a:lnTo>
                <a:lnTo>
                  <a:pt x="19369" y="16741"/>
                </a:lnTo>
                <a:lnTo>
                  <a:pt x="19466" y="16692"/>
                </a:lnTo>
                <a:lnTo>
                  <a:pt x="19661" y="16838"/>
                </a:lnTo>
                <a:lnTo>
                  <a:pt x="19758" y="16911"/>
                </a:lnTo>
                <a:lnTo>
                  <a:pt x="20074" y="17130"/>
                </a:lnTo>
                <a:lnTo>
                  <a:pt x="20391" y="17349"/>
                </a:lnTo>
                <a:lnTo>
                  <a:pt x="20464" y="17398"/>
                </a:lnTo>
                <a:lnTo>
                  <a:pt x="20512" y="17398"/>
                </a:lnTo>
                <a:lnTo>
                  <a:pt x="20585" y="17373"/>
                </a:lnTo>
                <a:lnTo>
                  <a:pt x="20658" y="17349"/>
                </a:lnTo>
                <a:lnTo>
                  <a:pt x="20707" y="17276"/>
                </a:lnTo>
                <a:lnTo>
                  <a:pt x="20756" y="17203"/>
                </a:lnTo>
                <a:lnTo>
                  <a:pt x="20999" y="16984"/>
                </a:lnTo>
                <a:lnTo>
                  <a:pt x="21145" y="16814"/>
                </a:lnTo>
                <a:lnTo>
                  <a:pt x="21413" y="16570"/>
                </a:lnTo>
                <a:lnTo>
                  <a:pt x="21632" y="16278"/>
                </a:lnTo>
                <a:lnTo>
                  <a:pt x="21680" y="16230"/>
                </a:lnTo>
                <a:lnTo>
                  <a:pt x="21680" y="16157"/>
                </a:lnTo>
                <a:lnTo>
                  <a:pt x="21680" y="16084"/>
                </a:lnTo>
                <a:lnTo>
                  <a:pt x="21656" y="15986"/>
                </a:lnTo>
                <a:lnTo>
                  <a:pt x="21486" y="15670"/>
                </a:lnTo>
                <a:lnTo>
                  <a:pt x="21267" y="15403"/>
                </a:lnTo>
                <a:lnTo>
                  <a:pt x="21145" y="15232"/>
                </a:lnTo>
                <a:lnTo>
                  <a:pt x="20975" y="15086"/>
                </a:lnTo>
                <a:lnTo>
                  <a:pt x="21096" y="14867"/>
                </a:lnTo>
                <a:lnTo>
                  <a:pt x="21169" y="14648"/>
                </a:lnTo>
                <a:lnTo>
                  <a:pt x="21291" y="14673"/>
                </a:lnTo>
                <a:lnTo>
                  <a:pt x="21510" y="14648"/>
                </a:lnTo>
                <a:lnTo>
                  <a:pt x="21753" y="14648"/>
                </a:lnTo>
                <a:lnTo>
                  <a:pt x="21997" y="14624"/>
                </a:lnTo>
                <a:lnTo>
                  <a:pt x="22264" y="14600"/>
                </a:lnTo>
                <a:lnTo>
                  <a:pt x="22362" y="14551"/>
                </a:lnTo>
                <a:lnTo>
                  <a:pt x="22410" y="14478"/>
                </a:lnTo>
                <a:lnTo>
                  <a:pt x="22459" y="14429"/>
                </a:lnTo>
                <a:lnTo>
                  <a:pt x="22508" y="14381"/>
                </a:lnTo>
                <a:lnTo>
                  <a:pt x="22532" y="14332"/>
                </a:lnTo>
                <a:lnTo>
                  <a:pt x="22532" y="14259"/>
                </a:lnTo>
                <a:lnTo>
                  <a:pt x="22532" y="13845"/>
                </a:lnTo>
                <a:lnTo>
                  <a:pt x="22532" y="13456"/>
                </a:lnTo>
                <a:lnTo>
                  <a:pt x="22508" y="13067"/>
                </a:lnTo>
                <a:lnTo>
                  <a:pt x="22508" y="13018"/>
                </a:lnTo>
                <a:lnTo>
                  <a:pt x="22459" y="12945"/>
                </a:lnTo>
                <a:lnTo>
                  <a:pt x="22410" y="12921"/>
                </a:lnTo>
                <a:lnTo>
                  <a:pt x="22362" y="12896"/>
                </a:lnTo>
                <a:lnTo>
                  <a:pt x="22313" y="12823"/>
                </a:lnTo>
                <a:lnTo>
                  <a:pt x="22264" y="12750"/>
                </a:lnTo>
                <a:lnTo>
                  <a:pt x="22118" y="12677"/>
                </a:lnTo>
                <a:lnTo>
                  <a:pt x="21948" y="12629"/>
                </a:lnTo>
                <a:lnTo>
                  <a:pt x="21802" y="12604"/>
                </a:lnTo>
                <a:lnTo>
                  <a:pt x="21778" y="12604"/>
                </a:lnTo>
                <a:lnTo>
                  <a:pt x="21510" y="12556"/>
                </a:lnTo>
                <a:lnTo>
                  <a:pt x="21218" y="12556"/>
                </a:lnTo>
                <a:lnTo>
                  <a:pt x="21169" y="12337"/>
                </a:lnTo>
                <a:lnTo>
                  <a:pt x="21169" y="12288"/>
                </a:lnTo>
                <a:lnTo>
                  <a:pt x="21121" y="12093"/>
                </a:lnTo>
                <a:lnTo>
                  <a:pt x="21048" y="11923"/>
                </a:lnTo>
                <a:lnTo>
                  <a:pt x="21121" y="11826"/>
                </a:lnTo>
                <a:lnTo>
                  <a:pt x="21145" y="11777"/>
                </a:lnTo>
                <a:lnTo>
                  <a:pt x="21242" y="11655"/>
                </a:lnTo>
                <a:lnTo>
                  <a:pt x="21413" y="11412"/>
                </a:lnTo>
                <a:lnTo>
                  <a:pt x="21607" y="11169"/>
                </a:lnTo>
                <a:lnTo>
                  <a:pt x="21656" y="11120"/>
                </a:lnTo>
                <a:lnTo>
                  <a:pt x="21680" y="11071"/>
                </a:lnTo>
                <a:lnTo>
                  <a:pt x="21680" y="10998"/>
                </a:lnTo>
                <a:lnTo>
                  <a:pt x="21680" y="10950"/>
                </a:lnTo>
                <a:lnTo>
                  <a:pt x="21656" y="10925"/>
                </a:lnTo>
                <a:lnTo>
                  <a:pt x="21680" y="10901"/>
                </a:lnTo>
                <a:lnTo>
                  <a:pt x="21656" y="10804"/>
                </a:lnTo>
                <a:lnTo>
                  <a:pt x="21632" y="10731"/>
                </a:lnTo>
                <a:lnTo>
                  <a:pt x="21510" y="10609"/>
                </a:lnTo>
                <a:lnTo>
                  <a:pt x="21486" y="10560"/>
                </a:lnTo>
                <a:lnTo>
                  <a:pt x="21315" y="10390"/>
                </a:lnTo>
                <a:lnTo>
                  <a:pt x="21145" y="10244"/>
                </a:lnTo>
                <a:lnTo>
                  <a:pt x="21145" y="10220"/>
                </a:lnTo>
                <a:lnTo>
                  <a:pt x="21023" y="10122"/>
                </a:lnTo>
                <a:lnTo>
                  <a:pt x="20877" y="10001"/>
                </a:lnTo>
                <a:lnTo>
                  <a:pt x="20731" y="9928"/>
                </a:lnTo>
                <a:lnTo>
                  <a:pt x="20634" y="9903"/>
                </a:lnTo>
                <a:lnTo>
                  <a:pt x="20561" y="9879"/>
                </a:lnTo>
                <a:lnTo>
                  <a:pt x="20488" y="9903"/>
                </a:lnTo>
                <a:lnTo>
                  <a:pt x="20464" y="9903"/>
                </a:lnTo>
                <a:lnTo>
                  <a:pt x="20391" y="9928"/>
                </a:lnTo>
                <a:lnTo>
                  <a:pt x="20220" y="10001"/>
                </a:lnTo>
                <a:lnTo>
                  <a:pt x="20074" y="10098"/>
                </a:lnTo>
                <a:lnTo>
                  <a:pt x="19807" y="10293"/>
                </a:lnTo>
                <a:lnTo>
                  <a:pt x="19709" y="10341"/>
                </a:lnTo>
                <a:lnTo>
                  <a:pt x="19515" y="10487"/>
                </a:lnTo>
                <a:lnTo>
                  <a:pt x="19296" y="10390"/>
                </a:lnTo>
                <a:lnTo>
                  <a:pt x="19052" y="10341"/>
                </a:lnTo>
                <a:lnTo>
                  <a:pt x="19004" y="10098"/>
                </a:lnTo>
                <a:lnTo>
                  <a:pt x="19028" y="10025"/>
                </a:lnTo>
                <a:lnTo>
                  <a:pt x="19004" y="9976"/>
                </a:lnTo>
                <a:lnTo>
                  <a:pt x="18979" y="9903"/>
                </a:lnTo>
                <a:lnTo>
                  <a:pt x="18955" y="9782"/>
                </a:lnTo>
                <a:lnTo>
                  <a:pt x="18931" y="9563"/>
                </a:lnTo>
                <a:lnTo>
                  <a:pt x="18882" y="9319"/>
                </a:lnTo>
                <a:lnTo>
                  <a:pt x="18906" y="9246"/>
                </a:lnTo>
                <a:lnTo>
                  <a:pt x="18906" y="9149"/>
                </a:lnTo>
                <a:lnTo>
                  <a:pt x="18882" y="9100"/>
                </a:lnTo>
                <a:lnTo>
                  <a:pt x="18833" y="9052"/>
                </a:lnTo>
                <a:lnTo>
                  <a:pt x="18785" y="9027"/>
                </a:lnTo>
                <a:lnTo>
                  <a:pt x="18712" y="9003"/>
                </a:lnTo>
                <a:lnTo>
                  <a:pt x="18444" y="8979"/>
                </a:lnTo>
                <a:lnTo>
                  <a:pt x="17957" y="8979"/>
                </a:lnTo>
                <a:lnTo>
                  <a:pt x="17836" y="8954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48"/>
          <p:cNvSpPr/>
          <p:nvPr/>
        </p:nvSpPr>
        <p:spPr>
          <a:xfrm>
            <a:off x="4790042" y="2640702"/>
            <a:ext cx="261863" cy="364337"/>
          </a:xfrm>
          <a:custGeom>
            <a:rect b="b" l="l" r="r" t="t"/>
            <a:pathLst>
              <a:path extrusionOk="0" h="18858" w="13554">
                <a:moveTo>
                  <a:pt x="7032" y="462"/>
                </a:moveTo>
                <a:lnTo>
                  <a:pt x="7300" y="487"/>
                </a:lnTo>
                <a:lnTo>
                  <a:pt x="7592" y="511"/>
                </a:lnTo>
                <a:lnTo>
                  <a:pt x="7860" y="560"/>
                </a:lnTo>
                <a:lnTo>
                  <a:pt x="8127" y="633"/>
                </a:lnTo>
                <a:lnTo>
                  <a:pt x="8395" y="706"/>
                </a:lnTo>
                <a:lnTo>
                  <a:pt x="8662" y="803"/>
                </a:lnTo>
                <a:lnTo>
                  <a:pt x="8906" y="925"/>
                </a:lnTo>
                <a:lnTo>
                  <a:pt x="9173" y="1046"/>
                </a:lnTo>
                <a:lnTo>
                  <a:pt x="9417" y="1168"/>
                </a:lnTo>
                <a:lnTo>
                  <a:pt x="9636" y="1338"/>
                </a:lnTo>
                <a:lnTo>
                  <a:pt x="9879" y="1484"/>
                </a:lnTo>
                <a:lnTo>
                  <a:pt x="10074" y="1679"/>
                </a:lnTo>
                <a:lnTo>
                  <a:pt x="10293" y="1849"/>
                </a:lnTo>
                <a:lnTo>
                  <a:pt x="10487" y="2068"/>
                </a:lnTo>
                <a:lnTo>
                  <a:pt x="10731" y="2336"/>
                </a:lnTo>
                <a:lnTo>
                  <a:pt x="10950" y="2652"/>
                </a:lnTo>
                <a:lnTo>
                  <a:pt x="11144" y="2969"/>
                </a:lnTo>
                <a:lnTo>
                  <a:pt x="11290" y="3285"/>
                </a:lnTo>
                <a:lnTo>
                  <a:pt x="11412" y="3626"/>
                </a:lnTo>
                <a:lnTo>
                  <a:pt x="11509" y="3966"/>
                </a:lnTo>
                <a:lnTo>
                  <a:pt x="11582" y="4331"/>
                </a:lnTo>
                <a:lnTo>
                  <a:pt x="11607" y="4721"/>
                </a:lnTo>
                <a:lnTo>
                  <a:pt x="11631" y="5378"/>
                </a:lnTo>
                <a:lnTo>
                  <a:pt x="11655" y="6059"/>
                </a:lnTo>
                <a:lnTo>
                  <a:pt x="11680" y="6716"/>
                </a:lnTo>
                <a:lnTo>
                  <a:pt x="11704" y="7057"/>
                </a:lnTo>
                <a:lnTo>
                  <a:pt x="11753" y="7397"/>
                </a:lnTo>
                <a:lnTo>
                  <a:pt x="10706" y="7397"/>
                </a:lnTo>
                <a:lnTo>
                  <a:pt x="10682" y="6327"/>
                </a:lnTo>
                <a:lnTo>
                  <a:pt x="10682" y="5767"/>
                </a:lnTo>
                <a:lnTo>
                  <a:pt x="10658" y="5232"/>
                </a:lnTo>
                <a:lnTo>
                  <a:pt x="10585" y="4672"/>
                </a:lnTo>
                <a:lnTo>
                  <a:pt x="10512" y="4429"/>
                </a:lnTo>
                <a:lnTo>
                  <a:pt x="10463" y="4161"/>
                </a:lnTo>
                <a:lnTo>
                  <a:pt x="10366" y="3893"/>
                </a:lnTo>
                <a:lnTo>
                  <a:pt x="10268" y="3650"/>
                </a:lnTo>
                <a:lnTo>
                  <a:pt x="10147" y="3407"/>
                </a:lnTo>
                <a:lnTo>
                  <a:pt x="10001" y="3163"/>
                </a:lnTo>
                <a:lnTo>
                  <a:pt x="9879" y="2993"/>
                </a:lnTo>
                <a:lnTo>
                  <a:pt x="9733" y="2823"/>
                </a:lnTo>
                <a:lnTo>
                  <a:pt x="9587" y="2652"/>
                </a:lnTo>
                <a:lnTo>
                  <a:pt x="9417" y="2506"/>
                </a:lnTo>
                <a:lnTo>
                  <a:pt x="9052" y="2263"/>
                </a:lnTo>
                <a:lnTo>
                  <a:pt x="8662" y="2044"/>
                </a:lnTo>
                <a:lnTo>
                  <a:pt x="8273" y="1874"/>
                </a:lnTo>
                <a:lnTo>
                  <a:pt x="7835" y="1728"/>
                </a:lnTo>
                <a:lnTo>
                  <a:pt x="7397" y="1630"/>
                </a:lnTo>
                <a:lnTo>
                  <a:pt x="6959" y="1582"/>
                </a:lnTo>
                <a:lnTo>
                  <a:pt x="6521" y="1582"/>
                </a:lnTo>
                <a:lnTo>
                  <a:pt x="6083" y="1630"/>
                </a:lnTo>
                <a:lnTo>
                  <a:pt x="5670" y="1728"/>
                </a:lnTo>
                <a:lnTo>
                  <a:pt x="5232" y="1898"/>
                </a:lnTo>
                <a:lnTo>
                  <a:pt x="4842" y="2093"/>
                </a:lnTo>
                <a:lnTo>
                  <a:pt x="4477" y="2336"/>
                </a:lnTo>
                <a:lnTo>
                  <a:pt x="4307" y="2482"/>
                </a:lnTo>
                <a:lnTo>
                  <a:pt x="4161" y="2628"/>
                </a:lnTo>
                <a:lnTo>
                  <a:pt x="4015" y="2798"/>
                </a:lnTo>
                <a:lnTo>
                  <a:pt x="3869" y="2969"/>
                </a:lnTo>
                <a:lnTo>
                  <a:pt x="3723" y="3212"/>
                </a:lnTo>
                <a:lnTo>
                  <a:pt x="3577" y="3455"/>
                </a:lnTo>
                <a:lnTo>
                  <a:pt x="3455" y="3699"/>
                </a:lnTo>
                <a:lnTo>
                  <a:pt x="3358" y="3966"/>
                </a:lnTo>
                <a:lnTo>
                  <a:pt x="3261" y="4234"/>
                </a:lnTo>
                <a:lnTo>
                  <a:pt x="3188" y="4502"/>
                </a:lnTo>
                <a:lnTo>
                  <a:pt x="3090" y="5086"/>
                </a:lnTo>
                <a:lnTo>
                  <a:pt x="3017" y="5645"/>
                </a:lnTo>
                <a:lnTo>
                  <a:pt x="2993" y="6229"/>
                </a:lnTo>
                <a:lnTo>
                  <a:pt x="2969" y="6789"/>
                </a:lnTo>
                <a:lnTo>
                  <a:pt x="2993" y="7349"/>
                </a:lnTo>
                <a:lnTo>
                  <a:pt x="2993" y="7397"/>
                </a:lnTo>
                <a:lnTo>
                  <a:pt x="2385" y="7373"/>
                </a:lnTo>
                <a:lnTo>
                  <a:pt x="1776" y="7397"/>
                </a:lnTo>
                <a:lnTo>
                  <a:pt x="1801" y="7324"/>
                </a:lnTo>
                <a:lnTo>
                  <a:pt x="1825" y="7227"/>
                </a:lnTo>
                <a:lnTo>
                  <a:pt x="1752" y="6692"/>
                </a:lnTo>
                <a:lnTo>
                  <a:pt x="1752" y="6132"/>
                </a:lnTo>
                <a:lnTo>
                  <a:pt x="1801" y="5572"/>
                </a:lnTo>
                <a:lnTo>
                  <a:pt x="1874" y="5037"/>
                </a:lnTo>
                <a:lnTo>
                  <a:pt x="1995" y="4477"/>
                </a:lnTo>
                <a:lnTo>
                  <a:pt x="2141" y="3942"/>
                </a:lnTo>
                <a:lnTo>
                  <a:pt x="2336" y="3431"/>
                </a:lnTo>
                <a:lnTo>
                  <a:pt x="2555" y="2944"/>
                </a:lnTo>
                <a:lnTo>
                  <a:pt x="2701" y="2652"/>
                </a:lnTo>
                <a:lnTo>
                  <a:pt x="2871" y="2409"/>
                </a:lnTo>
                <a:lnTo>
                  <a:pt x="3066" y="2166"/>
                </a:lnTo>
                <a:lnTo>
                  <a:pt x="3261" y="1922"/>
                </a:lnTo>
                <a:lnTo>
                  <a:pt x="3455" y="1728"/>
                </a:lnTo>
                <a:lnTo>
                  <a:pt x="3699" y="1533"/>
                </a:lnTo>
                <a:lnTo>
                  <a:pt x="3918" y="1363"/>
                </a:lnTo>
                <a:lnTo>
                  <a:pt x="4185" y="1192"/>
                </a:lnTo>
                <a:lnTo>
                  <a:pt x="4429" y="1046"/>
                </a:lnTo>
                <a:lnTo>
                  <a:pt x="4696" y="925"/>
                </a:lnTo>
                <a:lnTo>
                  <a:pt x="4988" y="803"/>
                </a:lnTo>
                <a:lnTo>
                  <a:pt x="5280" y="706"/>
                </a:lnTo>
                <a:lnTo>
                  <a:pt x="5572" y="633"/>
                </a:lnTo>
                <a:lnTo>
                  <a:pt x="5864" y="560"/>
                </a:lnTo>
                <a:lnTo>
                  <a:pt x="6156" y="511"/>
                </a:lnTo>
                <a:lnTo>
                  <a:pt x="6473" y="487"/>
                </a:lnTo>
                <a:lnTo>
                  <a:pt x="6740" y="462"/>
                </a:lnTo>
                <a:close/>
                <a:moveTo>
                  <a:pt x="6838" y="2020"/>
                </a:moveTo>
                <a:lnTo>
                  <a:pt x="7251" y="2044"/>
                </a:lnTo>
                <a:lnTo>
                  <a:pt x="7665" y="2117"/>
                </a:lnTo>
                <a:lnTo>
                  <a:pt x="8054" y="2239"/>
                </a:lnTo>
                <a:lnTo>
                  <a:pt x="8443" y="2409"/>
                </a:lnTo>
                <a:lnTo>
                  <a:pt x="8808" y="2628"/>
                </a:lnTo>
                <a:lnTo>
                  <a:pt x="9149" y="2871"/>
                </a:lnTo>
                <a:lnTo>
                  <a:pt x="9441" y="3163"/>
                </a:lnTo>
                <a:lnTo>
                  <a:pt x="9587" y="3334"/>
                </a:lnTo>
                <a:lnTo>
                  <a:pt x="9709" y="3504"/>
                </a:lnTo>
                <a:lnTo>
                  <a:pt x="9830" y="3723"/>
                </a:lnTo>
                <a:lnTo>
                  <a:pt x="9928" y="3942"/>
                </a:lnTo>
                <a:lnTo>
                  <a:pt x="10025" y="4161"/>
                </a:lnTo>
                <a:lnTo>
                  <a:pt x="10098" y="4404"/>
                </a:lnTo>
                <a:lnTo>
                  <a:pt x="10195" y="4891"/>
                </a:lnTo>
                <a:lnTo>
                  <a:pt x="10244" y="5402"/>
                </a:lnTo>
                <a:lnTo>
                  <a:pt x="10268" y="5913"/>
                </a:lnTo>
                <a:lnTo>
                  <a:pt x="10268" y="6424"/>
                </a:lnTo>
                <a:lnTo>
                  <a:pt x="10268" y="7422"/>
                </a:lnTo>
                <a:lnTo>
                  <a:pt x="6862" y="7422"/>
                </a:lnTo>
                <a:lnTo>
                  <a:pt x="5402" y="7397"/>
                </a:lnTo>
                <a:lnTo>
                  <a:pt x="3309" y="7397"/>
                </a:lnTo>
                <a:lnTo>
                  <a:pt x="3382" y="6911"/>
                </a:lnTo>
                <a:lnTo>
                  <a:pt x="3455" y="6400"/>
                </a:lnTo>
                <a:lnTo>
                  <a:pt x="3528" y="5426"/>
                </a:lnTo>
                <a:lnTo>
                  <a:pt x="3577" y="4940"/>
                </a:lnTo>
                <a:lnTo>
                  <a:pt x="3674" y="4453"/>
                </a:lnTo>
                <a:lnTo>
                  <a:pt x="3747" y="4234"/>
                </a:lnTo>
                <a:lnTo>
                  <a:pt x="3820" y="3991"/>
                </a:lnTo>
                <a:lnTo>
                  <a:pt x="3918" y="3747"/>
                </a:lnTo>
                <a:lnTo>
                  <a:pt x="4039" y="3528"/>
                </a:lnTo>
                <a:lnTo>
                  <a:pt x="4137" y="3334"/>
                </a:lnTo>
                <a:lnTo>
                  <a:pt x="4258" y="3163"/>
                </a:lnTo>
                <a:lnTo>
                  <a:pt x="4404" y="3017"/>
                </a:lnTo>
                <a:lnTo>
                  <a:pt x="4550" y="2871"/>
                </a:lnTo>
                <a:lnTo>
                  <a:pt x="4696" y="2725"/>
                </a:lnTo>
                <a:lnTo>
                  <a:pt x="4867" y="2604"/>
                </a:lnTo>
                <a:lnTo>
                  <a:pt x="5232" y="2385"/>
                </a:lnTo>
                <a:lnTo>
                  <a:pt x="5597" y="2214"/>
                </a:lnTo>
                <a:lnTo>
                  <a:pt x="6010" y="2093"/>
                </a:lnTo>
                <a:lnTo>
                  <a:pt x="6424" y="2044"/>
                </a:lnTo>
                <a:lnTo>
                  <a:pt x="6838" y="2020"/>
                </a:lnTo>
                <a:close/>
                <a:moveTo>
                  <a:pt x="6984" y="11388"/>
                </a:moveTo>
                <a:lnTo>
                  <a:pt x="6497" y="11631"/>
                </a:lnTo>
                <a:lnTo>
                  <a:pt x="6302" y="11728"/>
                </a:lnTo>
                <a:lnTo>
                  <a:pt x="6083" y="11826"/>
                </a:lnTo>
                <a:lnTo>
                  <a:pt x="6083" y="11826"/>
                </a:lnTo>
                <a:lnTo>
                  <a:pt x="6132" y="11704"/>
                </a:lnTo>
                <a:lnTo>
                  <a:pt x="6205" y="11607"/>
                </a:lnTo>
                <a:lnTo>
                  <a:pt x="6302" y="11534"/>
                </a:lnTo>
                <a:lnTo>
                  <a:pt x="6400" y="11485"/>
                </a:lnTo>
                <a:lnTo>
                  <a:pt x="6497" y="11436"/>
                </a:lnTo>
                <a:lnTo>
                  <a:pt x="6740" y="11388"/>
                </a:lnTo>
                <a:close/>
                <a:moveTo>
                  <a:pt x="7762" y="11899"/>
                </a:moveTo>
                <a:lnTo>
                  <a:pt x="7811" y="12045"/>
                </a:lnTo>
                <a:lnTo>
                  <a:pt x="7835" y="12191"/>
                </a:lnTo>
                <a:lnTo>
                  <a:pt x="7835" y="12191"/>
                </a:lnTo>
                <a:lnTo>
                  <a:pt x="7787" y="12166"/>
                </a:lnTo>
                <a:lnTo>
                  <a:pt x="7738" y="12142"/>
                </a:lnTo>
                <a:lnTo>
                  <a:pt x="7592" y="12166"/>
                </a:lnTo>
                <a:lnTo>
                  <a:pt x="7470" y="12191"/>
                </a:lnTo>
                <a:lnTo>
                  <a:pt x="7470" y="12191"/>
                </a:lnTo>
                <a:lnTo>
                  <a:pt x="7616" y="12093"/>
                </a:lnTo>
                <a:lnTo>
                  <a:pt x="7714" y="11996"/>
                </a:lnTo>
                <a:lnTo>
                  <a:pt x="7762" y="11899"/>
                </a:lnTo>
                <a:close/>
                <a:moveTo>
                  <a:pt x="7422" y="11534"/>
                </a:moveTo>
                <a:lnTo>
                  <a:pt x="7519" y="11582"/>
                </a:lnTo>
                <a:lnTo>
                  <a:pt x="7592" y="11680"/>
                </a:lnTo>
                <a:lnTo>
                  <a:pt x="7543" y="11680"/>
                </a:lnTo>
                <a:lnTo>
                  <a:pt x="7251" y="11826"/>
                </a:lnTo>
                <a:lnTo>
                  <a:pt x="6935" y="11947"/>
                </a:lnTo>
                <a:lnTo>
                  <a:pt x="6351" y="12239"/>
                </a:lnTo>
                <a:lnTo>
                  <a:pt x="6132" y="12337"/>
                </a:lnTo>
                <a:lnTo>
                  <a:pt x="5986" y="12410"/>
                </a:lnTo>
                <a:lnTo>
                  <a:pt x="5864" y="12507"/>
                </a:lnTo>
                <a:lnTo>
                  <a:pt x="5864" y="12507"/>
                </a:lnTo>
                <a:lnTo>
                  <a:pt x="5889" y="12337"/>
                </a:lnTo>
                <a:lnTo>
                  <a:pt x="5913" y="12191"/>
                </a:lnTo>
                <a:lnTo>
                  <a:pt x="6059" y="12191"/>
                </a:lnTo>
                <a:lnTo>
                  <a:pt x="6205" y="12142"/>
                </a:lnTo>
                <a:lnTo>
                  <a:pt x="6473" y="12020"/>
                </a:lnTo>
                <a:lnTo>
                  <a:pt x="6911" y="11801"/>
                </a:lnTo>
                <a:lnTo>
                  <a:pt x="7349" y="11582"/>
                </a:lnTo>
                <a:lnTo>
                  <a:pt x="7422" y="11534"/>
                </a:lnTo>
                <a:close/>
                <a:moveTo>
                  <a:pt x="5864" y="12653"/>
                </a:moveTo>
                <a:lnTo>
                  <a:pt x="5937" y="12702"/>
                </a:lnTo>
                <a:lnTo>
                  <a:pt x="6059" y="12726"/>
                </a:lnTo>
                <a:lnTo>
                  <a:pt x="6205" y="12702"/>
                </a:lnTo>
                <a:lnTo>
                  <a:pt x="6327" y="12653"/>
                </a:lnTo>
                <a:lnTo>
                  <a:pt x="6132" y="12799"/>
                </a:lnTo>
                <a:lnTo>
                  <a:pt x="6059" y="12872"/>
                </a:lnTo>
                <a:lnTo>
                  <a:pt x="5986" y="12969"/>
                </a:lnTo>
                <a:lnTo>
                  <a:pt x="5986" y="12994"/>
                </a:lnTo>
                <a:lnTo>
                  <a:pt x="5937" y="12945"/>
                </a:lnTo>
                <a:lnTo>
                  <a:pt x="5889" y="12872"/>
                </a:lnTo>
                <a:lnTo>
                  <a:pt x="5864" y="12799"/>
                </a:lnTo>
                <a:lnTo>
                  <a:pt x="5864" y="12677"/>
                </a:lnTo>
                <a:lnTo>
                  <a:pt x="5864" y="12653"/>
                </a:lnTo>
                <a:close/>
                <a:moveTo>
                  <a:pt x="7811" y="12458"/>
                </a:moveTo>
                <a:lnTo>
                  <a:pt x="7738" y="12629"/>
                </a:lnTo>
                <a:lnTo>
                  <a:pt x="7641" y="12799"/>
                </a:lnTo>
                <a:lnTo>
                  <a:pt x="7623" y="12828"/>
                </a:lnTo>
                <a:lnTo>
                  <a:pt x="7623" y="12828"/>
                </a:lnTo>
                <a:lnTo>
                  <a:pt x="7641" y="12775"/>
                </a:lnTo>
                <a:lnTo>
                  <a:pt x="7641" y="12726"/>
                </a:lnTo>
                <a:lnTo>
                  <a:pt x="7592" y="12677"/>
                </a:lnTo>
                <a:lnTo>
                  <a:pt x="7519" y="12653"/>
                </a:lnTo>
                <a:lnTo>
                  <a:pt x="7446" y="12653"/>
                </a:lnTo>
                <a:lnTo>
                  <a:pt x="7349" y="12677"/>
                </a:lnTo>
                <a:lnTo>
                  <a:pt x="7178" y="12726"/>
                </a:lnTo>
                <a:lnTo>
                  <a:pt x="6862" y="12921"/>
                </a:lnTo>
                <a:lnTo>
                  <a:pt x="6521" y="13140"/>
                </a:lnTo>
                <a:lnTo>
                  <a:pt x="6351" y="13237"/>
                </a:lnTo>
                <a:lnTo>
                  <a:pt x="6327" y="13213"/>
                </a:lnTo>
                <a:lnTo>
                  <a:pt x="6059" y="13067"/>
                </a:lnTo>
                <a:lnTo>
                  <a:pt x="6229" y="13067"/>
                </a:lnTo>
                <a:lnTo>
                  <a:pt x="6375" y="13018"/>
                </a:lnTo>
                <a:lnTo>
                  <a:pt x="6546" y="12969"/>
                </a:lnTo>
                <a:lnTo>
                  <a:pt x="6692" y="12896"/>
                </a:lnTo>
                <a:lnTo>
                  <a:pt x="6959" y="12775"/>
                </a:lnTo>
                <a:lnTo>
                  <a:pt x="7227" y="12677"/>
                </a:lnTo>
                <a:lnTo>
                  <a:pt x="7762" y="12483"/>
                </a:lnTo>
                <a:lnTo>
                  <a:pt x="7811" y="12458"/>
                </a:lnTo>
                <a:close/>
                <a:moveTo>
                  <a:pt x="7602" y="12862"/>
                </a:moveTo>
                <a:lnTo>
                  <a:pt x="7446" y="13115"/>
                </a:lnTo>
                <a:lnTo>
                  <a:pt x="7397" y="13115"/>
                </a:lnTo>
                <a:lnTo>
                  <a:pt x="7349" y="13140"/>
                </a:lnTo>
                <a:lnTo>
                  <a:pt x="7300" y="13164"/>
                </a:lnTo>
                <a:lnTo>
                  <a:pt x="7276" y="13213"/>
                </a:lnTo>
                <a:lnTo>
                  <a:pt x="7276" y="13261"/>
                </a:lnTo>
                <a:lnTo>
                  <a:pt x="7227" y="13237"/>
                </a:lnTo>
                <a:lnTo>
                  <a:pt x="7057" y="13237"/>
                </a:lnTo>
                <a:lnTo>
                  <a:pt x="6959" y="13286"/>
                </a:lnTo>
                <a:lnTo>
                  <a:pt x="6765" y="13383"/>
                </a:lnTo>
                <a:lnTo>
                  <a:pt x="6546" y="13505"/>
                </a:lnTo>
                <a:lnTo>
                  <a:pt x="6327" y="13602"/>
                </a:lnTo>
                <a:lnTo>
                  <a:pt x="6302" y="13407"/>
                </a:lnTo>
                <a:lnTo>
                  <a:pt x="6448" y="13407"/>
                </a:lnTo>
                <a:lnTo>
                  <a:pt x="6594" y="13383"/>
                </a:lnTo>
                <a:lnTo>
                  <a:pt x="6740" y="13334"/>
                </a:lnTo>
                <a:lnTo>
                  <a:pt x="6862" y="13261"/>
                </a:lnTo>
                <a:lnTo>
                  <a:pt x="7276" y="13091"/>
                </a:lnTo>
                <a:lnTo>
                  <a:pt x="7470" y="12994"/>
                </a:lnTo>
                <a:lnTo>
                  <a:pt x="7543" y="12921"/>
                </a:lnTo>
                <a:lnTo>
                  <a:pt x="7602" y="12862"/>
                </a:lnTo>
                <a:close/>
                <a:moveTo>
                  <a:pt x="7276" y="13529"/>
                </a:moveTo>
                <a:lnTo>
                  <a:pt x="7276" y="13797"/>
                </a:lnTo>
                <a:lnTo>
                  <a:pt x="7203" y="13772"/>
                </a:lnTo>
                <a:lnTo>
                  <a:pt x="7130" y="13797"/>
                </a:lnTo>
                <a:lnTo>
                  <a:pt x="6959" y="13845"/>
                </a:lnTo>
                <a:lnTo>
                  <a:pt x="6667" y="13991"/>
                </a:lnTo>
                <a:lnTo>
                  <a:pt x="6473" y="14113"/>
                </a:lnTo>
                <a:lnTo>
                  <a:pt x="6302" y="14259"/>
                </a:lnTo>
                <a:lnTo>
                  <a:pt x="6327" y="13870"/>
                </a:lnTo>
                <a:lnTo>
                  <a:pt x="6570" y="13870"/>
                </a:lnTo>
                <a:lnTo>
                  <a:pt x="6692" y="13821"/>
                </a:lnTo>
                <a:lnTo>
                  <a:pt x="6789" y="13772"/>
                </a:lnTo>
                <a:lnTo>
                  <a:pt x="7032" y="13675"/>
                </a:lnTo>
                <a:lnTo>
                  <a:pt x="7154" y="13602"/>
                </a:lnTo>
                <a:lnTo>
                  <a:pt x="7276" y="13529"/>
                </a:lnTo>
                <a:close/>
                <a:moveTo>
                  <a:pt x="7276" y="14819"/>
                </a:moveTo>
                <a:lnTo>
                  <a:pt x="7276" y="14989"/>
                </a:lnTo>
                <a:lnTo>
                  <a:pt x="6889" y="15012"/>
                </a:lnTo>
                <a:lnTo>
                  <a:pt x="6889" y="15012"/>
                </a:lnTo>
                <a:lnTo>
                  <a:pt x="7081" y="14916"/>
                </a:lnTo>
                <a:lnTo>
                  <a:pt x="7276" y="14819"/>
                </a:lnTo>
                <a:close/>
                <a:moveTo>
                  <a:pt x="7300" y="14089"/>
                </a:moveTo>
                <a:lnTo>
                  <a:pt x="7300" y="14162"/>
                </a:lnTo>
                <a:lnTo>
                  <a:pt x="7300" y="14210"/>
                </a:lnTo>
                <a:lnTo>
                  <a:pt x="7227" y="14186"/>
                </a:lnTo>
                <a:lnTo>
                  <a:pt x="7154" y="14210"/>
                </a:lnTo>
                <a:lnTo>
                  <a:pt x="6911" y="14332"/>
                </a:lnTo>
                <a:lnTo>
                  <a:pt x="6692" y="14502"/>
                </a:lnTo>
                <a:lnTo>
                  <a:pt x="6594" y="14575"/>
                </a:lnTo>
                <a:lnTo>
                  <a:pt x="6497" y="14673"/>
                </a:lnTo>
                <a:lnTo>
                  <a:pt x="6400" y="14770"/>
                </a:lnTo>
                <a:lnTo>
                  <a:pt x="6278" y="14843"/>
                </a:lnTo>
                <a:lnTo>
                  <a:pt x="6278" y="14867"/>
                </a:lnTo>
                <a:lnTo>
                  <a:pt x="6278" y="14892"/>
                </a:lnTo>
                <a:lnTo>
                  <a:pt x="6302" y="14892"/>
                </a:lnTo>
                <a:lnTo>
                  <a:pt x="6546" y="14867"/>
                </a:lnTo>
                <a:lnTo>
                  <a:pt x="6667" y="14843"/>
                </a:lnTo>
                <a:lnTo>
                  <a:pt x="6789" y="14794"/>
                </a:lnTo>
                <a:lnTo>
                  <a:pt x="7300" y="14527"/>
                </a:lnTo>
                <a:lnTo>
                  <a:pt x="7300" y="14551"/>
                </a:lnTo>
                <a:lnTo>
                  <a:pt x="7276" y="14551"/>
                </a:lnTo>
                <a:lnTo>
                  <a:pt x="7130" y="14624"/>
                </a:lnTo>
                <a:lnTo>
                  <a:pt x="7032" y="14697"/>
                </a:lnTo>
                <a:lnTo>
                  <a:pt x="6813" y="14867"/>
                </a:lnTo>
                <a:lnTo>
                  <a:pt x="6789" y="14916"/>
                </a:lnTo>
                <a:lnTo>
                  <a:pt x="6789" y="14965"/>
                </a:lnTo>
                <a:lnTo>
                  <a:pt x="6813" y="14989"/>
                </a:lnTo>
                <a:lnTo>
                  <a:pt x="6838" y="15013"/>
                </a:lnTo>
                <a:lnTo>
                  <a:pt x="6229" y="15013"/>
                </a:lnTo>
                <a:lnTo>
                  <a:pt x="6254" y="14746"/>
                </a:lnTo>
                <a:lnTo>
                  <a:pt x="6278" y="14502"/>
                </a:lnTo>
                <a:lnTo>
                  <a:pt x="6400" y="14478"/>
                </a:lnTo>
                <a:lnTo>
                  <a:pt x="6521" y="14454"/>
                </a:lnTo>
                <a:lnTo>
                  <a:pt x="6765" y="14332"/>
                </a:lnTo>
                <a:lnTo>
                  <a:pt x="7130" y="14186"/>
                </a:lnTo>
                <a:lnTo>
                  <a:pt x="7300" y="14089"/>
                </a:lnTo>
                <a:close/>
                <a:moveTo>
                  <a:pt x="6838" y="10925"/>
                </a:moveTo>
                <a:lnTo>
                  <a:pt x="6594" y="10950"/>
                </a:lnTo>
                <a:lnTo>
                  <a:pt x="6351" y="11023"/>
                </a:lnTo>
                <a:lnTo>
                  <a:pt x="6132" y="11144"/>
                </a:lnTo>
                <a:lnTo>
                  <a:pt x="5913" y="11290"/>
                </a:lnTo>
                <a:lnTo>
                  <a:pt x="5791" y="11436"/>
                </a:lnTo>
                <a:lnTo>
                  <a:pt x="5670" y="11607"/>
                </a:lnTo>
                <a:lnTo>
                  <a:pt x="5597" y="11801"/>
                </a:lnTo>
                <a:lnTo>
                  <a:pt x="5524" y="11996"/>
                </a:lnTo>
                <a:lnTo>
                  <a:pt x="5475" y="12191"/>
                </a:lnTo>
                <a:lnTo>
                  <a:pt x="5426" y="12410"/>
                </a:lnTo>
                <a:lnTo>
                  <a:pt x="5426" y="12604"/>
                </a:lnTo>
                <a:lnTo>
                  <a:pt x="5451" y="12799"/>
                </a:lnTo>
                <a:lnTo>
                  <a:pt x="5475" y="12921"/>
                </a:lnTo>
                <a:lnTo>
                  <a:pt x="5499" y="13042"/>
                </a:lnTo>
                <a:lnTo>
                  <a:pt x="5572" y="13140"/>
                </a:lnTo>
                <a:lnTo>
                  <a:pt x="5645" y="13237"/>
                </a:lnTo>
                <a:lnTo>
                  <a:pt x="5718" y="13334"/>
                </a:lnTo>
                <a:lnTo>
                  <a:pt x="5816" y="13383"/>
                </a:lnTo>
                <a:lnTo>
                  <a:pt x="5889" y="13456"/>
                </a:lnTo>
                <a:lnTo>
                  <a:pt x="6010" y="13480"/>
                </a:lnTo>
                <a:lnTo>
                  <a:pt x="5962" y="13675"/>
                </a:lnTo>
                <a:lnTo>
                  <a:pt x="5937" y="13894"/>
                </a:lnTo>
                <a:lnTo>
                  <a:pt x="5913" y="14332"/>
                </a:lnTo>
                <a:lnTo>
                  <a:pt x="5816" y="14794"/>
                </a:lnTo>
                <a:lnTo>
                  <a:pt x="5816" y="15038"/>
                </a:lnTo>
                <a:lnTo>
                  <a:pt x="5816" y="15159"/>
                </a:lnTo>
                <a:lnTo>
                  <a:pt x="5840" y="15281"/>
                </a:lnTo>
                <a:lnTo>
                  <a:pt x="5889" y="15330"/>
                </a:lnTo>
                <a:lnTo>
                  <a:pt x="5962" y="15378"/>
                </a:lnTo>
                <a:lnTo>
                  <a:pt x="6035" y="15403"/>
                </a:lnTo>
                <a:lnTo>
                  <a:pt x="6108" y="15378"/>
                </a:lnTo>
                <a:lnTo>
                  <a:pt x="6254" y="15403"/>
                </a:lnTo>
                <a:lnTo>
                  <a:pt x="6424" y="15427"/>
                </a:lnTo>
                <a:lnTo>
                  <a:pt x="6789" y="15427"/>
                </a:lnTo>
                <a:lnTo>
                  <a:pt x="7130" y="15403"/>
                </a:lnTo>
                <a:lnTo>
                  <a:pt x="7470" y="15378"/>
                </a:lnTo>
                <a:lnTo>
                  <a:pt x="7543" y="15354"/>
                </a:lnTo>
                <a:lnTo>
                  <a:pt x="7592" y="15330"/>
                </a:lnTo>
                <a:lnTo>
                  <a:pt x="7616" y="15281"/>
                </a:lnTo>
                <a:lnTo>
                  <a:pt x="7665" y="15232"/>
                </a:lnTo>
                <a:lnTo>
                  <a:pt x="7665" y="15159"/>
                </a:lnTo>
                <a:lnTo>
                  <a:pt x="7665" y="15111"/>
                </a:lnTo>
                <a:lnTo>
                  <a:pt x="7689" y="14308"/>
                </a:lnTo>
                <a:lnTo>
                  <a:pt x="7689" y="13894"/>
                </a:lnTo>
                <a:lnTo>
                  <a:pt x="7665" y="13699"/>
                </a:lnTo>
                <a:lnTo>
                  <a:pt x="7616" y="13505"/>
                </a:lnTo>
                <a:lnTo>
                  <a:pt x="7714" y="13456"/>
                </a:lnTo>
                <a:lnTo>
                  <a:pt x="7787" y="13407"/>
                </a:lnTo>
                <a:lnTo>
                  <a:pt x="7932" y="13164"/>
                </a:lnTo>
                <a:lnTo>
                  <a:pt x="8103" y="12896"/>
                </a:lnTo>
                <a:lnTo>
                  <a:pt x="8224" y="12629"/>
                </a:lnTo>
                <a:lnTo>
                  <a:pt x="8249" y="12483"/>
                </a:lnTo>
                <a:lnTo>
                  <a:pt x="8273" y="12337"/>
                </a:lnTo>
                <a:lnTo>
                  <a:pt x="8273" y="12191"/>
                </a:lnTo>
                <a:lnTo>
                  <a:pt x="8249" y="12020"/>
                </a:lnTo>
                <a:lnTo>
                  <a:pt x="8224" y="11874"/>
                </a:lnTo>
                <a:lnTo>
                  <a:pt x="8151" y="11728"/>
                </a:lnTo>
                <a:lnTo>
                  <a:pt x="8103" y="11607"/>
                </a:lnTo>
                <a:lnTo>
                  <a:pt x="8005" y="11485"/>
                </a:lnTo>
                <a:lnTo>
                  <a:pt x="7908" y="11363"/>
                </a:lnTo>
                <a:lnTo>
                  <a:pt x="7787" y="11242"/>
                </a:lnTo>
                <a:lnTo>
                  <a:pt x="7592" y="11120"/>
                </a:lnTo>
                <a:lnTo>
                  <a:pt x="7349" y="10998"/>
                </a:lnTo>
                <a:lnTo>
                  <a:pt x="7105" y="10950"/>
                </a:lnTo>
                <a:lnTo>
                  <a:pt x="6838" y="10925"/>
                </a:lnTo>
                <a:close/>
                <a:moveTo>
                  <a:pt x="12726" y="7811"/>
                </a:moveTo>
                <a:lnTo>
                  <a:pt x="12872" y="7860"/>
                </a:lnTo>
                <a:lnTo>
                  <a:pt x="12921" y="7884"/>
                </a:lnTo>
                <a:lnTo>
                  <a:pt x="12969" y="7933"/>
                </a:lnTo>
                <a:lnTo>
                  <a:pt x="12994" y="7981"/>
                </a:lnTo>
                <a:lnTo>
                  <a:pt x="13018" y="8078"/>
                </a:lnTo>
                <a:lnTo>
                  <a:pt x="13018" y="8103"/>
                </a:lnTo>
                <a:lnTo>
                  <a:pt x="12069" y="8103"/>
                </a:lnTo>
                <a:lnTo>
                  <a:pt x="11607" y="8151"/>
                </a:lnTo>
                <a:lnTo>
                  <a:pt x="11144" y="8200"/>
                </a:lnTo>
                <a:lnTo>
                  <a:pt x="10390" y="8200"/>
                </a:lnTo>
                <a:lnTo>
                  <a:pt x="10195" y="8224"/>
                </a:lnTo>
                <a:lnTo>
                  <a:pt x="10025" y="8273"/>
                </a:lnTo>
                <a:lnTo>
                  <a:pt x="9879" y="8346"/>
                </a:lnTo>
                <a:lnTo>
                  <a:pt x="9806" y="8395"/>
                </a:lnTo>
                <a:lnTo>
                  <a:pt x="9782" y="8443"/>
                </a:lnTo>
                <a:lnTo>
                  <a:pt x="9782" y="8492"/>
                </a:lnTo>
                <a:lnTo>
                  <a:pt x="9806" y="8541"/>
                </a:lnTo>
                <a:lnTo>
                  <a:pt x="9903" y="8589"/>
                </a:lnTo>
                <a:lnTo>
                  <a:pt x="11193" y="8589"/>
                </a:lnTo>
                <a:lnTo>
                  <a:pt x="11655" y="8565"/>
                </a:lnTo>
                <a:lnTo>
                  <a:pt x="12118" y="8589"/>
                </a:lnTo>
                <a:lnTo>
                  <a:pt x="12580" y="8589"/>
                </a:lnTo>
                <a:lnTo>
                  <a:pt x="12799" y="8565"/>
                </a:lnTo>
                <a:lnTo>
                  <a:pt x="13042" y="8541"/>
                </a:lnTo>
                <a:lnTo>
                  <a:pt x="13042" y="8735"/>
                </a:lnTo>
                <a:lnTo>
                  <a:pt x="13042" y="8979"/>
                </a:lnTo>
                <a:lnTo>
                  <a:pt x="12264" y="8979"/>
                </a:lnTo>
                <a:lnTo>
                  <a:pt x="11485" y="9003"/>
                </a:lnTo>
                <a:lnTo>
                  <a:pt x="11096" y="9027"/>
                </a:lnTo>
                <a:lnTo>
                  <a:pt x="10706" y="9052"/>
                </a:lnTo>
                <a:lnTo>
                  <a:pt x="10341" y="9125"/>
                </a:lnTo>
                <a:lnTo>
                  <a:pt x="10147" y="9173"/>
                </a:lnTo>
                <a:lnTo>
                  <a:pt x="9976" y="9246"/>
                </a:lnTo>
                <a:lnTo>
                  <a:pt x="9952" y="9295"/>
                </a:lnTo>
                <a:lnTo>
                  <a:pt x="9928" y="9344"/>
                </a:lnTo>
                <a:lnTo>
                  <a:pt x="9952" y="9392"/>
                </a:lnTo>
                <a:lnTo>
                  <a:pt x="10001" y="9417"/>
                </a:lnTo>
                <a:lnTo>
                  <a:pt x="10171" y="9441"/>
                </a:lnTo>
                <a:lnTo>
                  <a:pt x="10731" y="9441"/>
                </a:lnTo>
                <a:lnTo>
                  <a:pt x="11485" y="9368"/>
                </a:lnTo>
                <a:lnTo>
                  <a:pt x="12264" y="9368"/>
                </a:lnTo>
                <a:lnTo>
                  <a:pt x="13042" y="9344"/>
                </a:lnTo>
                <a:lnTo>
                  <a:pt x="13067" y="9733"/>
                </a:lnTo>
                <a:lnTo>
                  <a:pt x="12994" y="9684"/>
                </a:lnTo>
                <a:lnTo>
                  <a:pt x="12921" y="9660"/>
                </a:lnTo>
                <a:lnTo>
                  <a:pt x="12118" y="9709"/>
                </a:lnTo>
                <a:lnTo>
                  <a:pt x="11290" y="9757"/>
                </a:lnTo>
                <a:lnTo>
                  <a:pt x="10950" y="9782"/>
                </a:lnTo>
                <a:lnTo>
                  <a:pt x="10366" y="9782"/>
                </a:lnTo>
                <a:lnTo>
                  <a:pt x="10195" y="9830"/>
                </a:lnTo>
                <a:lnTo>
                  <a:pt x="10001" y="9879"/>
                </a:lnTo>
                <a:lnTo>
                  <a:pt x="9855" y="9952"/>
                </a:lnTo>
                <a:lnTo>
                  <a:pt x="9830" y="9976"/>
                </a:lnTo>
                <a:lnTo>
                  <a:pt x="9830" y="10001"/>
                </a:lnTo>
                <a:lnTo>
                  <a:pt x="9830" y="10049"/>
                </a:lnTo>
                <a:lnTo>
                  <a:pt x="9855" y="10074"/>
                </a:lnTo>
                <a:lnTo>
                  <a:pt x="10001" y="10147"/>
                </a:lnTo>
                <a:lnTo>
                  <a:pt x="10171" y="10195"/>
                </a:lnTo>
                <a:lnTo>
                  <a:pt x="10366" y="10220"/>
                </a:lnTo>
                <a:lnTo>
                  <a:pt x="10560" y="10220"/>
                </a:lnTo>
                <a:lnTo>
                  <a:pt x="10950" y="10195"/>
                </a:lnTo>
                <a:lnTo>
                  <a:pt x="11290" y="10171"/>
                </a:lnTo>
                <a:lnTo>
                  <a:pt x="12118" y="10122"/>
                </a:lnTo>
                <a:lnTo>
                  <a:pt x="12921" y="10098"/>
                </a:lnTo>
                <a:lnTo>
                  <a:pt x="13018" y="10074"/>
                </a:lnTo>
                <a:lnTo>
                  <a:pt x="13091" y="10001"/>
                </a:lnTo>
                <a:lnTo>
                  <a:pt x="13091" y="10390"/>
                </a:lnTo>
                <a:lnTo>
                  <a:pt x="13091" y="10633"/>
                </a:lnTo>
                <a:lnTo>
                  <a:pt x="12921" y="10609"/>
                </a:lnTo>
                <a:lnTo>
                  <a:pt x="12775" y="10585"/>
                </a:lnTo>
                <a:lnTo>
                  <a:pt x="12410" y="10585"/>
                </a:lnTo>
                <a:lnTo>
                  <a:pt x="12069" y="10609"/>
                </a:lnTo>
                <a:lnTo>
                  <a:pt x="11728" y="10609"/>
                </a:lnTo>
                <a:lnTo>
                  <a:pt x="11266" y="10585"/>
                </a:lnTo>
                <a:lnTo>
                  <a:pt x="10779" y="10560"/>
                </a:lnTo>
                <a:lnTo>
                  <a:pt x="10536" y="10585"/>
                </a:lnTo>
                <a:lnTo>
                  <a:pt x="10317" y="10633"/>
                </a:lnTo>
                <a:lnTo>
                  <a:pt x="10098" y="10706"/>
                </a:lnTo>
                <a:lnTo>
                  <a:pt x="9903" y="10828"/>
                </a:lnTo>
                <a:lnTo>
                  <a:pt x="9903" y="10852"/>
                </a:lnTo>
                <a:lnTo>
                  <a:pt x="9928" y="10877"/>
                </a:lnTo>
                <a:lnTo>
                  <a:pt x="10147" y="10950"/>
                </a:lnTo>
                <a:lnTo>
                  <a:pt x="10390" y="10974"/>
                </a:lnTo>
                <a:lnTo>
                  <a:pt x="10901" y="10998"/>
                </a:lnTo>
                <a:lnTo>
                  <a:pt x="11899" y="10998"/>
                </a:lnTo>
                <a:lnTo>
                  <a:pt x="12483" y="11047"/>
                </a:lnTo>
                <a:lnTo>
                  <a:pt x="12799" y="11047"/>
                </a:lnTo>
                <a:lnTo>
                  <a:pt x="13091" y="10998"/>
                </a:lnTo>
                <a:lnTo>
                  <a:pt x="13067" y="11363"/>
                </a:lnTo>
                <a:lnTo>
                  <a:pt x="12239" y="11388"/>
                </a:lnTo>
                <a:lnTo>
                  <a:pt x="11412" y="11461"/>
                </a:lnTo>
                <a:lnTo>
                  <a:pt x="11071" y="11485"/>
                </a:lnTo>
                <a:lnTo>
                  <a:pt x="10682" y="11509"/>
                </a:lnTo>
                <a:lnTo>
                  <a:pt x="10487" y="11534"/>
                </a:lnTo>
                <a:lnTo>
                  <a:pt x="10293" y="11558"/>
                </a:lnTo>
                <a:lnTo>
                  <a:pt x="10122" y="11607"/>
                </a:lnTo>
                <a:lnTo>
                  <a:pt x="9976" y="11680"/>
                </a:lnTo>
                <a:lnTo>
                  <a:pt x="9952" y="11704"/>
                </a:lnTo>
                <a:lnTo>
                  <a:pt x="9952" y="11728"/>
                </a:lnTo>
                <a:lnTo>
                  <a:pt x="9952" y="11753"/>
                </a:lnTo>
                <a:lnTo>
                  <a:pt x="9976" y="11777"/>
                </a:lnTo>
                <a:lnTo>
                  <a:pt x="10122" y="11850"/>
                </a:lnTo>
                <a:lnTo>
                  <a:pt x="10317" y="11874"/>
                </a:lnTo>
                <a:lnTo>
                  <a:pt x="10487" y="11899"/>
                </a:lnTo>
                <a:lnTo>
                  <a:pt x="10682" y="11899"/>
                </a:lnTo>
                <a:lnTo>
                  <a:pt x="11071" y="11874"/>
                </a:lnTo>
                <a:lnTo>
                  <a:pt x="11412" y="11826"/>
                </a:lnTo>
                <a:lnTo>
                  <a:pt x="12239" y="11777"/>
                </a:lnTo>
                <a:lnTo>
                  <a:pt x="13067" y="11728"/>
                </a:lnTo>
                <a:lnTo>
                  <a:pt x="13042" y="12312"/>
                </a:lnTo>
                <a:lnTo>
                  <a:pt x="12848" y="12264"/>
                </a:lnTo>
                <a:lnTo>
                  <a:pt x="12264" y="12264"/>
                </a:lnTo>
                <a:lnTo>
                  <a:pt x="11874" y="12288"/>
                </a:lnTo>
                <a:lnTo>
                  <a:pt x="11509" y="12312"/>
                </a:lnTo>
                <a:lnTo>
                  <a:pt x="11120" y="12312"/>
                </a:lnTo>
                <a:lnTo>
                  <a:pt x="10706" y="12288"/>
                </a:lnTo>
                <a:lnTo>
                  <a:pt x="10512" y="12312"/>
                </a:lnTo>
                <a:lnTo>
                  <a:pt x="10317" y="12337"/>
                </a:lnTo>
                <a:lnTo>
                  <a:pt x="10147" y="12385"/>
                </a:lnTo>
                <a:lnTo>
                  <a:pt x="9976" y="12483"/>
                </a:lnTo>
                <a:lnTo>
                  <a:pt x="9952" y="12507"/>
                </a:lnTo>
                <a:lnTo>
                  <a:pt x="9976" y="12531"/>
                </a:lnTo>
                <a:lnTo>
                  <a:pt x="10122" y="12629"/>
                </a:lnTo>
                <a:lnTo>
                  <a:pt x="10317" y="12677"/>
                </a:lnTo>
                <a:lnTo>
                  <a:pt x="10512" y="12726"/>
                </a:lnTo>
                <a:lnTo>
                  <a:pt x="11120" y="12726"/>
                </a:lnTo>
                <a:lnTo>
                  <a:pt x="11509" y="12702"/>
                </a:lnTo>
                <a:lnTo>
                  <a:pt x="12264" y="12726"/>
                </a:lnTo>
                <a:lnTo>
                  <a:pt x="12653" y="12702"/>
                </a:lnTo>
                <a:lnTo>
                  <a:pt x="12823" y="12677"/>
                </a:lnTo>
                <a:lnTo>
                  <a:pt x="13018" y="12653"/>
                </a:lnTo>
                <a:lnTo>
                  <a:pt x="12994" y="12848"/>
                </a:lnTo>
                <a:lnTo>
                  <a:pt x="12994" y="13164"/>
                </a:lnTo>
                <a:lnTo>
                  <a:pt x="12629" y="13115"/>
                </a:lnTo>
                <a:lnTo>
                  <a:pt x="12264" y="13115"/>
                </a:lnTo>
                <a:lnTo>
                  <a:pt x="11534" y="13164"/>
                </a:lnTo>
                <a:lnTo>
                  <a:pt x="11144" y="13164"/>
                </a:lnTo>
                <a:lnTo>
                  <a:pt x="10755" y="13188"/>
                </a:lnTo>
                <a:lnTo>
                  <a:pt x="10341" y="13213"/>
                </a:lnTo>
                <a:lnTo>
                  <a:pt x="10171" y="13261"/>
                </a:lnTo>
                <a:lnTo>
                  <a:pt x="9976" y="13310"/>
                </a:lnTo>
                <a:lnTo>
                  <a:pt x="9952" y="13334"/>
                </a:lnTo>
                <a:lnTo>
                  <a:pt x="9976" y="13383"/>
                </a:lnTo>
                <a:lnTo>
                  <a:pt x="10122" y="13480"/>
                </a:lnTo>
                <a:lnTo>
                  <a:pt x="10293" y="13529"/>
                </a:lnTo>
                <a:lnTo>
                  <a:pt x="10463" y="13578"/>
                </a:lnTo>
                <a:lnTo>
                  <a:pt x="11023" y="13578"/>
                </a:lnTo>
                <a:lnTo>
                  <a:pt x="11363" y="13553"/>
                </a:lnTo>
                <a:lnTo>
                  <a:pt x="12166" y="13505"/>
                </a:lnTo>
                <a:lnTo>
                  <a:pt x="12580" y="13505"/>
                </a:lnTo>
                <a:lnTo>
                  <a:pt x="12969" y="13529"/>
                </a:lnTo>
                <a:lnTo>
                  <a:pt x="12945" y="14210"/>
                </a:lnTo>
                <a:lnTo>
                  <a:pt x="12775" y="14137"/>
                </a:lnTo>
                <a:lnTo>
                  <a:pt x="12580" y="14089"/>
                </a:lnTo>
                <a:lnTo>
                  <a:pt x="12385" y="14064"/>
                </a:lnTo>
                <a:lnTo>
                  <a:pt x="11753" y="14064"/>
                </a:lnTo>
                <a:lnTo>
                  <a:pt x="11388" y="14089"/>
                </a:lnTo>
                <a:lnTo>
                  <a:pt x="10852" y="14137"/>
                </a:lnTo>
                <a:lnTo>
                  <a:pt x="10317" y="14162"/>
                </a:lnTo>
                <a:lnTo>
                  <a:pt x="10001" y="14186"/>
                </a:lnTo>
                <a:lnTo>
                  <a:pt x="9830" y="14235"/>
                </a:lnTo>
                <a:lnTo>
                  <a:pt x="9782" y="14259"/>
                </a:lnTo>
                <a:lnTo>
                  <a:pt x="9709" y="14308"/>
                </a:lnTo>
                <a:lnTo>
                  <a:pt x="9684" y="14332"/>
                </a:lnTo>
                <a:lnTo>
                  <a:pt x="9684" y="14381"/>
                </a:lnTo>
                <a:lnTo>
                  <a:pt x="9684" y="14429"/>
                </a:lnTo>
                <a:lnTo>
                  <a:pt x="9709" y="14478"/>
                </a:lnTo>
                <a:lnTo>
                  <a:pt x="9782" y="14527"/>
                </a:lnTo>
                <a:lnTo>
                  <a:pt x="9830" y="14551"/>
                </a:lnTo>
                <a:lnTo>
                  <a:pt x="10001" y="14600"/>
                </a:lnTo>
                <a:lnTo>
                  <a:pt x="10414" y="14600"/>
                </a:lnTo>
                <a:lnTo>
                  <a:pt x="10828" y="14551"/>
                </a:lnTo>
                <a:lnTo>
                  <a:pt x="11144" y="14527"/>
                </a:lnTo>
                <a:lnTo>
                  <a:pt x="11558" y="14502"/>
                </a:lnTo>
                <a:lnTo>
                  <a:pt x="11996" y="14454"/>
                </a:lnTo>
                <a:lnTo>
                  <a:pt x="12215" y="14478"/>
                </a:lnTo>
                <a:lnTo>
                  <a:pt x="12434" y="14478"/>
                </a:lnTo>
                <a:lnTo>
                  <a:pt x="12629" y="14527"/>
                </a:lnTo>
                <a:lnTo>
                  <a:pt x="12823" y="14600"/>
                </a:lnTo>
                <a:lnTo>
                  <a:pt x="12872" y="14624"/>
                </a:lnTo>
                <a:lnTo>
                  <a:pt x="12945" y="14624"/>
                </a:lnTo>
                <a:lnTo>
                  <a:pt x="12945" y="15062"/>
                </a:lnTo>
                <a:lnTo>
                  <a:pt x="12872" y="14989"/>
                </a:lnTo>
                <a:lnTo>
                  <a:pt x="12848" y="14965"/>
                </a:lnTo>
                <a:lnTo>
                  <a:pt x="12799" y="14940"/>
                </a:lnTo>
                <a:lnTo>
                  <a:pt x="12483" y="14916"/>
                </a:lnTo>
                <a:lnTo>
                  <a:pt x="12142" y="14892"/>
                </a:lnTo>
                <a:lnTo>
                  <a:pt x="11461" y="14916"/>
                </a:lnTo>
                <a:lnTo>
                  <a:pt x="10706" y="14940"/>
                </a:lnTo>
                <a:lnTo>
                  <a:pt x="10317" y="14965"/>
                </a:lnTo>
                <a:lnTo>
                  <a:pt x="9952" y="15013"/>
                </a:lnTo>
                <a:lnTo>
                  <a:pt x="9903" y="15038"/>
                </a:lnTo>
                <a:lnTo>
                  <a:pt x="9855" y="15086"/>
                </a:lnTo>
                <a:lnTo>
                  <a:pt x="9830" y="15135"/>
                </a:lnTo>
                <a:lnTo>
                  <a:pt x="9830" y="15208"/>
                </a:lnTo>
                <a:lnTo>
                  <a:pt x="9830" y="15257"/>
                </a:lnTo>
                <a:lnTo>
                  <a:pt x="9855" y="15305"/>
                </a:lnTo>
                <a:lnTo>
                  <a:pt x="9903" y="15354"/>
                </a:lnTo>
                <a:lnTo>
                  <a:pt x="9952" y="15378"/>
                </a:lnTo>
                <a:lnTo>
                  <a:pt x="10293" y="15403"/>
                </a:lnTo>
                <a:lnTo>
                  <a:pt x="10633" y="15403"/>
                </a:lnTo>
                <a:lnTo>
                  <a:pt x="11315" y="15378"/>
                </a:lnTo>
                <a:lnTo>
                  <a:pt x="12045" y="15354"/>
                </a:lnTo>
                <a:lnTo>
                  <a:pt x="12750" y="15330"/>
                </a:lnTo>
                <a:lnTo>
                  <a:pt x="12848" y="15305"/>
                </a:lnTo>
                <a:lnTo>
                  <a:pt x="12896" y="15257"/>
                </a:lnTo>
                <a:lnTo>
                  <a:pt x="12921" y="15232"/>
                </a:lnTo>
                <a:lnTo>
                  <a:pt x="12921" y="15695"/>
                </a:lnTo>
                <a:lnTo>
                  <a:pt x="12629" y="15646"/>
                </a:lnTo>
                <a:lnTo>
                  <a:pt x="12312" y="15646"/>
                </a:lnTo>
                <a:lnTo>
                  <a:pt x="11728" y="15670"/>
                </a:lnTo>
                <a:lnTo>
                  <a:pt x="11290" y="15695"/>
                </a:lnTo>
                <a:lnTo>
                  <a:pt x="10828" y="15743"/>
                </a:lnTo>
                <a:lnTo>
                  <a:pt x="10609" y="15792"/>
                </a:lnTo>
                <a:lnTo>
                  <a:pt x="10390" y="15865"/>
                </a:lnTo>
                <a:lnTo>
                  <a:pt x="10195" y="15938"/>
                </a:lnTo>
                <a:lnTo>
                  <a:pt x="10001" y="16060"/>
                </a:lnTo>
                <a:lnTo>
                  <a:pt x="9976" y="16084"/>
                </a:lnTo>
                <a:lnTo>
                  <a:pt x="9976" y="16133"/>
                </a:lnTo>
                <a:lnTo>
                  <a:pt x="9976" y="16157"/>
                </a:lnTo>
                <a:lnTo>
                  <a:pt x="10025" y="16181"/>
                </a:lnTo>
                <a:lnTo>
                  <a:pt x="10414" y="16181"/>
                </a:lnTo>
                <a:lnTo>
                  <a:pt x="10804" y="16157"/>
                </a:lnTo>
                <a:lnTo>
                  <a:pt x="11193" y="16108"/>
                </a:lnTo>
                <a:lnTo>
                  <a:pt x="11582" y="16084"/>
                </a:lnTo>
                <a:lnTo>
                  <a:pt x="12020" y="16060"/>
                </a:lnTo>
                <a:lnTo>
                  <a:pt x="12458" y="16060"/>
                </a:lnTo>
                <a:lnTo>
                  <a:pt x="12702" y="16084"/>
                </a:lnTo>
                <a:lnTo>
                  <a:pt x="12945" y="16133"/>
                </a:lnTo>
                <a:lnTo>
                  <a:pt x="12945" y="16424"/>
                </a:lnTo>
                <a:lnTo>
                  <a:pt x="12629" y="16400"/>
                </a:lnTo>
                <a:lnTo>
                  <a:pt x="12312" y="16400"/>
                </a:lnTo>
                <a:lnTo>
                  <a:pt x="11680" y="16424"/>
                </a:lnTo>
                <a:lnTo>
                  <a:pt x="11363" y="16424"/>
                </a:lnTo>
                <a:lnTo>
                  <a:pt x="10925" y="16449"/>
                </a:lnTo>
                <a:lnTo>
                  <a:pt x="10706" y="16473"/>
                </a:lnTo>
                <a:lnTo>
                  <a:pt x="10512" y="16522"/>
                </a:lnTo>
                <a:lnTo>
                  <a:pt x="10341" y="16619"/>
                </a:lnTo>
                <a:lnTo>
                  <a:pt x="10293" y="16668"/>
                </a:lnTo>
                <a:lnTo>
                  <a:pt x="10244" y="16716"/>
                </a:lnTo>
                <a:lnTo>
                  <a:pt x="10244" y="16814"/>
                </a:lnTo>
                <a:lnTo>
                  <a:pt x="10268" y="16838"/>
                </a:lnTo>
                <a:lnTo>
                  <a:pt x="10293" y="16862"/>
                </a:lnTo>
                <a:lnTo>
                  <a:pt x="10414" y="16935"/>
                </a:lnTo>
                <a:lnTo>
                  <a:pt x="10560" y="16960"/>
                </a:lnTo>
                <a:lnTo>
                  <a:pt x="10925" y="16960"/>
                </a:lnTo>
                <a:lnTo>
                  <a:pt x="11290" y="16935"/>
                </a:lnTo>
                <a:lnTo>
                  <a:pt x="11582" y="16887"/>
                </a:lnTo>
                <a:lnTo>
                  <a:pt x="12629" y="16887"/>
                </a:lnTo>
                <a:lnTo>
                  <a:pt x="12969" y="16935"/>
                </a:lnTo>
                <a:lnTo>
                  <a:pt x="12969" y="17179"/>
                </a:lnTo>
                <a:lnTo>
                  <a:pt x="12945" y="17227"/>
                </a:lnTo>
                <a:lnTo>
                  <a:pt x="12921" y="17276"/>
                </a:lnTo>
                <a:lnTo>
                  <a:pt x="12921" y="17373"/>
                </a:lnTo>
                <a:lnTo>
                  <a:pt x="12653" y="17349"/>
                </a:lnTo>
                <a:lnTo>
                  <a:pt x="12385" y="17349"/>
                </a:lnTo>
                <a:lnTo>
                  <a:pt x="11850" y="17398"/>
                </a:lnTo>
                <a:lnTo>
                  <a:pt x="11120" y="17422"/>
                </a:lnTo>
                <a:lnTo>
                  <a:pt x="10755" y="17471"/>
                </a:lnTo>
                <a:lnTo>
                  <a:pt x="10585" y="17519"/>
                </a:lnTo>
                <a:lnTo>
                  <a:pt x="10414" y="17592"/>
                </a:lnTo>
                <a:lnTo>
                  <a:pt x="10390" y="17592"/>
                </a:lnTo>
                <a:lnTo>
                  <a:pt x="10414" y="17617"/>
                </a:lnTo>
                <a:lnTo>
                  <a:pt x="10560" y="17665"/>
                </a:lnTo>
                <a:lnTo>
                  <a:pt x="10731" y="17714"/>
                </a:lnTo>
                <a:lnTo>
                  <a:pt x="11023" y="17738"/>
                </a:lnTo>
                <a:lnTo>
                  <a:pt x="12775" y="17738"/>
                </a:lnTo>
                <a:lnTo>
                  <a:pt x="12677" y="17836"/>
                </a:lnTo>
                <a:lnTo>
                  <a:pt x="12580" y="17957"/>
                </a:lnTo>
                <a:lnTo>
                  <a:pt x="12483" y="17909"/>
                </a:lnTo>
                <a:lnTo>
                  <a:pt x="12361" y="17884"/>
                </a:lnTo>
                <a:lnTo>
                  <a:pt x="11363" y="17884"/>
                </a:lnTo>
                <a:lnTo>
                  <a:pt x="11047" y="17909"/>
                </a:lnTo>
                <a:lnTo>
                  <a:pt x="10901" y="17933"/>
                </a:lnTo>
                <a:lnTo>
                  <a:pt x="10755" y="17957"/>
                </a:lnTo>
                <a:lnTo>
                  <a:pt x="10633" y="18030"/>
                </a:lnTo>
                <a:lnTo>
                  <a:pt x="10512" y="18103"/>
                </a:lnTo>
                <a:lnTo>
                  <a:pt x="10512" y="18128"/>
                </a:lnTo>
                <a:lnTo>
                  <a:pt x="10536" y="18152"/>
                </a:lnTo>
                <a:lnTo>
                  <a:pt x="10633" y="18201"/>
                </a:lnTo>
                <a:lnTo>
                  <a:pt x="10779" y="18249"/>
                </a:lnTo>
                <a:lnTo>
                  <a:pt x="10925" y="18274"/>
                </a:lnTo>
                <a:lnTo>
                  <a:pt x="11071" y="18274"/>
                </a:lnTo>
                <a:lnTo>
                  <a:pt x="11363" y="18249"/>
                </a:lnTo>
                <a:lnTo>
                  <a:pt x="11655" y="18225"/>
                </a:lnTo>
                <a:lnTo>
                  <a:pt x="11947" y="18249"/>
                </a:lnTo>
                <a:lnTo>
                  <a:pt x="11704" y="18298"/>
                </a:lnTo>
                <a:lnTo>
                  <a:pt x="11461" y="18322"/>
                </a:lnTo>
                <a:lnTo>
                  <a:pt x="10950" y="18371"/>
                </a:lnTo>
                <a:lnTo>
                  <a:pt x="10025" y="18395"/>
                </a:lnTo>
                <a:lnTo>
                  <a:pt x="9100" y="18420"/>
                </a:lnTo>
                <a:lnTo>
                  <a:pt x="8151" y="18420"/>
                </a:lnTo>
                <a:lnTo>
                  <a:pt x="7227" y="18395"/>
                </a:lnTo>
                <a:lnTo>
                  <a:pt x="6254" y="18347"/>
                </a:lnTo>
                <a:lnTo>
                  <a:pt x="5305" y="18371"/>
                </a:lnTo>
                <a:lnTo>
                  <a:pt x="3382" y="18420"/>
                </a:lnTo>
                <a:lnTo>
                  <a:pt x="2555" y="18444"/>
                </a:lnTo>
                <a:lnTo>
                  <a:pt x="2141" y="18444"/>
                </a:lnTo>
                <a:lnTo>
                  <a:pt x="1728" y="18420"/>
                </a:lnTo>
                <a:lnTo>
                  <a:pt x="1557" y="18395"/>
                </a:lnTo>
                <a:lnTo>
                  <a:pt x="1387" y="18347"/>
                </a:lnTo>
                <a:lnTo>
                  <a:pt x="1217" y="18298"/>
                </a:lnTo>
                <a:lnTo>
                  <a:pt x="1095" y="18249"/>
                </a:lnTo>
                <a:lnTo>
                  <a:pt x="949" y="18152"/>
                </a:lnTo>
                <a:lnTo>
                  <a:pt x="827" y="18079"/>
                </a:lnTo>
                <a:lnTo>
                  <a:pt x="608" y="17836"/>
                </a:lnTo>
                <a:lnTo>
                  <a:pt x="608" y="17787"/>
                </a:lnTo>
                <a:lnTo>
                  <a:pt x="633" y="17154"/>
                </a:lnTo>
                <a:lnTo>
                  <a:pt x="681" y="16497"/>
                </a:lnTo>
                <a:lnTo>
                  <a:pt x="681" y="15865"/>
                </a:lnTo>
                <a:lnTo>
                  <a:pt x="657" y="15549"/>
                </a:lnTo>
                <a:lnTo>
                  <a:pt x="633" y="15232"/>
                </a:lnTo>
                <a:lnTo>
                  <a:pt x="584" y="14892"/>
                </a:lnTo>
                <a:lnTo>
                  <a:pt x="560" y="14551"/>
                </a:lnTo>
                <a:lnTo>
                  <a:pt x="535" y="13845"/>
                </a:lnTo>
                <a:lnTo>
                  <a:pt x="560" y="13164"/>
                </a:lnTo>
                <a:lnTo>
                  <a:pt x="584" y="12483"/>
                </a:lnTo>
                <a:lnTo>
                  <a:pt x="608" y="11753"/>
                </a:lnTo>
                <a:lnTo>
                  <a:pt x="608" y="11023"/>
                </a:lnTo>
                <a:lnTo>
                  <a:pt x="608" y="9587"/>
                </a:lnTo>
                <a:lnTo>
                  <a:pt x="608" y="9052"/>
                </a:lnTo>
                <a:lnTo>
                  <a:pt x="608" y="8784"/>
                </a:lnTo>
                <a:lnTo>
                  <a:pt x="633" y="8516"/>
                </a:lnTo>
                <a:lnTo>
                  <a:pt x="657" y="8395"/>
                </a:lnTo>
                <a:lnTo>
                  <a:pt x="706" y="8297"/>
                </a:lnTo>
                <a:lnTo>
                  <a:pt x="827" y="8127"/>
                </a:lnTo>
                <a:lnTo>
                  <a:pt x="1071" y="7835"/>
                </a:lnTo>
                <a:lnTo>
                  <a:pt x="1411" y="7884"/>
                </a:lnTo>
                <a:lnTo>
                  <a:pt x="1728" y="7908"/>
                </a:lnTo>
                <a:lnTo>
                  <a:pt x="2409" y="7908"/>
                </a:lnTo>
                <a:lnTo>
                  <a:pt x="3066" y="7884"/>
                </a:lnTo>
                <a:lnTo>
                  <a:pt x="5207" y="7884"/>
                </a:lnTo>
                <a:lnTo>
                  <a:pt x="6692" y="7908"/>
                </a:lnTo>
                <a:lnTo>
                  <a:pt x="10268" y="7908"/>
                </a:lnTo>
                <a:lnTo>
                  <a:pt x="10974" y="7860"/>
                </a:lnTo>
                <a:lnTo>
                  <a:pt x="11315" y="7860"/>
                </a:lnTo>
                <a:lnTo>
                  <a:pt x="11631" y="7884"/>
                </a:lnTo>
                <a:lnTo>
                  <a:pt x="11972" y="7908"/>
                </a:lnTo>
                <a:lnTo>
                  <a:pt x="12312" y="7957"/>
                </a:lnTo>
                <a:lnTo>
                  <a:pt x="12410" y="7981"/>
                </a:lnTo>
                <a:lnTo>
                  <a:pt x="12483" y="7933"/>
                </a:lnTo>
                <a:lnTo>
                  <a:pt x="12556" y="7884"/>
                </a:lnTo>
                <a:lnTo>
                  <a:pt x="12604" y="7811"/>
                </a:lnTo>
                <a:close/>
                <a:moveTo>
                  <a:pt x="6643" y="0"/>
                </a:moveTo>
                <a:lnTo>
                  <a:pt x="6327" y="24"/>
                </a:lnTo>
                <a:lnTo>
                  <a:pt x="6010" y="49"/>
                </a:lnTo>
                <a:lnTo>
                  <a:pt x="5694" y="122"/>
                </a:lnTo>
                <a:lnTo>
                  <a:pt x="5402" y="170"/>
                </a:lnTo>
                <a:lnTo>
                  <a:pt x="5086" y="268"/>
                </a:lnTo>
                <a:lnTo>
                  <a:pt x="4794" y="365"/>
                </a:lnTo>
                <a:lnTo>
                  <a:pt x="4502" y="487"/>
                </a:lnTo>
                <a:lnTo>
                  <a:pt x="4210" y="633"/>
                </a:lnTo>
                <a:lnTo>
                  <a:pt x="3942" y="779"/>
                </a:lnTo>
                <a:lnTo>
                  <a:pt x="3674" y="949"/>
                </a:lnTo>
                <a:lnTo>
                  <a:pt x="3431" y="1144"/>
                </a:lnTo>
                <a:lnTo>
                  <a:pt x="3188" y="1338"/>
                </a:lnTo>
                <a:lnTo>
                  <a:pt x="2969" y="1557"/>
                </a:lnTo>
                <a:lnTo>
                  <a:pt x="2750" y="1776"/>
                </a:lnTo>
                <a:lnTo>
                  <a:pt x="2555" y="2044"/>
                </a:lnTo>
                <a:lnTo>
                  <a:pt x="2385" y="2287"/>
                </a:lnTo>
                <a:lnTo>
                  <a:pt x="2214" y="2579"/>
                </a:lnTo>
                <a:lnTo>
                  <a:pt x="1947" y="3090"/>
                </a:lnTo>
                <a:lnTo>
                  <a:pt x="1728" y="3674"/>
                </a:lnTo>
                <a:lnTo>
                  <a:pt x="1533" y="4283"/>
                </a:lnTo>
                <a:lnTo>
                  <a:pt x="1387" y="4891"/>
                </a:lnTo>
                <a:lnTo>
                  <a:pt x="1314" y="5524"/>
                </a:lnTo>
                <a:lnTo>
                  <a:pt x="1290" y="5840"/>
                </a:lnTo>
                <a:lnTo>
                  <a:pt x="1265" y="6156"/>
                </a:lnTo>
                <a:lnTo>
                  <a:pt x="1290" y="6448"/>
                </a:lnTo>
                <a:lnTo>
                  <a:pt x="1314" y="6765"/>
                </a:lnTo>
                <a:lnTo>
                  <a:pt x="1363" y="7057"/>
                </a:lnTo>
                <a:lnTo>
                  <a:pt x="1436" y="7349"/>
                </a:lnTo>
                <a:lnTo>
                  <a:pt x="1460" y="7422"/>
                </a:lnTo>
                <a:lnTo>
                  <a:pt x="998" y="7495"/>
                </a:lnTo>
                <a:lnTo>
                  <a:pt x="803" y="7495"/>
                </a:lnTo>
                <a:lnTo>
                  <a:pt x="730" y="7543"/>
                </a:lnTo>
                <a:lnTo>
                  <a:pt x="657" y="7568"/>
                </a:lnTo>
                <a:lnTo>
                  <a:pt x="511" y="7689"/>
                </a:lnTo>
                <a:lnTo>
                  <a:pt x="389" y="7860"/>
                </a:lnTo>
                <a:lnTo>
                  <a:pt x="292" y="8030"/>
                </a:lnTo>
                <a:lnTo>
                  <a:pt x="219" y="8200"/>
                </a:lnTo>
                <a:lnTo>
                  <a:pt x="170" y="8395"/>
                </a:lnTo>
                <a:lnTo>
                  <a:pt x="146" y="8565"/>
                </a:lnTo>
                <a:lnTo>
                  <a:pt x="97" y="8930"/>
                </a:lnTo>
                <a:lnTo>
                  <a:pt x="73" y="9319"/>
                </a:lnTo>
                <a:lnTo>
                  <a:pt x="73" y="10074"/>
                </a:lnTo>
                <a:lnTo>
                  <a:pt x="97" y="10828"/>
                </a:lnTo>
                <a:lnTo>
                  <a:pt x="97" y="11582"/>
                </a:lnTo>
                <a:lnTo>
                  <a:pt x="73" y="12361"/>
                </a:lnTo>
                <a:lnTo>
                  <a:pt x="24" y="13115"/>
                </a:lnTo>
                <a:lnTo>
                  <a:pt x="0" y="13894"/>
                </a:lnTo>
                <a:lnTo>
                  <a:pt x="0" y="14283"/>
                </a:lnTo>
                <a:lnTo>
                  <a:pt x="24" y="14673"/>
                </a:lnTo>
                <a:lnTo>
                  <a:pt x="97" y="15378"/>
                </a:lnTo>
                <a:lnTo>
                  <a:pt x="146" y="15743"/>
                </a:lnTo>
                <a:lnTo>
                  <a:pt x="146" y="16108"/>
                </a:lnTo>
                <a:lnTo>
                  <a:pt x="122" y="16935"/>
                </a:lnTo>
                <a:lnTo>
                  <a:pt x="97" y="17787"/>
                </a:lnTo>
                <a:lnTo>
                  <a:pt x="97" y="17860"/>
                </a:lnTo>
                <a:lnTo>
                  <a:pt x="146" y="17933"/>
                </a:lnTo>
                <a:lnTo>
                  <a:pt x="195" y="17982"/>
                </a:lnTo>
                <a:lnTo>
                  <a:pt x="243" y="18006"/>
                </a:lnTo>
                <a:lnTo>
                  <a:pt x="341" y="18152"/>
                </a:lnTo>
                <a:lnTo>
                  <a:pt x="438" y="18298"/>
                </a:lnTo>
                <a:lnTo>
                  <a:pt x="560" y="18420"/>
                </a:lnTo>
                <a:lnTo>
                  <a:pt x="681" y="18517"/>
                </a:lnTo>
                <a:lnTo>
                  <a:pt x="827" y="18590"/>
                </a:lnTo>
                <a:lnTo>
                  <a:pt x="973" y="18663"/>
                </a:lnTo>
                <a:lnTo>
                  <a:pt x="1314" y="18760"/>
                </a:lnTo>
                <a:lnTo>
                  <a:pt x="1655" y="18809"/>
                </a:lnTo>
                <a:lnTo>
                  <a:pt x="2020" y="18833"/>
                </a:lnTo>
                <a:lnTo>
                  <a:pt x="2677" y="18858"/>
                </a:lnTo>
                <a:lnTo>
                  <a:pt x="3869" y="18833"/>
                </a:lnTo>
                <a:lnTo>
                  <a:pt x="5037" y="18785"/>
                </a:lnTo>
                <a:lnTo>
                  <a:pt x="6813" y="18785"/>
                </a:lnTo>
                <a:lnTo>
                  <a:pt x="7422" y="18809"/>
                </a:lnTo>
                <a:lnTo>
                  <a:pt x="8443" y="18858"/>
                </a:lnTo>
                <a:lnTo>
                  <a:pt x="9465" y="18858"/>
                </a:lnTo>
                <a:lnTo>
                  <a:pt x="10487" y="18809"/>
                </a:lnTo>
                <a:lnTo>
                  <a:pt x="11509" y="18760"/>
                </a:lnTo>
                <a:lnTo>
                  <a:pt x="11801" y="18712"/>
                </a:lnTo>
                <a:lnTo>
                  <a:pt x="12069" y="18663"/>
                </a:lnTo>
                <a:lnTo>
                  <a:pt x="12337" y="18590"/>
                </a:lnTo>
                <a:lnTo>
                  <a:pt x="12556" y="18493"/>
                </a:lnTo>
                <a:lnTo>
                  <a:pt x="12775" y="18347"/>
                </a:lnTo>
                <a:lnTo>
                  <a:pt x="12969" y="18201"/>
                </a:lnTo>
                <a:lnTo>
                  <a:pt x="13115" y="17982"/>
                </a:lnTo>
                <a:lnTo>
                  <a:pt x="13237" y="17763"/>
                </a:lnTo>
                <a:lnTo>
                  <a:pt x="13286" y="17738"/>
                </a:lnTo>
                <a:lnTo>
                  <a:pt x="13310" y="17690"/>
                </a:lnTo>
                <a:lnTo>
                  <a:pt x="13334" y="17665"/>
                </a:lnTo>
                <a:lnTo>
                  <a:pt x="13334" y="17592"/>
                </a:lnTo>
                <a:lnTo>
                  <a:pt x="13334" y="17471"/>
                </a:lnTo>
                <a:lnTo>
                  <a:pt x="13359" y="17398"/>
                </a:lnTo>
                <a:lnTo>
                  <a:pt x="13359" y="17300"/>
                </a:lnTo>
                <a:lnTo>
                  <a:pt x="13310" y="17227"/>
                </a:lnTo>
                <a:lnTo>
                  <a:pt x="13310" y="16862"/>
                </a:lnTo>
                <a:lnTo>
                  <a:pt x="13334" y="16789"/>
                </a:lnTo>
                <a:lnTo>
                  <a:pt x="13359" y="16716"/>
                </a:lnTo>
                <a:lnTo>
                  <a:pt x="13334" y="16643"/>
                </a:lnTo>
                <a:lnTo>
                  <a:pt x="13310" y="16570"/>
                </a:lnTo>
                <a:lnTo>
                  <a:pt x="13286" y="16108"/>
                </a:lnTo>
                <a:lnTo>
                  <a:pt x="13334" y="16060"/>
                </a:lnTo>
                <a:lnTo>
                  <a:pt x="13359" y="15987"/>
                </a:lnTo>
                <a:lnTo>
                  <a:pt x="13359" y="15914"/>
                </a:lnTo>
                <a:lnTo>
                  <a:pt x="13310" y="15865"/>
                </a:lnTo>
                <a:lnTo>
                  <a:pt x="13359" y="14454"/>
                </a:lnTo>
                <a:lnTo>
                  <a:pt x="13432" y="13042"/>
                </a:lnTo>
                <a:lnTo>
                  <a:pt x="13480" y="11826"/>
                </a:lnTo>
                <a:lnTo>
                  <a:pt x="13529" y="10585"/>
                </a:lnTo>
                <a:lnTo>
                  <a:pt x="13553" y="10098"/>
                </a:lnTo>
                <a:lnTo>
                  <a:pt x="13553" y="9563"/>
                </a:lnTo>
                <a:lnTo>
                  <a:pt x="13529" y="9027"/>
                </a:lnTo>
                <a:lnTo>
                  <a:pt x="13505" y="8760"/>
                </a:lnTo>
                <a:lnTo>
                  <a:pt x="13456" y="8516"/>
                </a:lnTo>
                <a:lnTo>
                  <a:pt x="13432" y="8127"/>
                </a:lnTo>
                <a:lnTo>
                  <a:pt x="13383" y="7933"/>
                </a:lnTo>
                <a:lnTo>
                  <a:pt x="13334" y="7762"/>
                </a:lnTo>
                <a:lnTo>
                  <a:pt x="13261" y="7665"/>
                </a:lnTo>
                <a:lnTo>
                  <a:pt x="13188" y="7592"/>
                </a:lnTo>
                <a:lnTo>
                  <a:pt x="13091" y="7519"/>
                </a:lnTo>
                <a:lnTo>
                  <a:pt x="12969" y="7470"/>
                </a:lnTo>
                <a:lnTo>
                  <a:pt x="12848" y="7446"/>
                </a:lnTo>
                <a:lnTo>
                  <a:pt x="12726" y="7446"/>
                </a:lnTo>
                <a:lnTo>
                  <a:pt x="12604" y="7470"/>
                </a:lnTo>
                <a:lnTo>
                  <a:pt x="12483" y="7495"/>
                </a:lnTo>
                <a:lnTo>
                  <a:pt x="12434" y="7470"/>
                </a:lnTo>
                <a:lnTo>
                  <a:pt x="12239" y="7446"/>
                </a:lnTo>
                <a:lnTo>
                  <a:pt x="12239" y="7373"/>
                </a:lnTo>
                <a:lnTo>
                  <a:pt x="12166" y="6984"/>
                </a:lnTo>
                <a:lnTo>
                  <a:pt x="12118" y="6570"/>
                </a:lnTo>
                <a:lnTo>
                  <a:pt x="12093" y="6181"/>
                </a:lnTo>
                <a:lnTo>
                  <a:pt x="12093" y="5767"/>
                </a:lnTo>
                <a:lnTo>
                  <a:pt x="12093" y="4940"/>
                </a:lnTo>
                <a:lnTo>
                  <a:pt x="12069" y="4550"/>
                </a:lnTo>
                <a:lnTo>
                  <a:pt x="11996" y="4137"/>
                </a:lnTo>
                <a:lnTo>
                  <a:pt x="11923" y="3796"/>
                </a:lnTo>
                <a:lnTo>
                  <a:pt x="11826" y="3455"/>
                </a:lnTo>
                <a:lnTo>
                  <a:pt x="11704" y="3115"/>
                </a:lnTo>
                <a:lnTo>
                  <a:pt x="11558" y="2798"/>
                </a:lnTo>
                <a:lnTo>
                  <a:pt x="11388" y="2482"/>
                </a:lnTo>
                <a:lnTo>
                  <a:pt x="11193" y="2190"/>
                </a:lnTo>
                <a:lnTo>
                  <a:pt x="10974" y="1898"/>
                </a:lnTo>
                <a:lnTo>
                  <a:pt x="10731" y="1630"/>
                </a:lnTo>
                <a:lnTo>
                  <a:pt x="10512" y="1411"/>
                </a:lnTo>
                <a:lnTo>
                  <a:pt x="10293" y="1217"/>
                </a:lnTo>
                <a:lnTo>
                  <a:pt x="10049" y="1022"/>
                </a:lnTo>
                <a:lnTo>
                  <a:pt x="9806" y="852"/>
                </a:lnTo>
                <a:lnTo>
                  <a:pt x="9538" y="706"/>
                </a:lnTo>
                <a:lnTo>
                  <a:pt x="9271" y="560"/>
                </a:lnTo>
                <a:lnTo>
                  <a:pt x="9003" y="438"/>
                </a:lnTo>
                <a:lnTo>
                  <a:pt x="8711" y="341"/>
                </a:lnTo>
                <a:lnTo>
                  <a:pt x="8443" y="243"/>
                </a:lnTo>
                <a:lnTo>
                  <a:pt x="8151" y="170"/>
                </a:lnTo>
                <a:lnTo>
                  <a:pt x="7835" y="97"/>
                </a:lnTo>
                <a:lnTo>
                  <a:pt x="7543" y="49"/>
                </a:lnTo>
                <a:lnTo>
                  <a:pt x="7251" y="24"/>
                </a:lnTo>
                <a:lnTo>
                  <a:pt x="693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48"/>
          <p:cNvSpPr/>
          <p:nvPr/>
        </p:nvSpPr>
        <p:spPr>
          <a:xfrm>
            <a:off x="5311825" y="2659036"/>
            <a:ext cx="255739" cy="350233"/>
          </a:xfrm>
          <a:custGeom>
            <a:rect b="b" l="l" r="r" t="t"/>
            <a:pathLst>
              <a:path extrusionOk="0" h="18128" w="13237">
                <a:moveTo>
                  <a:pt x="7859" y="535"/>
                </a:moveTo>
                <a:lnTo>
                  <a:pt x="8030" y="560"/>
                </a:lnTo>
                <a:lnTo>
                  <a:pt x="8103" y="584"/>
                </a:lnTo>
                <a:lnTo>
                  <a:pt x="8176" y="633"/>
                </a:lnTo>
                <a:lnTo>
                  <a:pt x="8224" y="706"/>
                </a:lnTo>
                <a:lnTo>
                  <a:pt x="8273" y="779"/>
                </a:lnTo>
                <a:lnTo>
                  <a:pt x="8322" y="949"/>
                </a:lnTo>
                <a:lnTo>
                  <a:pt x="8370" y="1119"/>
                </a:lnTo>
                <a:lnTo>
                  <a:pt x="7446" y="1144"/>
                </a:lnTo>
                <a:lnTo>
                  <a:pt x="5718" y="1144"/>
                </a:lnTo>
                <a:lnTo>
                  <a:pt x="4939" y="1095"/>
                </a:lnTo>
                <a:lnTo>
                  <a:pt x="4964" y="925"/>
                </a:lnTo>
                <a:lnTo>
                  <a:pt x="5037" y="803"/>
                </a:lnTo>
                <a:lnTo>
                  <a:pt x="5085" y="754"/>
                </a:lnTo>
                <a:lnTo>
                  <a:pt x="5158" y="706"/>
                </a:lnTo>
                <a:lnTo>
                  <a:pt x="5353" y="657"/>
                </a:lnTo>
                <a:lnTo>
                  <a:pt x="5596" y="608"/>
                </a:lnTo>
                <a:lnTo>
                  <a:pt x="5864" y="584"/>
                </a:lnTo>
                <a:lnTo>
                  <a:pt x="6399" y="608"/>
                </a:lnTo>
                <a:lnTo>
                  <a:pt x="6862" y="584"/>
                </a:lnTo>
                <a:lnTo>
                  <a:pt x="7324" y="535"/>
                </a:lnTo>
                <a:close/>
                <a:moveTo>
                  <a:pt x="12750" y="2579"/>
                </a:moveTo>
                <a:lnTo>
                  <a:pt x="12702" y="2823"/>
                </a:lnTo>
                <a:lnTo>
                  <a:pt x="12020" y="2774"/>
                </a:lnTo>
                <a:lnTo>
                  <a:pt x="12750" y="2579"/>
                </a:lnTo>
                <a:close/>
                <a:moveTo>
                  <a:pt x="11728" y="1509"/>
                </a:moveTo>
                <a:lnTo>
                  <a:pt x="11534" y="1630"/>
                </a:lnTo>
                <a:lnTo>
                  <a:pt x="11363" y="1752"/>
                </a:lnTo>
                <a:lnTo>
                  <a:pt x="11266" y="1874"/>
                </a:lnTo>
                <a:lnTo>
                  <a:pt x="11242" y="1922"/>
                </a:lnTo>
                <a:lnTo>
                  <a:pt x="11266" y="1947"/>
                </a:lnTo>
                <a:lnTo>
                  <a:pt x="11315" y="1971"/>
                </a:lnTo>
                <a:lnTo>
                  <a:pt x="11388" y="1995"/>
                </a:lnTo>
                <a:lnTo>
                  <a:pt x="11509" y="1971"/>
                </a:lnTo>
                <a:lnTo>
                  <a:pt x="11631" y="1922"/>
                </a:lnTo>
                <a:lnTo>
                  <a:pt x="11753" y="1874"/>
                </a:lnTo>
                <a:lnTo>
                  <a:pt x="12410" y="1557"/>
                </a:lnTo>
                <a:lnTo>
                  <a:pt x="12483" y="1582"/>
                </a:lnTo>
                <a:lnTo>
                  <a:pt x="12556" y="1606"/>
                </a:lnTo>
                <a:lnTo>
                  <a:pt x="12264" y="1728"/>
                </a:lnTo>
                <a:lnTo>
                  <a:pt x="12020" y="1874"/>
                </a:lnTo>
                <a:lnTo>
                  <a:pt x="11874" y="1947"/>
                </a:lnTo>
                <a:lnTo>
                  <a:pt x="11607" y="2117"/>
                </a:lnTo>
                <a:lnTo>
                  <a:pt x="11485" y="2214"/>
                </a:lnTo>
                <a:lnTo>
                  <a:pt x="11412" y="2312"/>
                </a:lnTo>
                <a:lnTo>
                  <a:pt x="11363" y="2385"/>
                </a:lnTo>
                <a:lnTo>
                  <a:pt x="11363" y="2409"/>
                </a:lnTo>
                <a:lnTo>
                  <a:pt x="11363" y="2433"/>
                </a:lnTo>
                <a:lnTo>
                  <a:pt x="11436" y="2482"/>
                </a:lnTo>
                <a:lnTo>
                  <a:pt x="11534" y="2482"/>
                </a:lnTo>
                <a:lnTo>
                  <a:pt x="11631" y="2458"/>
                </a:lnTo>
                <a:lnTo>
                  <a:pt x="11728" y="2433"/>
                </a:lnTo>
                <a:lnTo>
                  <a:pt x="11923" y="2312"/>
                </a:lnTo>
                <a:lnTo>
                  <a:pt x="12045" y="2239"/>
                </a:lnTo>
                <a:lnTo>
                  <a:pt x="12410" y="2068"/>
                </a:lnTo>
                <a:lnTo>
                  <a:pt x="12775" y="1922"/>
                </a:lnTo>
                <a:lnTo>
                  <a:pt x="12775" y="2068"/>
                </a:lnTo>
                <a:lnTo>
                  <a:pt x="12799" y="2214"/>
                </a:lnTo>
                <a:lnTo>
                  <a:pt x="12483" y="2287"/>
                </a:lnTo>
                <a:lnTo>
                  <a:pt x="12215" y="2409"/>
                </a:lnTo>
                <a:lnTo>
                  <a:pt x="11947" y="2579"/>
                </a:lnTo>
                <a:lnTo>
                  <a:pt x="11704" y="2774"/>
                </a:lnTo>
                <a:lnTo>
                  <a:pt x="10828" y="2774"/>
                </a:lnTo>
                <a:lnTo>
                  <a:pt x="9952" y="2798"/>
                </a:lnTo>
                <a:lnTo>
                  <a:pt x="8322" y="2823"/>
                </a:lnTo>
                <a:lnTo>
                  <a:pt x="6716" y="2847"/>
                </a:lnTo>
                <a:lnTo>
                  <a:pt x="3358" y="2847"/>
                </a:lnTo>
                <a:lnTo>
                  <a:pt x="1728" y="2871"/>
                </a:lnTo>
                <a:lnTo>
                  <a:pt x="511" y="2871"/>
                </a:lnTo>
                <a:lnTo>
                  <a:pt x="487" y="2750"/>
                </a:lnTo>
                <a:lnTo>
                  <a:pt x="487" y="2579"/>
                </a:lnTo>
                <a:lnTo>
                  <a:pt x="487" y="2433"/>
                </a:lnTo>
                <a:lnTo>
                  <a:pt x="535" y="2287"/>
                </a:lnTo>
                <a:lnTo>
                  <a:pt x="584" y="2141"/>
                </a:lnTo>
                <a:lnTo>
                  <a:pt x="657" y="1995"/>
                </a:lnTo>
                <a:lnTo>
                  <a:pt x="730" y="1874"/>
                </a:lnTo>
                <a:lnTo>
                  <a:pt x="852" y="1801"/>
                </a:lnTo>
                <a:lnTo>
                  <a:pt x="998" y="1703"/>
                </a:lnTo>
                <a:lnTo>
                  <a:pt x="1144" y="1655"/>
                </a:lnTo>
                <a:lnTo>
                  <a:pt x="1314" y="1630"/>
                </a:lnTo>
                <a:lnTo>
                  <a:pt x="1509" y="1606"/>
                </a:lnTo>
                <a:lnTo>
                  <a:pt x="1849" y="1582"/>
                </a:lnTo>
                <a:lnTo>
                  <a:pt x="2190" y="1557"/>
                </a:lnTo>
                <a:lnTo>
                  <a:pt x="3309" y="1533"/>
                </a:lnTo>
                <a:lnTo>
                  <a:pt x="4453" y="1557"/>
                </a:lnTo>
                <a:lnTo>
                  <a:pt x="5572" y="1582"/>
                </a:lnTo>
                <a:lnTo>
                  <a:pt x="6691" y="1606"/>
                </a:lnTo>
                <a:lnTo>
                  <a:pt x="7811" y="1582"/>
                </a:lnTo>
                <a:lnTo>
                  <a:pt x="8906" y="1582"/>
                </a:lnTo>
                <a:lnTo>
                  <a:pt x="11096" y="1533"/>
                </a:lnTo>
                <a:lnTo>
                  <a:pt x="11728" y="1509"/>
                </a:lnTo>
                <a:close/>
                <a:moveTo>
                  <a:pt x="10025" y="5037"/>
                </a:moveTo>
                <a:lnTo>
                  <a:pt x="9976" y="5061"/>
                </a:lnTo>
                <a:lnTo>
                  <a:pt x="9928" y="5086"/>
                </a:lnTo>
                <a:lnTo>
                  <a:pt x="9879" y="5134"/>
                </a:lnTo>
                <a:lnTo>
                  <a:pt x="9806" y="5280"/>
                </a:lnTo>
                <a:lnTo>
                  <a:pt x="9757" y="5451"/>
                </a:lnTo>
                <a:lnTo>
                  <a:pt x="9757" y="5816"/>
                </a:lnTo>
                <a:lnTo>
                  <a:pt x="9733" y="6448"/>
                </a:lnTo>
                <a:lnTo>
                  <a:pt x="9757" y="7081"/>
                </a:lnTo>
                <a:lnTo>
                  <a:pt x="9757" y="7835"/>
                </a:lnTo>
                <a:lnTo>
                  <a:pt x="9757" y="8589"/>
                </a:lnTo>
                <a:lnTo>
                  <a:pt x="9709" y="10098"/>
                </a:lnTo>
                <a:lnTo>
                  <a:pt x="9733" y="10828"/>
                </a:lnTo>
                <a:lnTo>
                  <a:pt x="9733" y="11534"/>
                </a:lnTo>
                <a:lnTo>
                  <a:pt x="9757" y="12239"/>
                </a:lnTo>
                <a:lnTo>
                  <a:pt x="9757" y="12945"/>
                </a:lnTo>
                <a:lnTo>
                  <a:pt x="9709" y="13626"/>
                </a:lnTo>
                <a:lnTo>
                  <a:pt x="9684" y="14308"/>
                </a:lnTo>
                <a:lnTo>
                  <a:pt x="9660" y="14673"/>
                </a:lnTo>
                <a:lnTo>
                  <a:pt x="9684" y="15013"/>
                </a:lnTo>
                <a:lnTo>
                  <a:pt x="9733" y="15743"/>
                </a:lnTo>
                <a:lnTo>
                  <a:pt x="9757" y="15840"/>
                </a:lnTo>
                <a:lnTo>
                  <a:pt x="9830" y="15913"/>
                </a:lnTo>
                <a:lnTo>
                  <a:pt x="9903" y="15962"/>
                </a:lnTo>
                <a:lnTo>
                  <a:pt x="9976" y="15986"/>
                </a:lnTo>
                <a:lnTo>
                  <a:pt x="10074" y="15962"/>
                </a:lnTo>
                <a:lnTo>
                  <a:pt x="10147" y="15913"/>
                </a:lnTo>
                <a:lnTo>
                  <a:pt x="10195" y="15840"/>
                </a:lnTo>
                <a:lnTo>
                  <a:pt x="10220" y="15743"/>
                </a:lnTo>
                <a:lnTo>
                  <a:pt x="10195" y="15111"/>
                </a:lnTo>
                <a:lnTo>
                  <a:pt x="10171" y="14502"/>
                </a:lnTo>
                <a:lnTo>
                  <a:pt x="10171" y="14137"/>
                </a:lnTo>
                <a:lnTo>
                  <a:pt x="10195" y="13797"/>
                </a:lnTo>
                <a:lnTo>
                  <a:pt x="10244" y="13115"/>
                </a:lnTo>
                <a:lnTo>
                  <a:pt x="10268" y="12410"/>
                </a:lnTo>
                <a:lnTo>
                  <a:pt x="10268" y="11704"/>
                </a:lnTo>
                <a:lnTo>
                  <a:pt x="10244" y="10998"/>
                </a:lnTo>
                <a:lnTo>
                  <a:pt x="10220" y="10293"/>
                </a:lnTo>
                <a:lnTo>
                  <a:pt x="10220" y="9587"/>
                </a:lnTo>
                <a:lnTo>
                  <a:pt x="10244" y="8881"/>
                </a:lnTo>
                <a:lnTo>
                  <a:pt x="10268" y="8151"/>
                </a:lnTo>
                <a:lnTo>
                  <a:pt x="10268" y="7446"/>
                </a:lnTo>
                <a:lnTo>
                  <a:pt x="10244" y="6327"/>
                </a:lnTo>
                <a:lnTo>
                  <a:pt x="10220" y="5232"/>
                </a:lnTo>
                <a:lnTo>
                  <a:pt x="10220" y="5159"/>
                </a:lnTo>
                <a:lnTo>
                  <a:pt x="10171" y="5110"/>
                </a:lnTo>
                <a:lnTo>
                  <a:pt x="10147" y="5061"/>
                </a:lnTo>
                <a:lnTo>
                  <a:pt x="10098" y="5061"/>
                </a:lnTo>
                <a:lnTo>
                  <a:pt x="10025" y="5037"/>
                </a:lnTo>
                <a:close/>
                <a:moveTo>
                  <a:pt x="3163" y="5110"/>
                </a:moveTo>
                <a:lnTo>
                  <a:pt x="3090" y="5159"/>
                </a:lnTo>
                <a:lnTo>
                  <a:pt x="3066" y="5207"/>
                </a:lnTo>
                <a:lnTo>
                  <a:pt x="3042" y="5256"/>
                </a:lnTo>
                <a:lnTo>
                  <a:pt x="2993" y="5694"/>
                </a:lnTo>
                <a:lnTo>
                  <a:pt x="2969" y="5937"/>
                </a:lnTo>
                <a:lnTo>
                  <a:pt x="2944" y="6156"/>
                </a:lnTo>
                <a:lnTo>
                  <a:pt x="2944" y="6911"/>
                </a:lnTo>
                <a:lnTo>
                  <a:pt x="2969" y="7665"/>
                </a:lnTo>
                <a:lnTo>
                  <a:pt x="2944" y="9052"/>
                </a:lnTo>
                <a:lnTo>
                  <a:pt x="2944" y="10463"/>
                </a:lnTo>
                <a:lnTo>
                  <a:pt x="2944" y="11777"/>
                </a:lnTo>
                <a:lnTo>
                  <a:pt x="2944" y="13115"/>
                </a:lnTo>
                <a:lnTo>
                  <a:pt x="2993" y="15767"/>
                </a:lnTo>
                <a:lnTo>
                  <a:pt x="2993" y="15889"/>
                </a:lnTo>
                <a:lnTo>
                  <a:pt x="3066" y="15962"/>
                </a:lnTo>
                <a:lnTo>
                  <a:pt x="3139" y="16011"/>
                </a:lnTo>
                <a:lnTo>
                  <a:pt x="3334" y="16011"/>
                </a:lnTo>
                <a:lnTo>
                  <a:pt x="3407" y="15962"/>
                </a:lnTo>
                <a:lnTo>
                  <a:pt x="3455" y="15889"/>
                </a:lnTo>
                <a:lnTo>
                  <a:pt x="3480" y="15767"/>
                </a:lnTo>
                <a:lnTo>
                  <a:pt x="3480" y="14405"/>
                </a:lnTo>
                <a:lnTo>
                  <a:pt x="3455" y="13018"/>
                </a:lnTo>
                <a:lnTo>
                  <a:pt x="3431" y="11655"/>
                </a:lnTo>
                <a:lnTo>
                  <a:pt x="3431" y="10268"/>
                </a:lnTo>
                <a:lnTo>
                  <a:pt x="3431" y="8881"/>
                </a:lnTo>
                <a:lnTo>
                  <a:pt x="3431" y="7470"/>
                </a:lnTo>
                <a:lnTo>
                  <a:pt x="3407" y="5962"/>
                </a:lnTo>
                <a:lnTo>
                  <a:pt x="3407" y="5572"/>
                </a:lnTo>
                <a:lnTo>
                  <a:pt x="3382" y="5378"/>
                </a:lnTo>
                <a:lnTo>
                  <a:pt x="3334" y="5183"/>
                </a:lnTo>
                <a:lnTo>
                  <a:pt x="3309" y="5134"/>
                </a:lnTo>
                <a:lnTo>
                  <a:pt x="3261" y="5110"/>
                </a:lnTo>
                <a:close/>
                <a:moveTo>
                  <a:pt x="6716" y="5037"/>
                </a:moveTo>
                <a:lnTo>
                  <a:pt x="6667" y="5061"/>
                </a:lnTo>
                <a:lnTo>
                  <a:pt x="6643" y="5086"/>
                </a:lnTo>
                <a:lnTo>
                  <a:pt x="6570" y="5159"/>
                </a:lnTo>
                <a:lnTo>
                  <a:pt x="6521" y="5232"/>
                </a:lnTo>
                <a:lnTo>
                  <a:pt x="6472" y="5402"/>
                </a:lnTo>
                <a:lnTo>
                  <a:pt x="6448" y="5572"/>
                </a:lnTo>
                <a:lnTo>
                  <a:pt x="6448" y="5743"/>
                </a:lnTo>
                <a:lnTo>
                  <a:pt x="6424" y="7129"/>
                </a:lnTo>
                <a:lnTo>
                  <a:pt x="6399" y="8711"/>
                </a:lnTo>
                <a:lnTo>
                  <a:pt x="6375" y="10293"/>
                </a:lnTo>
                <a:lnTo>
                  <a:pt x="6351" y="11801"/>
                </a:lnTo>
                <a:lnTo>
                  <a:pt x="6351" y="12556"/>
                </a:lnTo>
                <a:lnTo>
                  <a:pt x="6302" y="13310"/>
                </a:lnTo>
                <a:lnTo>
                  <a:pt x="6229" y="13967"/>
                </a:lnTo>
                <a:lnTo>
                  <a:pt x="6205" y="14600"/>
                </a:lnTo>
                <a:lnTo>
                  <a:pt x="6180" y="14940"/>
                </a:lnTo>
                <a:lnTo>
                  <a:pt x="6205" y="15257"/>
                </a:lnTo>
                <a:lnTo>
                  <a:pt x="6229" y="15573"/>
                </a:lnTo>
                <a:lnTo>
                  <a:pt x="6278" y="15889"/>
                </a:lnTo>
                <a:lnTo>
                  <a:pt x="6326" y="16011"/>
                </a:lnTo>
                <a:lnTo>
                  <a:pt x="6375" y="16059"/>
                </a:lnTo>
                <a:lnTo>
                  <a:pt x="6472" y="16084"/>
                </a:lnTo>
                <a:lnTo>
                  <a:pt x="6570" y="16084"/>
                </a:lnTo>
                <a:lnTo>
                  <a:pt x="6643" y="16035"/>
                </a:lnTo>
                <a:lnTo>
                  <a:pt x="6716" y="15962"/>
                </a:lnTo>
                <a:lnTo>
                  <a:pt x="6764" y="15865"/>
                </a:lnTo>
                <a:lnTo>
                  <a:pt x="6764" y="15767"/>
                </a:lnTo>
                <a:lnTo>
                  <a:pt x="6716" y="15451"/>
                </a:lnTo>
                <a:lnTo>
                  <a:pt x="6691" y="15159"/>
                </a:lnTo>
                <a:lnTo>
                  <a:pt x="6691" y="14843"/>
                </a:lnTo>
                <a:lnTo>
                  <a:pt x="6691" y="14551"/>
                </a:lnTo>
                <a:lnTo>
                  <a:pt x="6740" y="13918"/>
                </a:lnTo>
                <a:lnTo>
                  <a:pt x="6789" y="13310"/>
                </a:lnTo>
                <a:lnTo>
                  <a:pt x="6837" y="12604"/>
                </a:lnTo>
                <a:lnTo>
                  <a:pt x="6862" y="11899"/>
                </a:lnTo>
                <a:lnTo>
                  <a:pt x="6886" y="10487"/>
                </a:lnTo>
                <a:lnTo>
                  <a:pt x="6910" y="7494"/>
                </a:lnTo>
                <a:lnTo>
                  <a:pt x="6935" y="6351"/>
                </a:lnTo>
                <a:lnTo>
                  <a:pt x="6935" y="5767"/>
                </a:lnTo>
                <a:lnTo>
                  <a:pt x="6910" y="5207"/>
                </a:lnTo>
                <a:lnTo>
                  <a:pt x="6862" y="5110"/>
                </a:lnTo>
                <a:lnTo>
                  <a:pt x="6813" y="5061"/>
                </a:lnTo>
                <a:lnTo>
                  <a:pt x="6716" y="5037"/>
                </a:lnTo>
                <a:close/>
                <a:moveTo>
                  <a:pt x="11704" y="3309"/>
                </a:moveTo>
                <a:lnTo>
                  <a:pt x="11655" y="3382"/>
                </a:lnTo>
                <a:lnTo>
                  <a:pt x="11290" y="3699"/>
                </a:lnTo>
                <a:lnTo>
                  <a:pt x="11144" y="3869"/>
                </a:lnTo>
                <a:lnTo>
                  <a:pt x="11096" y="3966"/>
                </a:lnTo>
                <a:lnTo>
                  <a:pt x="11047" y="4064"/>
                </a:lnTo>
                <a:lnTo>
                  <a:pt x="11071" y="4137"/>
                </a:lnTo>
                <a:lnTo>
                  <a:pt x="11120" y="4161"/>
                </a:lnTo>
                <a:lnTo>
                  <a:pt x="11217" y="4161"/>
                </a:lnTo>
                <a:lnTo>
                  <a:pt x="11315" y="4112"/>
                </a:lnTo>
                <a:lnTo>
                  <a:pt x="11485" y="4015"/>
                </a:lnTo>
                <a:lnTo>
                  <a:pt x="11655" y="3893"/>
                </a:lnTo>
                <a:lnTo>
                  <a:pt x="11801" y="3747"/>
                </a:lnTo>
                <a:lnTo>
                  <a:pt x="12020" y="3553"/>
                </a:lnTo>
                <a:lnTo>
                  <a:pt x="12142" y="3455"/>
                </a:lnTo>
                <a:lnTo>
                  <a:pt x="12239" y="3334"/>
                </a:lnTo>
                <a:lnTo>
                  <a:pt x="12264" y="3334"/>
                </a:lnTo>
                <a:lnTo>
                  <a:pt x="12264" y="3382"/>
                </a:lnTo>
                <a:lnTo>
                  <a:pt x="12239" y="3431"/>
                </a:lnTo>
                <a:lnTo>
                  <a:pt x="12239" y="3480"/>
                </a:lnTo>
                <a:lnTo>
                  <a:pt x="12239" y="3553"/>
                </a:lnTo>
                <a:lnTo>
                  <a:pt x="12239" y="3674"/>
                </a:lnTo>
                <a:lnTo>
                  <a:pt x="12239" y="3893"/>
                </a:lnTo>
                <a:lnTo>
                  <a:pt x="12118" y="3966"/>
                </a:lnTo>
                <a:lnTo>
                  <a:pt x="11996" y="4064"/>
                </a:lnTo>
                <a:lnTo>
                  <a:pt x="11777" y="4258"/>
                </a:lnTo>
                <a:lnTo>
                  <a:pt x="11509" y="4526"/>
                </a:lnTo>
                <a:lnTo>
                  <a:pt x="11412" y="4672"/>
                </a:lnTo>
                <a:lnTo>
                  <a:pt x="11363" y="4745"/>
                </a:lnTo>
                <a:lnTo>
                  <a:pt x="11339" y="4818"/>
                </a:lnTo>
                <a:lnTo>
                  <a:pt x="11363" y="4867"/>
                </a:lnTo>
                <a:lnTo>
                  <a:pt x="11388" y="4891"/>
                </a:lnTo>
                <a:lnTo>
                  <a:pt x="11461" y="4891"/>
                </a:lnTo>
                <a:lnTo>
                  <a:pt x="11534" y="4867"/>
                </a:lnTo>
                <a:lnTo>
                  <a:pt x="11680" y="4794"/>
                </a:lnTo>
                <a:lnTo>
                  <a:pt x="11899" y="4575"/>
                </a:lnTo>
                <a:lnTo>
                  <a:pt x="12264" y="4307"/>
                </a:lnTo>
                <a:lnTo>
                  <a:pt x="12264" y="4356"/>
                </a:lnTo>
                <a:lnTo>
                  <a:pt x="12264" y="4648"/>
                </a:lnTo>
                <a:lnTo>
                  <a:pt x="12215" y="4672"/>
                </a:lnTo>
                <a:lnTo>
                  <a:pt x="11826" y="4988"/>
                </a:lnTo>
                <a:lnTo>
                  <a:pt x="11655" y="5134"/>
                </a:lnTo>
                <a:lnTo>
                  <a:pt x="11485" y="5280"/>
                </a:lnTo>
                <a:lnTo>
                  <a:pt x="11339" y="5426"/>
                </a:lnTo>
                <a:lnTo>
                  <a:pt x="11217" y="5597"/>
                </a:lnTo>
                <a:lnTo>
                  <a:pt x="11217" y="5621"/>
                </a:lnTo>
                <a:lnTo>
                  <a:pt x="11217" y="5645"/>
                </a:lnTo>
                <a:lnTo>
                  <a:pt x="11242" y="5670"/>
                </a:lnTo>
                <a:lnTo>
                  <a:pt x="11266" y="5670"/>
                </a:lnTo>
                <a:lnTo>
                  <a:pt x="11728" y="5475"/>
                </a:lnTo>
                <a:lnTo>
                  <a:pt x="11947" y="5353"/>
                </a:lnTo>
                <a:lnTo>
                  <a:pt x="12142" y="5232"/>
                </a:lnTo>
                <a:lnTo>
                  <a:pt x="12264" y="5159"/>
                </a:lnTo>
                <a:lnTo>
                  <a:pt x="12264" y="5451"/>
                </a:lnTo>
                <a:lnTo>
                  <a:pt x="12118" y="5499"/>
                </a:lnTo>
                <a:lnTo>
                  <a:pt x="11972" y="5572"/>
                </a:lnTo>
                <a:lnTo>
                  <a:pt x="11704" y="5767"/>
                </a:lnTo>
                <a:lnTo>
                  <a:pt x="11582" y="5864"/>
                </a:lnTo>
                <a:lnTo>
                  <a:pt x="11436" y="5986"/>
                </a:lnTo>
                <a:lnTo>
                  <a:pt x="11315" y="6108"/>
                </a:lnTo>
                <a:lnTo>
                  <a:pt x="11290" y="6181"/>
                </a:lnTo>
                <a:lnTo>
                  <a:pt x="11266" y="6278"/>
                </a:lnTo>
                <a:lnTo>
                  <a:pt x="11290" y="6302"/>
                </a:lnTo>
                <a:lnTo>
                  <a:pt x="11315" y="6327"/>
                </a:lnTo>
                <a:lnTo>
                  <a:pt x="11412" y="6351"/>
                </a:lnTo>
                <a:lnTo>
                  <a:pt x="11485" y="6327"/>
                </a:lnTo>
                <a:lnTo>
                  <a:pt x="11631" y="6278"/>
                </a:lnTo>
                <a:lnTo>
                  <a:pt x="11899" y="6083"/>
                </a:lnTo>
                <a:lnTo>
                  <a:pt x="12093" y="5962"/>
                </a:lnTo>
                <a:lnTo>
                  <a:pt x="12264" y="5840"/>
                </a:lnTo>
                <a:lnTo>
                  <a:pt x="12264" y="6302"/>
                </a:lnTo>
                <a:lnTo>
                  <a:pt x="12045" y="6400"/>
                </a:lnTo>
                <a:lnTo>
                  <a:pt x="11850" y="6546"/>
                </a:lnTo>
                <a:lnTo>
                  <a:pt x="11509" y="6838"/>
                </a:lnTo>
                <a:lnTo>
                  <a:pt x="11436" y="6911"/>
                </a:lnTo>
                <a:lnTo>
                  <a:pt x="11339" y="7032"/>
                </a:lnTo>
                <a:lnTo>
                  <a:pt x="11290" y="7105"/>
                </a:lnTo>
                <a:lnTo>
                  <a:pt x="11266" y="7178"/>
                </a:lnTo>
                <a:lnTo>
                  <a:pt x="11266" y="7227"/>
                </a:lnTo>
                <a:lnTo>
                  <a:pt x="11315" y="7251"/>
                </a:lnTo>
                <a:lnTo>
                  <a:pt x="11388" y="7275"/>
                </a:lnTo>
                <a:lnTo>
                  <a:pt x="11461" y="7275"/>
                </a:lnTo>
                <a:lnTo>
                  <a:pt x="11607" y="7227"/>
                </a:lnTo>
                <a:lnTo>
                  <a:pt x="11753" y="7154"/>
                </a:lnTo>
                <a:lnTo>
                  <a:pt x="11874" y="7057"/>
                </a:lnTo>
                <a:lnTo>
                  <a:pt x="12239" y="6813"/>
                </a:lnTo>
                <a:lnTo>
                  <a:pt x="12239" y="7275"/>
                </a:lnTo>
                <a:lnTo>
                  <a:pt x="12142" y="7324"/>
                </a:lnTo>
                <a:lnTo>
                  <a:pt x="12069" y="7397"/>
                </a:lnTo>
                <a:lnTo>
                  <a:pt x="11923" y="7543"/>
                </a:lnTo>
                <a:lnTo>
                  <a:pt x="11655" y="7786"/>
                </a:lnTo>
                <a:lnTo>
                  <a:pt x="11363" y="8005"/>
                </a:lnTo>
                <a:lnTo>
                  <a:pt x="11315" y="8054"/>
                </a:lnTo>
                <a:lnTo>
                  <a:pt x="11315" y="8078"/>
                </a:lnTo>
                <a:lnTo>
                  <a:pt x="11315" y="8127"/>
                </a:lnTo>
                <a:lnTo>
                  <a:pt x="11315" y="8176"/>
                </a:lnTo>
                <a:lnTo>
                  <a:pt x="11339" y="8200"/>
                </a:lnTo>
                <a:lnTo>
                  <a:pt x="11388" y="8224"/>
                </a:lnTo>
                <a:lnTo>
                  <a:pt x="11436" y="8249"/>
                </a:lnTo>
                <a:lnTo>
                  <a:pt x="11485" y="8224"/>
                </a:lnTo>
                <a:lnTo>
                  <a:pt x="11631" y="8151"/>
                </a:lnTo>
                <a:lnTo>
                  <a:pt x="11777" y="8054"/>
                </a:lnTo>
                <a:lnTo>
                  <a:pt x="12045" y="7859"/>
                </a:lnTo>
                <a:lnTo>
                  <a:pt x="12239" y="7689"/>
                </a:lnTo>
                <a:lnTo>
                  <a:pt x="12215" y="8224"/>
                </a:lnTo>
                <a:lnTo>
                  <a:pt x="12069" y="8322"/>
                </a:lnTo>
                <a:lnTo>
                  <a:pt x="11947" y="8443"/>
                </a:lnTo>
                <a:lnTo>
                  <a:pt x="11777" y="8565"/>
                </a:lnTo>
                <a:lnTo>
                  <a:pt x="11631" y="8735"/>
                </a:lnTo>
                <a:lnTo>
                  <a:pt x="11509" y="8881"/>
                </a:lnTo>
                <a:lnTo>
                  <a:pt x="11412" y="9076"/>
                </a:lnTo>
                <a:lnTo>
                  <a:pt x="11388" y="9125"/>
                </a:lnTo>
                <a:lnTo>
                  <a:pt x="11412" y="9149"/>
                </a:lnTo>
                <a:lnTo>
                  <a:pt x="11461" y="9173"/>
                </a:lnTo>
                <a:lnTo>
                  <a:pt x="11509" y="9149"/>
                </a:lnTo>
                <a:lnTo>
                  <a:pt x="11801" y="8906"/>
                </a:lnTo>
                <a:lnTo>
                  <a:pt x="12118" y="8662"/>
                </a:lnTo>
                <a:lnTo>
                  <a:pt x="12215" y="8614"/>
                </a:lnTo>
                <a:lnTo>
                  <a:pt x="12215" y="8906"/>
                </a:lnTo>
                <a:lnTo>
                  <a:pt x="12020" y="9052"/>
                </a:lnTo>
                <a:lnTo>
                  <a:pt x="11850" y="9198"/>
                </a:lnTo>
                <a:lnTo>
                  <a:pt x="11680" y="9344"/>
                </a:lnTo>
                <a:lnTo>
                  <a:pt x="11509" y="9490"/>
                </a:lnTo>
                <a:lnTo>
                  <a:pt x="11436" y="9587"/>
                </a:lnTo>
                <a:lnTo>
                  <a:pt x="11363" y="9684"/>
                </a:lnTo>
                <a:lnTo>
                  <a:pt x="11266" y="9903"/>
                </a:lnTo>
                <a:lnTo>
                  <a:pt x="11242" y="9952"/>
                </a:lnTo>
                <a:lnTo>
                  <a:pt x="11266" y="9976"/>
                </a:lnTo>
                <a:lnTo>
                  <a:pt x="11315" y="10001"/>
                </a:lnTo>
                <a:lnTo>
                  <a:pt x="11363" y="9976"/>
                </a:lnTo>
                <a:lnTo>
                  <a:pt x="11534" y="9879"/>
                </a:lnTo>
                <a:lnTo>
                  <a:pt x="11704" y="9757"/>
                </a:lnTo>
                <a:lnTo>
                  <a:pt x="12045" y="9490"/>
                </a:lnTo>
                <a:lnTo>
                  <a:pt x="12191" y="9392"/>
                </a:lnTo>
                <a:lnTo>
                  <a:pt x="12191" y="9611"/>
                </a:lnTo>
                <a:lnTo>
                  <a:pt x="11874" y="9879"/>
                </a:lnTo>
                <a:lnTo>
                  <a:pt x="11582" y="10122"/>
                </a:lnTo>
                <a:lnTo>
                  <a:pt x="11436" y="10268"/>
                </a:lnTo>
                <a:lnTo>
                  <a:pt x="11339" y="10439"/>
                </a:lnTo>
                <a:lnTo>
                  <a:pt x="11315" y="10487"/>
                </a:lnTo>
                <a:lnTo>
                  <a:pt x="11339" y="10512"/>
                </a:lnTo>
                <a:lnTo>
                  <a:pt x="11363" y="10536"/>
                </a:lnTo>
                <a:lnTo>
                  <a:pt x="11412" y="10560"/>
                </a:lnTo>
                <a:lnTo>
                  <a:pt x="11607" y="10487"/>
                </a:lnTo>
                <a:lnTo>
                  <a:pt x="11801" y="10390"/>
                </a:lnTo>
                <a:lnTo>
                  <a:pt x="12142" y="10171"/>
                </a:lnTo>
                <a:lnTo>
                  <a:pt x="12191" y="10147"/>
                </a:lnTo>
                <a:lnTo>
                  <a:pt x="12166" y="10536"/>
                </a:lnTo>
                <a:lnTo>
                  <a:pt x="12020" y="10682"/>
                </a:lnTo>
                <a:lnTo>
                  <a:pt x="11850" y="10852"/>
                </a:lnTo>
                <a:lnTo>
                  <a:pt x="11704" y="10998"/>
                </a:lnTo>
                <a:lnTo>
                  <a:pt x="11412" y="11339"/>
                </a:lnTo>
                <a:lnTo>
                  <a:pt x="11412" y="11388"/>
                </a:lnTo>
                <a:lnTo>
                  <a:pt x="11412" y="11412"/>
                </a:lnTo>
                <a:lnTo>
                  <a:pt x="11436" y="11436"/>
                </a:lnTo>
                <a:lnTo>
                  <a:pt x="11485" y="11436"/>
                </a:lnTo>
                <a:lnTo>
                  <a:pt x="11826" y="11242"/>
                </a:lnTo>
                <a:lnTo>
                  <a:pt x="11972" y="11120"/>
                </a:lnTo>
                <a:lnTo>
                  <a:pt x="12118" y="10998"/>
                </a:lnTo>
                <a:lnTo>
                  <a:pt x="12166" y="10974"/>
                </a:lnTo>
                <a:lnTo>
                  <a:pt x="12166" y="11412"/>
                </a:lnTo>
                <a:lnTo>
                  <a:pt x="11972" y="11607"/>
                </a:lnTo>
                <a:lnTo>
                  <a:pt x="11826" y="11753"/>
                </a:lnTo>
                <a:lnTo>
                  <a:pt x="11704" y="11923"/>
                </a:lnTo>
                <a:lnTo>
                  <a:pt x="11582" y="12093"/>
                </a:lnTo>
                <a:lnTo>
                  <a:pt x="11485" y="12264"/>
                </a:lnTo>
                <a:lnTo>
                  <a:pt x="11485" y="12288"/>
                </a:lnTo>
                <a:lnTo>
                  <a:pt x="11509" y="12312"/>
                </a:lnTo>
                <a:lnTo>
                  <a:pt x="11534" y="12337"/>
                </a:lnTo>
                <a:lnTo>
                  <a:pt x="11558" y="12337"/>
                </a:lnTo>
                <a:lnTo>
                  <a:pt x="11728" y="12239"/>
                </a:lnTo>
                <a:lnTo>
                  <a:pt x="11899" y="12142"/>
                </a:lnTo>
                <a:lnTo>
                  <a:pt x="12191" y="11923"/>
                </a:lnTo>
                <a:lnTo>
                  <a:pt x="12215" y="12142"/>
                </a:lnTo>
                <a:lnTo>
                  <a:pt x="11972" y="12361"/>
                </a:lnTo>
                <a:lnTo>
                  <a:pt x="11655" y="12702"/>
                </a:lnTo>
                <a:lnTo>
                  <a:pt x="11509" y="12872"/>
                </a:lnTo>
                <a:lnTo>
                  <a:pt x="11388" y="13042"/>
                </a:lnTo>
                <a:lnTo>
                  <a:pt x="11363" y="13091"/>
                </a:lnTo>
                <a:lnTo>
                  <a:pt x="11388" y="13115"/>
                </a:lnTo>
                <a:lnTo>
                  <a:pt x="11412" y="13140"/>
                </a:lnTo>
                <a:lnTo>
                  <a:pt x="11436" y="13140"/>
                </a:lnTo>
                <a:lnTo>
                  <a:pt x="11631" y="13091"/>
                </a:lnTo>
                <a:lnTo>
                  <a:pt x="11801" y="12994"/>
                </a:lnTo>
                <a:lnTo>
                  <a:pt x="11972" y="12872"/>
                </a:lnTo>
                <a:lnTo>
                  <a:pt x="12118" y="12726"/>
                </a:lnTo>
                <a:lnTo>
                  <a:pt x="12239" y="12629"/>
                </a:lnTo>
                <a:lnTo>
                  <a:pt x="12239" y="12921"/>
                </a:lnTo>
                <a:lnTo>
                  <a:pt x="12191" y="12969"/>
                </a:lnTo>
                <a:lnTo>
                  <a:pt x="11996" y="13115"/>
                </a:lnTo>
                <a:lnTo>
                  <a:pt x="11801" y="13261"/>
                </a:lnTo>
                <a:lnTo>
                  <a:pt x="11436" y="13529"/>
                </a:lnTo>
                <a:lnTo>
                  <a:pt x="11266" y="13675"/>
                </a:lnTo>
                <a:lnTo>
                  <a:pt x="11120" y="13845"/>
                </a:lnTo>
                <a:lnTo>
                  <a:pt x="11120" y="13870"/>
                </a:lnTo>
                <a:lnTo>
                  <a:pt x="11120" y="13918"/>
                </a:lnTo>
                <a:lnTo>
                  <a:pt x="11193" y="13918"/>
                </a:lnTo>
                <a:lnTo>
                  <a:pt x="11631" y="13748"/>
                </a:lnTo>
                <a:lnTo>
                  <a:pt x="12045" y="13553"/>
                </a:lnTo>
                <a:lnTo>
                  <a:pt x="12288" y="13432"/>
                </a:lnTo>
                <a:lnTo>
                  <a:pt x="12288" y="13797"/>
                </a:lnTo>
                <a:lnTo>
                  <a:pt x="12239" y="13845"/>
                </a:lnTo>
                <a:lnTo>
                  <a:pt x="11923" y="14137"/>
                </a:lnTo>
                <a:lnTo>
                  <a:pt x="11680" y="14356"/>
                </a:lnTo>
                <a:lnTo>
                  <a:pt x="11436" y="14575"/>
                </a:lnTo>
                <a:lnTo>
                  <a:pt x="11436" y="14624"/>
                </a:lnTo>
                <a:lnTo>
                  <a:pt x="11461" y="14673"/>
                </a:lnTo>
                <a:lnTo>
                  <a:pt x="11631" y="14673"/>
                </a:lnTo>
                <a:lnTo>
                  <a:pt x="11801" y="14624"/>
                </a:lnTo>
                <a:lnTo>
                  <a:pt x="11947" y="14551"/>
                </a:lnTo>
                <a:lnTo>
                  <a:pt x="12069" y="14454"/>
                </a:lnTo>
                <a:lnTo>
                  <a:pt x="12312" y="14283"/>
                </a:lnTo>
                <a:lnTo>
                  <a:pt x="12312" y="14502"/>
                </a:lnTo>
                <a:lnTo>
                  <a:pt x="12215" y="14575"/>
                </a:lnTo>
                <a:lnTo>
                  <a:pt x="12118" y="14673"/>
                </a:lnTo>
                <a:lnTo>
                  <a:pt x="11947" y="14843"/>
                </a:lnTo>
                <a:lnTo>
                  <a:pt x="11582" y="15159"/>
                </a:lnTo>
                <a:lnTo>
                  <a:pt x="11217" y="15475"/>
                </a:lnTo>
                <a:lnTo>
                  <a:pt x="11193" y="15500"/>
                </a:lnTo>
                <a:lnTo>
                  <a:pt x="11217" y="15548"/>
                </a:lnTo>
                <a:lnTo>
                  <a:pt x="11266" y="15597"/>
                </a:lnTo>
                <a:lnTo>
                  <a:pt x="11315" y="15597"/>
                </a:lnTo>
                <a:lnTo>
                  <a:pt x="11509" y="15524"/>
                </a:lnTo>
                <a:lnTo>
                  <a:pt x="11704" y="15427"/>
                </a:lnTo>
                <a:lnTo>
                  <a:pt x="11874" y="15305"/>
                </a:lnTo>
                <a:lnTo>
                  <a:pt x="12045" y="15159"/>
                </a:lnTo>
                <a:lnTo>
                  <a:pt x="12312" y="14916"/>
                </a:lnTo>
                <a:lnTo>
                  <a:pt x="12312" y="15451"/>
                </a:lnTo>
                <a:lnTo>
                  <a:pt x="12215" y="15500"/>
                </a:lnTo>
                <a:lnTo>
                  <a:pt x="12118" y="15573"/>
                </a:lnTo>
                <a:lnTo>
                  <a:pt x="11947" y="15719"/>
                </a:lnTo>
                <a:lnTo>
                  <a:pt x="11339" y="16230"/>
                </a:lnTo>
                <a:lnTo>
                  <a:pt x="11315" y="16278"/>
                </a:lnTo>
                <a:lnTo>
                  <a:pt x="11339" y="16327"/>
                </a:lnTo>
                <a:lnTo>
                  <a:pt x="11388" y="16376"/>
                </a:lnTo>
                <a:lnTo>
                  <a:pt x="11436" y="16351"/>
                </a:lnTo>
                <a:lnTo>
                  <a:pt x="11801" y="16132"/>
                </a:lnTo>
                <a:lnTo>
                  <a:pt x="12166" y="15913"/>
                </a:lnTo>
                <a:lnTo>
                  <a:pt x="12312" y="15816"/>
                </a:lnTo>
                <a:lnTo>
                  <a:pt x="12288" y="16084"/>
                </a:lnTo>
                <a:lnTo>
                  <a:pt x="12118" y="16254"/>
                </a:lnTo>
                <a:lnTo>
                  <a:pt x="11923" y="16400"/>
                </a:lnTo>
                <a:lnTo>
                  <a:pt x="11582" y="16595"/>
                </a:lnTo>
                <a:lnTo>
                  <a:pt x="11217" y="16789"/>
                </a:lnTo>
                <a:lnTo>
                  <a:pt x="11193" y="16814"/>
                </a:lnTo>
                <a:lnTo>
                  <a:pt x="11169" y="16838"/>
                </a:lnTo>
                <a:lnTo>
                  <a:pt x="11193" y="16935"/>
                </a:lnTo>
                <a:lnTo>
                  <a:pt x="11242" y="16984"/>
                </a:lnTo>
                <a:lnTo>
                  <a:pt x="11315" y="16984"/>
                </a:lnTo>
                <a:lnTo>
                  <a:pt x="11704" y="16838"/>
                </a:lnTo>
                <a:lnTo>
                  <a:pt x="12093" y="16668"/>
                </a:lnTo>
                <a:lnTo>
                  <a:pt x="12264" y="16546"/>
                </a:lnTo>
                <a:lnTo>
                  <a:pt x="12264" y="16643"/>
                </a:lnTo>
                <a:lnTo>
                  <a:pt x="12093" y="16765"/>
                </a:lnTo>
                <a:lnTo>
                  <a:pt x="11972" y="16887"/>
                </a:lnTo>
                <a:lnTo>
                  <a:pt x="11680" y="17106"/>
                </a:lnTo>
                <a:lnTo>
                  <a:pt x="11582" y="17203"/>
                </a:lnTo>
                <a:lnTo>
                  <a:pt x="11509" y="17252"/>
                </a:lnTo>
                <a:lnTo>
                  <a:pt x="11461" y="17276"/>
                </a:lnTo>
                <a:lnTo>
                  <a:pt x="11412" y="17300"/>
                </a:lnTo>
                <a:lnTo>
                  <a:pt x="11412" y="17325"/>
                </a:lnTo>
                <a:lnTo>
                  <a:pt x="11412" y="17349"/>
                </a:lnTo>
                <a:lnTo>
                  <a:pt x="11436" y="17398"/>
                </a:lnTo>
                <a:lnTo>
                  <a:pt x="11509" y="17398"/>
                </a:lnTo>
                <a:lnTo>
                  <a:pt x="11582" y="17422"/>
                </a:lnTo>
                <a:lnTo>
                  <a:pt x="11728" y="17398"/>
                </a:lnTo>
                <a:lnTo>
                  <a:pt x="11874" y="17325"/>
                </a:lnTo>
                <a:lnTo>
                  <a:pt x="12020" y="17252"/>
                </a:lnTo>
                <a:lnTo>
                  <a:pt x="12191" y="17154"/>
                </a:lnTo>
                <a:lnTo>
                  <a:pt x="12118" y="17398"/>
                </a:lnTo>
                <a:lnTo>
                  <a:pt x="12069" y="17471"/>
                </a:lnTo>
                <a:lnTo>
                  <a:pt x="12020" y="17544"/>
                </a:lnTo>
                <a:lnTo>
                  <a:pt x="11996" y="17544"/>
                </a:lnTo>
                <a:lnTo>
                  <a:pt x="10414" y="17568"/>
                </a:lnTo>
                <a:lnTo>
                  <a:pt x="8857" y="17592"/>
                </a:lnTo>
                <a:lnTo>
                  <a:pt x="7300" y="17617"/>
                </a:lnTo>
                <a:lnTo>
                  <a:pt x="5718" y="17641"/>
                </a:lnTo>
                <a:lnTo>
                  <a:pt x="4064" y="17617"/>
                </a:lnTo>
                <a:lnTo>
                  <a:pt x="2385" y="17592"/>
                </a:lnTo>
                <a:lnTo>
                  <a:pt x="1874" y="17592"/>
                </a:lnTo>
                <a:lnTo>
                  <a:pt x="1630" y="17568"/>
                </a:lnTo>
                <a:lnTo>
                  <a:pt x="1509" y="17519"/>
                </a:lnTo>
                <a:lnTo>
                  <a:pt x="1387" y="17471"/>
                </a:lnTo>
                <a:lnTo>
                  <a:pt x="1314" y="17422"/>
                </a:lnTo>
                <a:lnTo>
                  <a:pt x="1241" y="17373"/>
                </a:lnTo>
                <a:lnTo>
                  <a:pt x="1144" y="17227"/>
                </a:lnTo>
                <a:lnTo>
                  <a:pt x="1095" y="17033"/>
                </a:lnTo>
                <a:lnTo>
                  <a:pt x="1071" y="16838"/>
                </a:lnTo>
                <a:lnTo>
                  <a:pt x="1046" y="16424"/>
                </a:lnTo>
                <a:lnTo>
                  <a:pt x="1046" y="16084"/>
                </a:lnTo>
                <a:lnTo>
                  <a:pt x="1046" y="15257"/>
                </a:lnTo>
                <a:lnTo>
                  <a:pt x="1071" y="14405"/>
                </a:lnTo>
                <a:lnTo>
                  <a:pt x="1119" y="12750"/>
                </a:lnTo>
                <a:lnTo>
                  <a:pt x="1119" y="11874"/>
                </a:lnTo>
                <a:lnTo>
                  <a:pt x="1119" y="10998"/>
                </a:lnTo>
                <a:lnTo>
                  <a:pt x="1095" y="9271"/>
                </a:lnTo>
                <a:lnTo>
                  <a:pt x="1095" y="8443"/>
                </a:lnTo>
                <a:lnTo>
                  <a:pt x="1119" y="7616"/>
                </a:lnTo>
                <a:lnTo>
                  <a:pt x="1119" y="6765"/>
                </a:lnTo>
                <a:lnTo>
                  <a:pt x="1119" y="5937"/>
                </a:lnTo>
                <a:lnTo>
                  <a:pt x="1119" y="5280"/>
                </a:lnTo>
                <a:lnTo>
                  <a:pt x="1071" y="4623"/>
                </a:lnTo>
                <a:lnTo>
                  <a:pt x="1046" y="4039"/>
                </a:lnTo>
                <a:lnTo>
                  <a:pt x="1046" y="3747"/>
                </a:lnTo>
                <a:lnTo>
                  <a:pt x="1095" y="3455"/>
                </a:lnTo>
                <a:lnTo>
                  <a:pt x="1874" y="3455"/>
                </a:lnTo>
                <a:lnTo>
                  <a:pt x="1703" y="3601"/>
                </a:lnTo>
                <a:lnTo>
                  <a:pt x="1533" y="3747"/>
                </a:lnTo>
                <a:lnTo>
                  <a:pt x="1460" y="3845"/>
                </a:lnTo>
                <a:lnTo>
                  <a:pt x="1387" y="3918"/>
                </a:lnTo>
                <a:lnTo>
                  <a:pt x="1338" y="4015"/>
                </a:lnTo>
                <a:lnTo>
                  <a:pt x="1338" y="4112"/>
                </a:lnTo>
                <a:lnTo>
                  <a:pt x="1338" y="4161"/>
                </a:lnTo>
                <a:lnTo>
                  <a:pt x="1387" y="4185"/>
                </a:lnTo>
                <a:lnTo>
                  <a:pt x="1484" y="4161"/>
                </a:lnTo>
                <a:lnTo>
                  <a:pt x="1557" y="4137"/>
                </a:lnTo>
                <a:lnTo>
                  <a:pt x="1728" y="4039"/>
                </a:lnTo>
                <a:lnTo>
                  <a:pt x="2020" y="3796"/>
                </a:lnTo>
                <a:lnTo>
                  <a:pt x="2166" y="3699"/>
                </a:lnTo>
                <a:lnTo>
                  <a:pt x="2336" y="3601"/>
                </a:lnTo>
                <a:lnTo>
                  <a:pt x="2506" y="3504"/>
                </a:lnTo>
                <a:lnTo>
                  <a:pt x="2652" y="3407"/>
                </a:lnTo>
                <a:lnTo>
                  <a:pt x="2847" y="3407"/>
                </a:lnTo>
                <a:lnTo>
                  <a:pt x="2774" y="3455"/>
                </a:lnTo>
                <a:lnTo>
                  <a:pt x="2360" y="3772"/>
                </a:lnTo>
                <a:lnTo>
                  <a:pt x="2141" y="3966"/>
                </a:lnTo>
                <a:lnTo>
                  <a:pt x="1971" y="4161"/>
                </a:lnTo>
                <a:lnTo>
                  <a:pt x="1971" y="4210"/>
                </a:lnTo>
                <a:lnTo>
                  <a:pt x="1995" y="4258"/>
                </a:lnTo>
                <a:lnTo>
                  <a:pt x="2044" y="4307"/>
                </a:lnTo>
                <a:lnTo>
                  <a:pt x="2093" y="4307"/>
                </a:lnTo>
                <a:lnTo>
                  <a:pt x="2214" y="4283"/>
                </a:lnTo>
                <a:lnTo>
                  <a:pt x="2312" y="4234"/>
                </a:lnTo>
                <a:lnTo>
                  <a:pt x="2531" y="4112"/>
                </a:lnTo>
                <a:lnTo>
                  <a:pt x="2920" y="3820"/>
                </a:lnTo>
                <a:lnTo>
                  <a:pt x="3212" y="3626"/>
                </a:lnTo>
                <a:lnTo>
                  <a:pt x="3358" y="3504"/>
                </a:lnTo>
                <a:lnTo>
                  <a:pt x="3504" y="3382"/>
                </a:lnTo>
                <a:lnTo>
                  <a:pt x="3893" y="3382"/>
                </a:lnTo>
                <a:lnTo>
                  <a:pt x="3674" y="3601"/>
                </a:lnTo>
                <a:lnTo>
                  <a:pt x="3480" y="3820"/>
                </a:lnTo>
                <a:lnTo>
                  <a:pt x="3382" y="3918"/>
                </a:lnTo>
                <a:lnTo>
                  <a:pt x="3261" y="4015"/>
                </a:lnTo>
                <a:lnTo>
                  <a:pt x="3115" y="4112"/>
                </a:lnTo>
                <a:lnTo>
                  <a:pt x="3066" y="4185"/>
                </a:lnTo>
                <a:lnTo>
                  <a:pt x="3066" y="4210"/>
                </a:lnTo>
                <a:lnTo>
                  <a:pt x="3066" y="4258"/>
                </a:lnTo>
                <a:lnTo>
                  <a:pt x="3090" y="4307"/>
                </a:lnTo>
                <a:lnTo>
                  <a:pt x="3139" y="4331"/>
                </a:lnTo>
                <a:lnTo>
                  <a:pt x="3236" y="4356"/>
                </a:lnTo>
                <a:lnTo>
                  <a:pt x="3334" y="4331"/>
                </a:lnTo>
                <a:lnTo>
                  <a:pt x="3455" y="4283"/>
                </a:lnTo>
                <a:lnTo>
                  <a:pt x="3674" y="4137"/>
                </a:lnTo>
                <a:lnTo>
                  <a:pt x="3820" y="3991"/>
                </a:lnTo>
                <a:lnTo>
                  <a:pt x="4234" y="3601"/>
                </a:lnTo>
                <a:lnTo>
                  <a:pt x="4331" y="3504"/>
                </a:lnTo>
                <a:lnTo>
                  <a:pt x="4429" y="3382"/>
                </a:lnTo>
                <a:lnTo>
                  <a:pt x="4988" y="3382"/>
                </a:lnTo>
                <a:lnTo>
                  <a:pt x="4794" y="3480"/>
                </a:lnTo>
                <a:lnTo>
                  <a:pt x="4623" y="3626"/>
                </a:lnTo>
                <a:lnTo>
                  <a:pt x="4477" y="3723"/>
                </a:lnTo>
                <a:lnTo>
                  <a:pt x="4331" y="3845"/>
                </a:lnTo>
                <a:lnTo>
                  <a:pt x="4210" y="3991"/>
                </a:lnTo>
                <a:lnTo>
                  <a:pt x="4185" y="4088"/>
                </a:lnTo>
                <a:lnTo>
                  <a:pt x="4137" y="4161"/>
                </a:lnTo>
                <a:lnTo>
                  <a:pt x="4137" y="4210"/>
                </a:lnTo>
                <a:lnTo>
                  <a:pt x="4161" y="4234"/>
                </a:lnTo>
                <a:lnTo>
                  <a:pt x="4185" y="4258"/>
                </a:lnTo>
                <a:lnTo>
                  <a:pt x="4234" y="4283"/>
                </a:lnTo>
                <a:lnTo>
                  <a:pt x="4307" y="4258"/>
                </a:lnTo>
                <a:lnTo>
                  <a:pt x="4380" y="4234"/>
                </a:lnTo>
                <a:lnTo>
                  <a:pt x="4526" y="4137"/>
                </a:lnTo>
                <a:lnTo>
                  <a:pt x="4794" y="3893"/>
                </a:lnTo>
                <a:lnTo>
                  <a:pt x="5110" y="3699"/>
                </a:lnTo>
                <a:lnTo>
                  <a:pt x="5256" y="3577"/>
                </a:lnTo>
                <a:lnTo>
                  <a:pt x="5304" y="3480"/>
                </a:lnTo>
                <a:lnTo>
                  <a:pt x="5353" y="3407"/>
                </a:lnTo>
                <a:lnTo>
                  <a:pt x="5353" y="3382"/>
                </a:lnTo>
                <a:lnTo>
                  <a:pt x="5888" y="3382"/>
                </a:lnTo>
                <a:lnTo>
                  <a:pt x="5645" y="3577"/>
                </a:lnTo>
                <a:lnTo>
                  <a:pt x="5450" y="3772"/>
                </a:lnTo>
                <a:lnTo>
                  <a:pt x="5256" y="3966"/>
                </a:lnTo>
                <a:lnTo>
                  <a:pt x="5110" y="4210"/>
                </a:lnTo>
                <a:lnTo>
                  <a:pt x="4988" y="4453"/>
                </a:lnTo>
                <a:lnTo>
                  <a:pt x="5012" y="4477"/>
                </a:lnTo>
                <a:lnTo>
                  <a:pt x="5037" y="4477"/>
                </a:lnTo>
                <a:lnTo>
                  <a:pt x="5207" y="4331"/>
                </a:lnTo>
                <a:lnTo>
                  <a:pt x="5377" y="4185"/>
                </a:lnTo>
                <a:lnTo>
                  <a:pt x="5694" y="3869"/>
                </a:lnTo>
                <a:lnTo>
                  <a:pt x="5913" y="3699"/>
                </a:lnTo>
                <a:lnTo>
                  <a:pt x="6132" y="3553"/>
                </a:lnTo>
                <a:lnTo>
                  <a:pt x="6302" y="3480"/>
                </a:lnTo>
                <a:lnTo>
                  <a:pt x="6351" y="3455"/>
                </a:lnTo>
                <a:lnTo>
                  <a:pt x="6424" y="3382"/>
                </a:lnTo>
                <a:lnTo>
                  <a:pt x="6910" y="3382"/>
                </a:lnTo>
                <a:lnTo>
                  <a:pt x="6764" y="3504"/>
                </a:lnTo>
                <a:lnTo>
                  <a:pt x="6570" y="3626"/>
                </a:lnTo>
                <a:lnTo>
                  <a:pt x="6351" y="3820"/>
                </a:lnTo>
                <a:lnTo>
                  <a:pt x="6253" y="3918"/>
                </a:lnTo>
                <a:lnTo>
                  <a:pt x="6180" y="4015"/>
                </a:lnTo>
                <a:lnTo>
                  <a:pt x="6107" y="4137"/>
                </a:lnTo>
                <a:lnTo>
                  <a:pt x="6083" y="4234"/>
                </a:lnTo>
                <a:lnTo>
                  <a:pt x="6107" y="4258"/>
                </a:lnTo>
                <a:lnTo>
                  <a:pt x="6132" y="4283"/>
                </a:lnTo>
                <a:lnTo>
                  <a:pt x="6229" y="4307"/>
                </a:lnTo>
                <a:lnTo>
                  <a:pt x="6326" y="4283"/>
                </a:lnTo>
                <a:lnTo>
                  <a:pt x="6424" y="4258"/>
                </a:lnTo>
                <a:lnTo>
                  <a:pt x="6521" y="4185"/>
                </a:lnTo>
                <a:lnTo>
                  <a:pt x="6691" y="4064"/>
                </a:lnTo>
                <a:lnTo>
                  <a:pt x="6837" y="3942"/>
                </a:lnTo>
                <a:lnTo>
                  <a:pt x="7056" y="3772"/>
                </a:lnTo>
                <a:lnTo>
                  <a:pt x="7300" y="3626"/>
                </a:lnTo>
                <a:lnTo>
                  <a:pt x="7519" y="3504"/>
                </a:lnTo>
                <a:lnTo>
                  <a:pt x="7616" y="3455"/>
                </a:lnTo>
                <a:lnTo>
                  <a:pt x="7713" y="3382"/>
                </a:lnTo>
                <a:lnTo>
                  <a:pt x="8103" y="3382"/>
                </a:lnTo>
                <a:lnTo>
                  <a:pt x="7884" y="3626"/>
                </a:lnTo>
                <a:lnTo>
                  <a:pt x="7616" y="3942"/>
                </a:lnTo>
                <a:lnTo>
                  <a:pt x="7470" y="4112"/>
                </a:lnTo>
                <a:lnTo>
                  <a:pt x="7348" y="4283"/>
                </a:lnTo>
                <a:lnTo>
                  <a:pt x="7348" y="4307"/>
                </a:lnTo>
                <a:lnTo>
                  <a:pt x="7373" y="4307"/>
                </a:lnTo>
                <a:lnTo>
                  <a:pt x="7543" y="4234"/>
                </a:lnTo>
                <a:lnTo>
                  <a:pt x="7689" y="4161"/>
                </a:lnTo>
                <a:lnTo>
                  <a:pt x="7835" y="4039"/>
                </a:lnTo>
                <a:lnTo>
                  <a:pt x="7957" y="3918"/>
                </a:lnTo>
                <a:lnTo>
                  <a:pt x="8541" y="3382"/>
                </a:lnTo>
                <a:lnTo>
                  <a:pt x="8760" y="3382"/>
                </a:lnTo>
                <a:lnTo>
                  <a:pt x="8589" y="3577"/>
                </a:lnTo>
                <a:lnTo>
                  <a:pt x="8346" y="3820"/>
                </a:lnTo>
                <a:lnTo>
                  <a:pt x="8200" y="3942"/>
                </a:lnTo>
                <a:lnTo>
                  <a:pt x="8151" y="4015"/>
                </a:lnTo>
                <a:lnTo>
                  <a:pt x="8103" y="4088"/>
                </a:lnTo>
                <a:lnTo>
                  <a:pt x="8103" y="4137"/>
                </a:lnTo>
                <a:lnTo>
                  <a:pt x="8127" y="4185"/>
                </a:lnTo>
                <a:lnTo>
                  <a:pt x="8151" y="4210"/>
                </a:lnTo>
                <a:lnTo>
                  <a:pt x="8200" y="4234"/>
                </a:lnTo>
                <a:lnTo>
                  <a:pt x="8273" y="4258"/>
                </a:lnTo>
                <a:lnTo>
                  <a:pt x="8370" y="4234"/>
                </a:lnTo>
                <a:lnTo>
                  <a:pt x="8468" y="4210"/>
                </a:lnTo>
                <a:lnTo>
                  <a:pt x="8541" y="4137"/>
                </a:lnTo>
                <a:lnTo>
                  <a:pt x="8711" y="4015"/>
                </a:lnTo>
                <a:lnTo>
                  <a:pt x="8833" y="3893"/>
                </a:lnTo>
                <a:lnTo>
                  <a:pt x="9052" y="3626"/>
                </a:lnTo>
                <a:lnTo>
                  <a:pt x="9271" y="3358"/>
                </a:lnTo>
                <a:lnTo>
                  <a:pt x="9903" y="3358"/>
                </a:lnTo>
                <a:lnTo>
                  <a:pt x="9782" y="3480"/>
                </a:lnTo>
                <a:lnTo>
                  <a:pt x="9660" y="3601"/>
                </a:lnTo>
                <a:lnTo>
                  <a:pt x="9538" y="3747"/>
                </a:lnTo>
                <a:lnTo>
                  <a:pt x="9441" y="3918"/>
                </a:lnTo>
                <a:lnTo>
                  <a:pt x="9441" y="3966"/>
                </a:lnTo>
                <a:lnTo>
                  <a:pt x="9465" y="3991"/>
                </a:lnTo>
                <a:lnTo>
                  <a:pt x="9490" y="4015"/>
                </a:lnTo>
                <a:lnTo>
                  <a:pt x="9538" y="3991"/>
                </a:lnTo>
                <a:lnTo>
                  <a:pt x="9684" y="3893"/>
                </a:lnTo>
                <a:lnTo>
                  <a:pt x="9806" y="3796"/>
                </a:lnTo>
                <a:lnTo>
                  <a:pt x="10074" y="3553"/>
                </a:lnTo>
                <a:lnTo>
                  <a:pt x="10220" y="3431"/>
                </a:lnTo>
                <a:lnTo>
                  <a:pt x="10366" y="3334"/>
                </a:lnTo>
                <a:lnTo>
                  <a:pt x="10633" y="3334"/>
                </a:lnTo>
                <a:lnTo>
                  <a:pt x="10560" y="3407"/>
                </a:lnTo>
                <a:lnTo>
                  <a:pt x="10293" y="3699"/>
                </a:lnTo>
                <a:lnTo>
                  <a:pt x="10171" y="3845"/>
                </a:lnTo>
                <a:lnTo>
                  <a:pt x="10074" y="4015"/>
                </a:lnTo>
                <a:lnTo>
                  <a:pt x="10049" y="4064"/>
                </a:lnTo>
                <a:lnTo>
                  <a:pt x="10049" y="4112"/>
                </a:lnTo>
                <a:lnTo>
                  <a:pt x="10098" y="4185"/>
                </a:lnTo>
                <a:lnTo>
                  <a:pt x="10171" y="4234"/>
                </a:lnTo>
                <a:lnTo>
                  <a:pt x="10220" y="4234"/>
                </a:lnTo>
                <a:lnTo>
                  <a:pt x="10268" y="4210"/>
                </a:lnTo>
                <a:lnTo>
                  <a:pt x="10390" y="4112"/>
                </a:lnTo>
                <a:lnTo>
                  <a:pt x="10536" y="3991"/>
                </a:lnTo>
                <a:lnTo>
                  <a:pt x="10755" y="3723"/>
                </a:lnTo>
                <a:lnTo>
                  <a:pt x="10974" y="3504"/>
                </a:lnTo>
                <a:lnTo>
                  <a:pt x="11217" y="3309"/>
                </a:lnTo>
                <a:close/>
                <a:moveTo>
                  <a:pt x="7567" y="0"/>
                </a:moveTo>
                <a:lnTo>
                  <a:pt x="7154" y="24"/>
                </a:lnTo>
                <a:lnTo>
                  <a:pt x="6716" y="73"/>
                </a:lnTo>
                <a:lnTo>
                  <a:pt x="5596" y="73"/>
                </a:lnTo>
                <a:lnTo>
                  <a:pt x="5256" y="146"/>
                </a:lnTo>
                <a:lnTo>
                  <a:pt x="5085" y="170"/>
                </a:lnTo>
                <a:lnTo>
                  <a:pt x="4915" y="243"/>
                </a:lnTo>
                <a:lnTo>
                  <a:pt x="4794" y="316"/>
                </a:lnTo>
                <a:lnTo>
                  <a:pt x="4696" y="389"/>
                </a:lnTo>
                <a:lnTo>
                  <a:pt x="4599" y="487"/>
                </a:lnTo>
                <a:lnTo>
                  <a:pt x="4526" y="584"/>
                </a:lnTo>
                <a:lnTo>
                  <a:pt x="4477" y="706"/>
                </a:lnTo>
                <a:lnTo>
                  <a:pt x="4453" y="827"/>
                </a:lnTo>
                <a:lnTo>
                  <a:pt x="4453" y="949"/>
                </a:lnTo>
                <a:lnTo>
                  <a:pt x="4453" y="1095"/>
                </a:lnTo>
                <a:lnTo>
                  <a:pt x="3699" y="1071"/>
                </a:lnTo>
                <a:lnTo>
                  <a:pt x="2920" y="1071"/>
                </a:lnTo>
                <a:lnTo>
                  <a:pt x="2141" y="1095"/>
                </a:lnTo>
                <a:lnTo>
                  <a:pt x="1387" y="1168"/>
                </a:lnTo>
                <a:lnTo>
                  <a:pt x="1022" y="1265"/>
                </a:lnTo>
                <a:lnTo>
                  <a:pt x="827" y="1314"/>
                </a:lnTo>
                <a:lnTo>
                  <a:pt x="657" y="1387"/>
                </a:lnTo>
                <a:lnTo>
                  <a:pt x="511" y="1484"/>
                </a:lnTo>
                <a:lnTo>
                  <a:pt x="365" y="1606"/>
                </a:lnTo>
                <a:lnTo>
                  <a:pt x="268" y="1752"/>
                </a:lnTo>
                <a:lnTo>
                  <a:pt x="170" y="1922"/>
                </a:lnTo>
                <a:lnTo>
                  <a:pt x="97" y="2141"/>
                </a:lnTo>
                <a:lnTo>
                  <a:pt x="73" y="2409"/>
                </a:lnTo>
                <a:lnTo>
                  <a:pt x="97" y="2677"/>
                </a:lnTo>
                <a:lnTo>
                  <a:pt x="122" y="2823"/>
                </a:lnTo>
                <a:lnTo>
                  <a:pt x="170" y="2920"/>
                </a:lnTo>
                <a:lnTo>
                  <a:pt x="122" y="2920"/>
                </a:lnTo>
                <a:lnTo>
                  <a:pt x="73" y="2944"/>
                </a:lnTo>
                <a:lnTo>
                  <a:pt x="24" y="2993"/>
                </a:lnTo>
                <a:lnTo>
                  <a:pt x="0" y="3042"/>
                </a:lnTo>
                <a:lnTo>
                  <a:pt x="0" y="3115"/>
                </a:lnTo>
                <a:lnTo>
                  <a:pt x="0" y="3163"/>
                </a:lnTo>
                <a:lnTo>
                  <a:pt x="24" y="3212"/>
                </a:lnTo>
                <a:lnTo>
                  <a:pt x="73" y="3261"/>
                </a:lnTo>
                <a:lnTo>
                  <a:pt x="122" y="3285"/>
                </a:lnTo>
                <a:lnTo>
                  <a:pt x="414" y="3358"/>
                </a:lnTo>
                <a:lnTo>
                  <a:pt x="706" y="3407"/>
                </a:lnTo>
                <a:lnTo>
                  <a:pt x="633" y="3674"/>
                </a:lnTo>
                <a:lnTo>
                  <a:pt x="584" y="3918"/>
                </a:lnTo>
                <a:lnTo>
                  <a:pt x="584" y="4210"/>
                </a:lnTo>
                <a:lnTo>
                  <a:pt x="584" y="4477"/>
                </a:lnTo>
                <a:lnTo>
                  <a:pt x="608" y="5037"/>
                </a:lnTo>
                <a:lnTo>
                  <a:pt x="633" y="5572"/>
                </a:lnTo>
                <a:lnTo>
                  <a:pt x="633" y="6497"/>
                </a:lnTo>
                <a:lnTo>
                  <a:pt x="633" y="7421"/>
                </a:lnTo>
                <a:lnTo>
                  <a:pt x="608" y="8346"/>
                </a:lnTo>
                <a:lnTo>
                  <a:pt x="608" y="9271"/>
                </a:lnTo>
                <a:lnTo>
                  <a:pt x="608" y="11096"/>
                </a:lnTo>
                <a:lnTo>
                  <a:pt x="633" y="12020"/>
                </a:lnTo>
                <a:lnTo>
                  <a:pt x="608" y="12921"/>
                </a:lnTo>
                <a:lnTo>
                  <a:pt x="560" y="14867"/>
                </a:lnTo>
                <a:lnTo>
                  <a:pt x="560" y="15840"/>
                </a:lnTo>
                <a:lnTo>
                  <a:pt x="584" y="16814"/>
                </a:lnTo>
                <a:lnTo>
                  <a:pt x="633" y="17057"/>
                </a:lnTo>
                <a:lnTo>
                  <a:pt x="681" y="17276"/>
                </a:lnTo>
                <a:lnTo>
                  <a:pt x="754" y="17471"/>
                </a:lnTo>
                <a:lnTo>
                  <a:pt x="876" y="17641"/>
                </a:lnTo>
                <a:lnTo>
                  <a:pt x="1022" y="17787"/>
                </a:lnTo>
                <a:lnTo>
                  <a:pt x="1192" y="17909"/>
                </a:lnTo>
                <a:lnTo>
                  <a:pt x="1387" y="17982"/>
                </a:lnTo>
                <a:lnTo>
                  <a:pt x="1630" y="18055"/>
                </a:lnTo>
                <a:lnTo>
                  <a:pt x="1971" y="18079"/>
                </a:lnTo>
                <a:lnTo>
                  <a:pt x="2287" y="18103"/>
                </a:lnTo>
                <a:lnTo>
                  <a:pt x="2969" y="18103"/>
                </a:lnTo>
                <a:lnTo>
                  <a:pt x="4842" y="18128"/>
                </a:lnTo>
                <a:lnTo>
                  <a:pt x="8419" y="18128"/>
                </a:lnTo>
                <a:lnTo>
                  <a:pt x="10220" y="18079"/>
                </a:lnTo>
                <a:lnTo>
                  <a:pt x="12069" y="18079"/>
                </a:lnTo>
                <a:lnTo>
                  <a:pt x="12118" y="18055"/>
                </a:lnTo>
                <a:lnTo>
                  <a:pt x="12191" y="17982"/>
                </a:lnTo>
                <a:lnTo>
                  <a:pt x="12337" y="17884"/>
                </a:lnTo>
                <a:lnTo>
                  <a:pt x="12434" y="17763"/>
                </a:lnTo>
                <a:lnTo>
                  <a:pt x="12531" y="17592"/>
                </a:lnTo>
                <a:lnTo>
                  <a:pt x="12604" y="17422"/>
                </a:lnTo>
                <a:lnTo>
                  <a:pt x="12653" y="17227"/>
                </a:lnTo>
                <a:lnTo>
                  <a:pt x="12702" y="17008"/>
                </a:lnTo>
                <a:lnTo>
                  <a:pt x="12775" y="16546"/>
                </a:lnTo>
                <a:lnTo>
                  <a:pt x="12799" y="16084"/>
                </a:lnTo>
                <a:lnTo>
                  <a:pt x="12799" y="15646"/>
                </a:lnTo>
                <a:lnTo>
                  <a:pt x="12799" y="15013"/>
                </a:lnTo>
                <a:lnTo>
                  <a:pt x="12799" y="14308"/>
                </a:lnTo>
                <a:lnTo>
                  <a:pt x="12750" y="13602"/>
                </a:lnTo>
                <a:lnTo>
                  <a:pt x="12677" y="12215"/>
                </a:lnTo>
                <a:lnTo>
                  <a:pt x="12775" y="12069"/>
                </a:lnTo>
                <a:lnTo>
                  <a:pt x="12775" y="11996"/>
                </a:lnTo>
                <a:lnTo>
                  <a:pt x="12775" y="11947"/>
                </a:lnTo>
                <a:lnTo>
                  <a:pt x="12726" y="11899"/>
                </a:lnTo>
                <a:lnTo>
                  <a:pt x="12653" y="11874"/>
                </a:lnTo>
                <a:lnTo>
                  <a:pt x="12653" y="11558"/>
                </a:lnTo>
                <a:lnTo>
                  <a:pt x="12702" y="11436"/>
                </a:lnTo>
                <a:lnTo>
                  <a:pt x="12726" y="11315"/>
                </a:lnTo>
                <a:lnTo>
                  <a:pt x="12702" y="11266"/>
                </a:lnTo>
                <a:lnTo>
                  <a:pt x="12653" y="11217"/>
                </a:lnTo>
                <a:lnTo>
                  <a:pt x="12629" y="11217"/>
                </a:lnTo>
                <a:lnTo>
                  <a:pt x="12629" y="11047"/>
                </a:lnTo>
                <a:lnTo>
                  <a:pt x="12653" y="9733"/>
                </a:lnTo>
                <a:lnTo>
                  <a:pt x="12677" y="9660"/>
                </a:lnTo>
                <a:lnTo>
                  <a:pt x="12702" y="9587"/>
                </a:lnTo>
                <a:lnTo>
                  <a:pt x="12702" y="9538"/>
                </a:lnTo>
                <a:lnTo>
                  <a:pt x="12653" y="9490"/>
                </a:lnTo>
                <a:lnTo>
                  <a:pt x="12726" y="7105"/>
                </a:lnTo>
                <a:lnTo>
                  <a:pt x="12726" y="5913"/>
                </a:lnTo>
                <a:lnTo>
                  <a:pt x="12726" y="4745"/>
                </a:lnTo>
                <a:lnTo>
                  <a:pt x="12750" y="4429"/>
                </a:lnTo>
                <a:lnTo>
                  <a:pt x="12750" y="4015"/>
                </a:lnTo>
                <a:lnTo>
                  <a:pt x="12750" y="3820"/>
                </a:lnTo>
                <a:lnTo>
                  <a:pt x="12726" y="3650"/>
                </a:lnTo>
                <a:lnTo>
                  <a:pt x="12677" y="3480"/>
                </a:lnTo>
                <a:lnTo>
                  <a:pt x="12604" y="3358"/>
                </a:lnTo>
                <a:lnTo>
                  <a:pt x="12920" y="3382"/>
                </a:lnTo>
                <a:lnTo>
                  <a:pt x="12993" y="3382"/>
                </a:lnTo>
                <a:lnTo>
                  <a:pt x="13066" y="3358"/>
                </a:lnTo>
                <a:lnTo>
                  <a:pt x="13115" y="3309"/>
                </a:lnTo>
                <a:lnTo>
                  <a:pt x="13164" y="3261"/>
                </a:lnTo>
                <a:lnTo>
                  <a:pt x="13164" y="3188"/>
                </a:lnTo>
                <a:lnTo>
                  <a:pt x="13164" y="3115"/>
                </a:lnTo>
                <a:lnTo>
                  <a:pt x="13164" y="3042"/>
                </a:lnTo>
                <a:lnTo>
                  <a:pt x="13139" y="2969"/>
                </a:lnTo>
                <a:lnTo>
                  <a:pt x="13188" y="2604"/>
                </a:lnTo>
                <a:lnTo>
                  <a:pt x="13237" y="2239"/>
                </a:lnTo>
                <a:lnTo>
                  <a:pt x="13237" y="2044"/>
                </a:lnTo>
                <a:lnTo>
                  <a:pt x="13212" y="1849"/>
                </a:lnTo>
                <a:lnTo>
                  <a:pt x="13164" y="1679"/>
                </a:lnTo>
                <a:lnTo>
                  <a:pt x="13091" y="1533"/>
                </a:lnTo>
                <a:lnTo>
                  <a:pt x="12969" y="1387"/>
                </a:lnTo>
                <a:lnTo>
                  <a:pt x="12823" y="1265"/>
                </a:lnTo>
                <a:lnTo>
                  <a:pt x="12677" y="1168"/>
                </a:lnTo>
                <a:lnTo>
                  <a:pt x="12507" y="1119"/>
                </a:lnTo>
                <a:lnTo>
                  <a:pt x="12312" y="1071"/>
                </a:lnTo>
                <a:lnTo>
                  <a:pt x="12142" y="1071"/>
                </a:lnTo>
                <a:lnTo>
                  <a:pt x="11753" y="1046"/>
                </a:lnTo>
                <a:lnTo>
                  <a:pt x="10317" y="1071"/>
                </a:lnTo>
                <a:lnTo>
                  <a:pt x="8881" y="1119"/>
                </a:lnTo>
                <a:lnTo>
                  <a:pt x="8881" y="1095"/>
                </a:lnTo>
                <a:lnTo>
                  <a:pt x="8833" y="876"/>
                </a:lnTo>
                <a:lnTo>
                  <a:pt x="8784" y="706"/>
                </a:lnTo>
                <a:lnTo>
                  <a:pt x="8711" y="535"/>
                </a:lnTo>
                <a:lnTo>
                  <a:pt x="8614" y="365"/>
                </a:lnTo>
                <a:lnTo>
                  <a:pt x="8516" y="243"/>
                </a:lnTo>
                <a:lnTo>
                  <a:pt x="8370" y="146"/>
                </a:lnTo>
                <a:lnTo>
                  <a:pt x="8200" y="73"/>
                </a:lnTo>
                <a:lnTo>
                  <a:pt x="7981" y="24"/>
                </a:lnTo>
                <a:lnTo>
                  <a:pt x="776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48"/>
          <p:cNvSpPr/>
          <p:nvPr/>
        </p:nvSpPr>
        <p:spPr>
          <a:xfrm>
            <a:off x="593230" y="3196801"/>
            <a:ext cx="369514" cy="292428"/>
          </a:xfrm>
          <a:custGeom>
            <a:rect b="b" l="l" r="r" t="t"/>
            <a:pathLst>
              <a:path extrusionOk="0" h="15136" w="19126">
                <a:moveTo>
                  <a:pt x="8979" y="2628"/>
                </a:moveTo>
                <a:lnTo>
                  <a:pt x="8687" y="2653"/>
                </a:lnTo>
                <a:lnTo>
                  <a:pt x="8395" y="2701"/>
                </a:lnTo>
                <a:lnTo>
                  <a:pt x="7811" y="2799"/>
                </a:lnTo>
                <a:lnTo>
                  <a:pt x="7543" y="2872"/>
                </a:lnTo>
                <a:lnTo>
                  <a:pt x="7251" y="2969"/>
                </a:lnTo>
                <a:lnTo>
                  <a:pt x="7130" y="3042"/>
                </a:lnTo>
                <a:lnTo>
                  <a:pt x="7008" y="3139"/>
                </a:lnTo>
                <a:lnTo>
                  <a:pt x="6935" y="3237"/>
                </a:lnTo>
                <a:lnTo>
                  <a:pt x="6886" y="3383"/>
                </a:lnTo>
                <a:lnTo>
                  <a:pt x="6886" y="3456"/>
                </a:lnTo>
                <a:lnTo>
                  <a:pt x="6935" y="3529"/>
                </a:lnTo>
                <a:lnTo>
                  <a:pt x="7032" y="3553"/>
                </a:lnTo>
                <a:lnTo>
                  <a:pt x="7105" y="3577"/>
                </a:lnTo>
                <a:lnTo>
                  <a:pt x="7203" y="3577"/>
                </a:lnTo>
                <a:lnTo>
                  <a:pt x="7300" y="3553"/>
                </a:lnTo>
                <a:lnTo>
                  <a:pt x="7470" y="3480"/>
                </a:lnTo>
                <a:lnTo>
                  <a:pt x="7641" y="3407"/>
                </a:lnTo>
                <a:lnTo>
                  <a:pt x="7908" y="3334"/>
                </a:lnTo>
                <a:lnTo>
                  <a:pt x="8176" y="3261"/>
                </a:lnTo>
                <a:lnTo>
                  <a:pt x="8736" y="3188"/>
                </a:lnTo>
                <a:lnTo>
                  <a:pt x="9076" y="3164"/>
                </a:lnTo>
                <a:lnTo>
                  <a:pt x="9563" y="3139"/>
                </a:lnTo>
                <a:lnTo>
                  <a:pt x="9806" y="3164"/>
                </a:lnTo>
                <a:lnTo>
                  <a:pt x="10025" y="3212"/>
                </a:lnTo>
                <a:lnTo>
                  <a:pt x="10196" y="3261"/>
                </a:lnTo>
                <a:lnTo>
                  <a:pt x="10269" y="3310"/>
                </a:lnTo>
                <a:lnTo>
                  <a:pt x="10317" y="3383"/>
                </a:lnTo>
                <a:lnTo>
                  <a:pt x="10390" y="3456"/>
                </a:lnTo>
                <a:lnTo>
                  <a:pt x="10487" y="3504"/>
                </a:lnTo>
                <a:lnTo>
                  <a:pt x="10585" y="3504"/>
                </a:lnTo>
                <a:lnTo>
                  <a:pt x="10682" y="3456"/>
                </a:lnTo>
                <a:lnTo>
                  <a:pt x="10755" y="3407"/>
                </a:lnTo>
                <a:lnTo>
                  <a:pt x="10804" y="3310"/>
                </a:lnTo>
                <a:lnTo>
                  <a:pt x="10828" y="3212"/>
                </a:lnTo>
                <a:lnTo>
                  <a:pt x="10779" y="3091"/>
                </a:lnTo>
                <a:lnTo>
                  <a:pt x="10706" y="2993"/>
                </a:lnTo>
                <a:lnTo>
                  <a:pt x="10633" y="2920"/>
                </a:lnTo>
                <a:lnTo>
                  <a:pt x="10536" y="2847"/>
                </a:lnTo>
                <a:lnTo>
                  <a:pt x="10439" y="2799"/>
                </a:lnTo>
                <a:lnTo>
                  <a:pt x="10220" y="2726"/>
                </a:lnTo>
                <a:lnTo>
                  <a:pt x="9952" y="2653"/>
                </a:lnTo>
                <a:lnTo>
                  <a:pt x="9709" y="2628"/>
                </a:lnTo>
                <a:close/>
                <a:moveTo>
                  <a:pt x="13797" y="3577"/>
                </a:moveTo>
                <a:lnTo>
                  <a:pt x="13578" y="3601"/>
                </a:lnTo>
                <a:lnTo>
                  <a:pt x="13334" y="3650"/>
                </a:lnTo>
                <a:lnTo>
                  <a:pt x="13115" y="3723"/>
                </a:lnTo>
                <a:lnTo>
                  <a:pt x="13018" y="3772"/>
                </a:lnTo>
                <a:lnTo>
                  <a:pt x="12945" y="3845"/>
                </a:lnTo>
                <a:lnTo>
                  <a:pt x="12945" y="3893"/>
                </a:lnTo>
                <a:lnTo>
                  <a:pt x="12945" y="3918"/>
                </a:lnTo>
                <a:lnTo>
                  <a:pt x="13042" y="3942"/>
                </a:lnTo>
                <a:lnTo>
                  <a:pt x="13140" y="3966"/>
                </a:lnTo>
                <a:lnTo>
                  <a:pt x="13334" y="3966"/>
                </a:lnTo>
                <a:lnTo>
                  <a:pt x="13699" y="3942"/>
                </a:lnTo>
                <a:lnTo>
                  <a:pt x="13918" y="3942"/>
                </a:lnTo>
                <a:lnTo>
                  <a:pt x="14137" y="3966"/>
                </a:lnTo>
                <a:lnTo>
                  <a:pt x="14356" y="3966"/>
                </a:lnTo>
                <a:lnTo>
                  <a:pt x="14478" y="3942"/>
                </a:lnTo>
                <a:lnTo>
                  <a:pt x="14575" y="3918"/>
                </a:lnTo>
                <a:lnTo>
                  <a:pt x="14600" y="3893"/>
                </a:lnTo>
                <a:lnTo>
                  <a:pt x="14600" y="3869"/>
                </a:lnTo>
                <a:lnTo>
                  <a:pt x="14624" y="3820"/>
                </a:lnTo>
                <a:lnTo>
                  <a:pt x="14600" y="3772"/>
                </a:lnTo>
                <a:lnTo>
                  <a:pt x="14527" y="3699"/>
                </a:lnTo>
                <a:lnTo>
                  <a:pt x="14454" y="3650"/>
                </a:lnTo>
                <a:lnTo>
                  <a:pt x="14381" y="3601"/>
                </a:lnTo>
                <a:lnTo>
                  <a:pt x="14186" y="3577"/>
                </a:lnTo>
                <a:close/>
                <a:moveTo>
                  <a:pt x="3650" y="5548"/>
                </a:moveTo>
                <a:lnTo>
                  <a:pt x="3553" y="5597"/>
                </a:lnTo>
                <a:lnTo>
                  <a:pt x="3480" y="5621"/>
                </a:lnTo>
                <a:lnTo>
                  <a:pt x="3382" y="5694"/>
                </a:lnTo>
                <a:lnTo>
                  <a:pt x="3309" y="5767"/>
                </a:lnTo>
                <a:lnTo>
                  <a:pt x="3188" y="5937"/>
                </a:lnTo>
                <a:lnTo>
                  <a:pt x="3163" y="6035"/>
                </a:lnTo>
                <a:lnTo>
                  <a:pt x="3139" y="6132"/>
                </a:lnTo>
                <a:lnTo>
                  <a:pt x="3115" y="6254"/>
                </a:lnTo>
                <a:lnTo>
                  <a:pt x="3139" y="6375"/>
                </a:lnTo>
                <a:lnTo>
                  <a:pt x="3163" y="6473"/>
                </a:lnTo>
                <a:lnTo>
                  <a:pt x="3212" y="6594"/>
                </a:lnTo>
                <a:lnTo>
                  <a:pt x="3285" y="6692"/>
                </a:lnTo>
                <a:lnTo>
                  <a:pt x="3358" y="6765"/>
                </a:lnTo>
                <a:lnTo>
                  <a:pt x="3455" y="6838"/>
                </a:lnTo>
                <a:lnTo>
                  <a:pt x="3577" y="6886"/>
                </a:lnTo>
                <a:lnTo>
                  <a:pt x="3674" y="6911"/>
                </a:lnTo>
                <a:lnTo>
                  <a:pt x="3772" y="6935"/>
                </a:lnTo>
                <a:lnTo>
                  <a:pt x="3869" y="6911"/>
                </a:lnTo>
                <a:lnTo>
                  <a:pt x="3966" y="6911"/>
                </a:lnTo>
                <a:lnTo>
                  <a:pt x="4161" y="6813"/>
                </a:lnTo>
                <a:lnTo>
                  <a:pt x="4307" y="6692"/>
                </a:lnTo>
                <a:lnTo>
                  <a:pt x="4404" y="6521"/>
                </a:lnTo>
                <a:lnTo>
                  <a:pt x="4453" y="6351"/>
                </a:lnTo>
                <a:lnTo>
                  <a:pt x="4453" y="6181"/>
                </a:lnTo>
                <a:lnTo>
                  <a:pt x="4404" y="6010"/>
                </a:lnTo>
                <a:lnTo>
                  <a:pt x="4356" y="5937"/>
                </a:lnTo>
                <a:lnTo>
                  <a:pt x="4307" y="5840"/>
                </a:lnTo>
                <a:lnTo>
                  <a:pt x="4234" y="5743"/>
                </a:lnTo>
                <a:lnTo>
                  <a:pt x="4161" y="5670"/>
                </a:lnTo>
                <a:lnTo>
                  <a:pt x="4064" y="5621"/>
                </a:lnTo>
                <a:lnTo>
                  <a:pt x="3966" y="5572"/>
                </a:lnTo>
                <a:lnTo>
                  <a:pt x="3869" y="5548"/>
                </a:lnTo>
                <a:close/>
                <a:moveTo>
                  <a:pt x="17495" y="7373"/>
                </a:moveTo>
                <a:lnTo>
                  <a:pt x="17739" y="7446"/>
                </a:lnTo>
                <a:lnTo>
                  <a:pt x="17617" y="7592"/>
                </a:lnTo>
                <a:lnTo>
                  <a:pt x="17447" y="7689"/>
                </a:lnTo>
                <a:lnTo>
                  <a:pt x="17447" y="7543"/>
                </a:lnTo>
                <a:lnTo>
                  <a:pt x="17495" y="7373"/>
                </a:lnTo>
                <a:close/>
                <a:moveTo>
                  <a:pt x="5061" y="487"/>
                </a:moveTo>
                <a:lnTo>
                  <a:pt x="5256" y="560"/>
                </a:lnTo>
                <a:lnTo>
                  <a:pt x="5426" y="633"/>
                </a:lnTo>
                <a:lnTo>
                  <a:pt x="5621" y="682"/>
                </a:lnTo>
                <a:lnTo>
                  <a:pt x="5791" y="779"/>
                </a:lnTo>
                <a:lnTo>
                  <a:pt x="5913" y="852"/>
                </a:lnTo>
                <a:lnTo>
                  <a:pt x="6035" y="949"/>
                </a:lnTo>
                <a:lnTo>
                  <a:pt x="6254" y="1168"/>
                </a:lnTo>
                <a:lnTo>
                  <a:pt x="6473" y="1387"/>
                </a:lnTo>
                <a:lnTo>
                  <a:pt x="6692" y="1606"/>
                </a:lnTo>
                <a:lnTo>
                  <a:pt x="6813" y="1655"/>
                </a:lnTo>
                <a:lnTo>
                  <a:pt x="6911" y="1655"/>
                </a:lnTo>
                <a:lnTo>
                  <a:pt x="7032" y="1631"/>
                </a:lnTo>
                <a:lnTo>
                  <a:pt x="7105" y="1558"/>
                </a:lnTo>
                <a:lnTo>
                  <a:pt x="8127" y="1485"/>
                </a:lnTo>
                <a:lnTo>
                  <a:pt x="9174" y="1485"/>
                </a:lnTo>
                <a:lnTo>
                  <a:pt x="9490" y="1509"/>
                </a:lnTo>
                <a:lnTo>
                  <a:pt x="9806" y="1558"/>
                </a:lnTo>
                <a:lnTo>
                  <a:pt x="10439" y="1679"/>
                </a:lnTo>
                <a:lnTo>
                  <a:pt x="11047" y="1850"/>
                </a:lnTo>
                <a:lnTo>
                  <a:pt x="11655" y="2044"/>
                </a:lnTo>
                <a:lnTo>
                  <a:pt x="12093" y="2239"/>
                </a:lnTo>
                <a:lnTo>
                  <a:pt x="12556" y="2409"/>
                </a:lnTo>
                <a:lnTo>
                  <a:pt x="12434" y="2458"/>
                </a:lnTo>
                <a:lnTo>
                  <a:pt x="12361" y="2507"/>
                </a:lnTo>
                <a:lnTo>
                  <a:pt x="12288" y="2580"/>
                </a:lnTo>
                <a:lnTo>
                  <a:pt x="12264" y="2677"/>
                </a:lnTo>
                <a:lnTo>
                  <a:pt x="12264" y="2701"/>
                </a:lnTo>
                <a:lnTo>
                  <a:pt x="12288" y="2726"/>
                </a:lnTo>
                <a:lnTo>
                  <a:pt x="12385" y="2774"/>
                </a:lnTo>
                <a:lnTo>
                  <a:pt x="12483" y="2750"/>
                </a:lnTo>
                <a:lnTo>
                  <a:pt x="12677" y="2726"/>
                </a:lnTo>
                <a:lnTo>
                  <a:pt x="12872" y="2701"/>
                </a:lnTo>
                <a:lnTo>
                  <a:pt x="12969" y="2677"/>
                </a:lnTo>
                <a:lnTo>
                  <a:pt x="13042" y="2653"/>
                </a:lnTo>
                <a:lnTo>
                  <a:pt x="13626" y="2993"/>
                </a:lnTo>
                <a:lnTo>
                  <a:pt x="13432" y="3018"/>
                </a:lnTo>
                <a:lnTo>
                  <a:pt x="12896" y="3066"/>
                </a:lnTo>
                <a:lnTo>
                  <a:pt x="12653" y="3115"/>
                </a:lnTo>
                <a:lnTo>
                  <a:pt x="12410" y="3212"/>
                </a:lnTo>
                <a:lnTo>
                  <a:pt x="12385" y="3237"/>
                </a:lnTo>
                <a:lnTo>
                  <a:pt x="12410" y="3261"/>
                </a:lnTo>
                <a:lnTo>
                  <a:pt x="12531" y="3285"/>
                </a:lnTo>
                <a:lnTo>
                  <a:pt x="12653" y="3310"/>
                </a:lnTo>
                <a:lnTo>
                  <a:pt x="12921" y="3310"/>
                </a:lnTo>
                <a:lnTo>
                  <a:pt x="13432" y="3261"/>
                </a:lnTo>
                <a:lnTo>
                  <a:pt x="13699" y="3261"/>
                </a:lnTo>
                <a:lnTo>
                  <a:pt x="13991" y="3237"/>
                </a:lnTo>
                <a:lnTo>
                  <a:pt x="14259" y="3456"/>
                </a:lnTo>
                <a:lnTo>
                  <a:pt x="14527" y="3699"/>
                </a:lnTo>
                <a:lnTo>
                  <a:pt x="14819" y="3966"/>
                </a:lnTo>
                <a:lnTo>
                  <a:pt x="15062" y="4283"/>
                </a:lnTo>
                <a:lnTo>
                  <a:pt x="14794" y="4258"/>
                </a:lnTo>
                <a:lnTo>
                  <a:pt x="14551" y="4283"/>
                </a:lnTo>
                <a:lnTo>
                  <a:pt x="14308" y="4283"/>
                </a:lnTo>
                <a:lnTo>
                  <a:pt x="14016" y="4307"/>
                </a:lnTo>
                <a:lnTo>
                  <a:pt x="13870" y="4331"/>
                </a:lnTo>
                <a:lnTo>
                  <a:pt x="13724" y="4380"/>
                </a:lnTo>
                <a:lnTo>
                  <a:pt x="13626" y="4453"/>
                </a:lnTo>
                <a:lnTo>
                  <a:pt x="13529" y="4526"/>
                </a:lnTo>
                <a:lnTo>
                  <a:pt x="13529" y="4550"/>
                </a:lnTo>
                <a:lnTo>
                  <a:pt x="13553" y="4575"/>
                </a:lnTo>
                <a:lnTo>
                  <a:pt x="13651" y="4623"/>
                </a:lnTo>
                <a:lnTo>
                  <a:pt x="13748" y="4648"/>
                </a:lnTo>
                <a:lnTo>
                  <a:pt x="13967" y="4648"/>
                </a:lnTo>
                <a:lnTo>
                  <a:pt x="14429" y="4623"/>
                </a:lnTo>
                <a:lnTo>
                  <a:pt x="14770" y="4623"/>
                </a:lnTo>
                <a:lnTo>
                  <a:pt x="15086" y="4648"/>
                </a:lnTo>
                <a:lnTo>
                  <a:pt x="15232" y="4672"/>
                </a:lnTo>
                <a:lnTo>
                  <a:pt x="15354" y="4672"/>
                </a:lnTo>
                <a:lnTo>
                  <a:pt x="15549" y="5037"/>
                </a:lnTo>
                <a:lnTo>
                  <a:pt x="15330" y="4988"/>
                </a:lnTo>
                <a:lnTo>
                  <a:pt x="14600" y="4988"/>
                </a:lnTo>
                <a:lnTo>
                  <a:pt x="14332" y="5037"/>
                </a:lnTo>
                <a:lnTo>
                  <a:pt x="14210" y="5086"/>
                </a:lnTo>
                <a:lnTo>
                  <a:pt x="14089" y="5134"/>
                </a:lnTo>
                <a:lnTo>
                  <a:pt x="14064" y="5159"/>
                </a:lnTo>
                <a:lnTo>
                  <a:pt x="14064" y="5183"/>
                </a:lnTo>
                <a:lnTo>
                  <a:pt x="14064" y="5207"/>
                </a:lnTo>
                <a:lnTo>
                  <a:pt x="14089" y="5232"/>
                </a:lnTo>
                <a:lnTo>
                  <a:pt x="14186" y="5256"/>
                </a:lnTo>
                <a:lnTo>
                  <a:pt x="14283" y="5280"/>
                </a:lnTo>
                <a:lnTo>
                  <a:pt x="14502" y="5305"/>
                </a:lnTo>
                <a:lnTo>
                  <a:pt x="14916" y="5305"/>
                </a:lnTo>
                <a:lnTo>
                  <a:pt x="15305" y="5329"/>
                </a:lnTo>
                <a:lnTo>
                  <a:pt x="15695" y="5378"/>
                </a:lnTo>
                <a:lnTo>
                  <a:pt x="15792" y="5645"/>
                </a:lnTo>
                <a:lnTo>
                  <a:pt x="15889" y="5913"/>
                </a:lnTo>
                <a:lnTo>
                  <a:pt x="15743" y="5864"/>
                </a:lnTo>
                <a:lnTo>
                  <a:pt x="15597" y="5816"/>
                </a:lnTo>
                <a:lnTo>
                  <a:pt x="15305" y="5767"/>
                </a:lnTo>
                <a:lnTo>
                  <a:pt x="15038" y="5743"/>
                </a:lnTo>
                <a:lnTo>
                  <a:pt x="14746" y="5718"/>
                </a:lnTo>
                <a:lnTo>
                  <a:pt x="14454" y="5718"/>
                </a:lnTo>
                <a:lnTo>
                  <a:pt x="14186" y="5767"/>
                </a:lnTo>
                <a:lnTo>
                  <a:pt x="14162" y="5767"/>
                </a:lnTo>
                <a:lnTo>
                  <a:pt x="14137" y="5791"/>
                </a:lnTo>
                <a:lnTo>
                  <a:pt x="14162" y="5816"/>
                </a:lnTo>
                <a:lnTo>
                  <a:pt x="14162" y="5840"/>
                </a:lnTo>
                <a:lnTo>
                  <a:pt x="14259" y="5889"/>
                </a:lnTo>
                <a:lnTo>
                  <a:pt x="14381" y="5937"/>
                </a:lnTo>
                <a:lnTo>
                  <a:pt x="14600" y="5986"/>
                </a:lnTo>
                <a:lnTo>
                  <a:pt x="15038" y="6010"/>
                </a:lnTo>
                <a:lnTo>
                  <a:pt x="15354" y="6083"/>
                </a:lnTo>
                <a:lnTo>
                  <a:pt x="15670" y="6156"/>
                </a:lnTo>
                <a:lnTo>
                  <a:pt x="15841" y="6229"/>
                </a:lnTo>
                <a:lnTo>
                  <a:pt x="15914" y="6254"/>
                </a:lnTo>
                <a:lnTo>
                  <a:pt x="15987" y="6278"/>
                </a:lnTo>
                <a:lnTo>
                  <a:pt x="16035" y="6570"/>
                </a:lnTo>
                <a:lnTo>
                  <a:pt x="16084" y="6838"/>
                </a:lnTo>
                <a:lnTo>
                  <a:pt x="15914" y="6740"/>
                </a:lnTo>
                <a:lnTo>
                  <a:pt x="15743" y="6667"/>
                </a:lnTo>
                <a:lnTo>
                  <a:pt x="15524" y="6619"/>
                </a:lnTo>
                <a:lnTo>
                  <a:pt x="15305" y="6594"/>
                </a:lnTo>
                <a:lnTo>
                  <a:pt x="14867" y="6546"/>
                </a:lnTo>
                <a:lnTo>
                  <a:pt x="14551" y="6497"/>
                </a:lnTo>
                <a:lnTo>
                  <a:pt x="14527" y="6497"/>
                </a:lnTo>
                <a:lnTo>
                  <a:pt x="14502" y="6546"/>
                </a:lnTo>
                <a:lnTo>
                  <a:pt x="14575" y="6619"/>
                </a:lnTo>
                <a:lnTo>
                  <a:pt x="14624" y="6667"/>
                </a:lnTo>
                <a:lnTo>
                  <a:pt x="14794" y="6765"/>
                </a:lnTo>
                <a:lnTo>
                  <a:pt x="14965" y="6838"/>
                </a:lnTo>
                <a:lnTo>
                  <a:pt x="15159" y="6886"/>
                </a:lnTo>
                <a:lnTo>
                  <a:pt x="15378" y="6935"/>
                </a:lnTo>
                <a:lnTo>
                  <a:pt x="15597" y="7008"/>
                </a:lnTo>
                <a:lnTo>
                  <a:pt x="15816" y="7105"/>
                </a:lnTo>
                <a:lnTo>
                  <a:pt x="15987" y="7227"/>
                </a:lnTo>
                <a:lnTo>
                  <a:pt x="16060" y="7276"/>
                </a:lnTo>
                <a:lnTo>
                  <a:pt x="16108" y="7276"/>
                </a:lnTo>
                <a:lnTo>
                  <a:pt x="16133" y="7762"/>
                </a:lnTo>
                <a:lnTo>
                  <a:pt x="16060" y="7714"/>
                </a:lnTo>
                <a:lnTo>
                  <a:pt x="15743" y="7519"/>
                </a:lnTo>
                <a:lnTo>
                  <a:pt x="15427" y="7324"/>
                </a:lnTo>
                <a:lnTo>
                  <a:pt x="15281" y="7276"/>
                </a:lnTo>
                <a:lnTo>
                  <a:pt x="15013" y="7203"/>
                </a:lnTo>
                <a:lnTo>
                  <a:pt x="14794" y="7203"/>
                </a:lnTo>
                <a:lnTo>
                  <a:pt x="14770" y="7227"/>
                </a:lnTo>
                <a:lnTo>
                  <a:pt x="14746" y="7251"/>
                </a:lnTo>
                <a:lnTo>
                  <a:pt x="14746" y="7276"/>
                </a:lnTo>
                <a:lnTo>
                  <a:pt x="14746" y="7324"/>
                </a:lnTo>
                <a:lnTo>
                  <a:pt x="14794" y="7373"/>
                </a:lnTo>
                <a:lnTo>
                  <a:pt x="14843" y="7397"/>
                </a:lnTo>
                <a:lnTo>
                  <a:pt x="14965" y="7470"/>
                </a:lnTo>
                <a:lnTo>
                  <a:pt x="15378" y="7689"/>
                </a:lnTo>
                <a:lnTo>
                  <a:pt x="15597" y="7835"/>
                </a:lnTo>
                <a:lnTo>
                  <a:pt x="15816" y="7981"/>
                </a:lnTo>
                <a:lnTo>
                  <a:pt x="15962" y="8103"/>
                </a:lnTo>
                <a:lnTo>
                  <a:pt x="16108" y="8200"/>
                </a:lnTo>
                <a:lnTo>
                  <a:pt x="16035" y="8784"/>
                </a:lnTo>
                <a:lnTo>
                  <a:pt x="15914" y="8687"/>
                </a:lnTo>
                <a:lnTo>
                  <a:pt x="15792" y="8590"/>
                </a:lnTo>
                <a:lnTo>
                  <a:pt x="15549" y="8419"/>
                </a:lnTo>
                <a:lnTo>
                  <a:pt x="15354" y="8273"/>
                </a:lnTo>
                <a:lnTo>
                  <a:pt x="15111" y="8152"/>
                </a:lnTo>
                <a:lnTo>
                  <a:pt x="14867" y="8030"/>
                </a:lnTo>
                <a:lnTo>
                  <a:pt x="14746" y="7981"/>
                </a:lnTo>
                <a:lnTo>
                  <a:pt x="14624" y="7957"/>
                </a:lnTo>
                <a:lnTo>
                  <a:pt x="14600" y="7981"/>
                </a:lnTo>
                <a:lnTo>
                  <a:pt x="14575" y="8006"/>
                </a:lnTo>
                <a:lnTo>
                  <a:pt x="14575" y="8054"/>
                </a:lnTo>
                <a:lnTo>
                  <a:pt x="14575" y="8079"/>
                </a:lnTo>
                <a:lnTo>
                  <a:pt x="14746" y="8249"/>
                </a:lnTo>
                <a:lnTo>
                  <a:pt x="14940" y="8371"/>
                </a:lnTo>
                <a:lnTo>
                  <a:pt x="15330" y="8638"/>
                </a:lnTo>
                <a:lnTo>
                  <a:pt x="15622" y="8882"/>
                </a:lnTo>
                <a:lnTo>
                  <a:pt x="15792" y="9003"/>
                </a:lnTo>
                <a:lnTo>
                  <a:pt x="15962" y="9101"/>
                </a:lnTo>
                <a:lnTo>
                  <a:pt x="15889" y="9368"/>
                </a:lnTo>
                <a:lnTo>
                  <a:pt x="15792" y="9612"/>
                </a:lnTo>
                <a:lnTo>
                  <a:pt x="15695" y="9466"/>
                </a:lnTo>
                <a:lnTo>
                  <a:pt x="15549" y="9320"/>
                </a:lnTo>
                <a:lnTo>
                  <a:pt x="15281" y="9101"/>
                </a:lnTo>
                <a:lnTo>
                  <a:pt x="15135" y="8955"/>
                </a:lnTo>
                <a:lnTo>
                  <a:pt x="14965" y="8809"/>
                </a:lnTo>
                <a:lnTo>
                  <a:pt x="14794" y="8711"/>
                </a:lnTo>
                <a:lnTo>
                  <a:pt x="14697" y="8663"/>
                </a:lnTo>
                <a:lnTo>
                  <a:pt x="14600" y="8663"/>
                </a:lnTo>
                <a:lnTo>
                  <a:pt x="14600" y="8760"/>
                </a:lnTo>
                <a:lnTo>
                  <a:pt x="14648" y="8833"/>
                </a:lnTo>
                <a:lnTo>
                  <a:pt x="14746" y="9003"/>
                </a:lnTo>
                <a:lnTo>
                  <a:pt x="14867" y="9149"/>
                </a:lnTo>
                <a:lnTo>
                  <a:pt x="14989" y="9271"/>
                </a:lnTo>
                <a:lnTo>
                  <a:pt x="15330" y="9587"/>
                </a:lnTo>
                <a:lnTo>
                  <a:pt x="15476" y="9758"/>
                </a:lnTo>
                <a:lnTo>
                  <a:pt x="15549" y="9831"/>
                </a:lnTo>
                <a:lnTo>
                  <a:pt x="15646" y="9879"/>
                </a:lnTo>
                <a:lnTo>
                  <a:pt x="15646" y="9904"/>
                </a:lnTo>
                <a:lnTo>
                  <a:pt x="15476" y="10196"/>
                </a:lnTo>
                <a:lnTo>
                  <a:pt x="15232" y="10463"/>
                </a:lnTo>
                <a:lnTo>
                  <a:pt x="15232" y="10293"/>
                </a:lnTo>
                <a:lnTo>
                  <a:pt x="15159" y="10147"/>
                </a:lnTo>
                <a:lnTo>
                  <a:pt x="15013" y="9855"/>
                </a:lnTo>
                <a:lnTo>
                  <a:pt x="14843" y="9636"/>
                </a:lnTo>
                <a:lnTo>
                  <a:pt x="14673" y="9466"/>
                </a:lnTo>
                <a:lnTo>
                  <a:pt x="14454" y="9295"/>
                </a:lnTo>
                <a:lnTo>
                  <a:pt x="14235" y="9149"/>
                </a:lnTo>
                <a:lnTo>
                  <a:pt x="14186" y="9149"/>
                </a:lnTo>
                <a:lnTo>
                  <a:pt x="14186" y="9174"/>
                </a:lnTo>
                <a:lnTo>
                  <a:pt x="14308" y="9393"/>
                </a:lnTo>
                <a:lnTo>
                  <a:pt x="14429" y="9563"/>
                </a:lnTo>
                <a:lnTo>
                  <a:pt x="14697" y="9952"/>
                </a:lnTo>
                <a:lnTo>
                  <a:pt x="14794" y="10147"/>
                </a:lnTo>
                <a:lnTo>
                  <a:pt x="14867" y="10366"/>
                </a:lnTo>
                <a:lnTo>
                  <a:pt x="14916" y="10536"/>
                </a:lnTo>
                <a:lnTo>
                  <a:pt x="14965" y="10609"/>
                </a:lnTo>
                <a:lnTo>
                  <a:pt x="15038" y="10658"/>
                </a:lnTo>
                <a:lnTo>
                  <a:pt x="14892" y="10780"/>
                </a:lnTo>
                <a:lnTo>
                  <a:pt x="14843" y="10658"/>
                </a:lnTo>
                <a:lnTo>
                  <a:pt x="14794" y="10561"/>
                </a:lnTo>
                <a:lnTo>
                  <a:pt x="14648" y="10366"/>
                </a:lnTo>
                <a:lnTo>
                  <a:pt x="14308" y="10001"/>
                </a:lnTo>
                <a:lnTo>
                  <a:pt x="14113" y="9831"/>
                </a:lnTo>
                <a:lnTo>
                  <a:pt x="13918" y="9685"/>
                </a:lnTo>
                <a:lnTo>
                  <a:pt x="13894" y="9685"/>
                </a:lnTo>
                <a:lnTo>
                  <a:pt x="13870" y="9733"/>
                </a:lnTo>
                <a:lnTo>
                  <a:pt x="13918" y="9904"/>
                </a:lnTo>
                <a:lnTo>
                  <a:pt x="14016" y="10050"/>
                </a:lnTo>
                <a:lnTo>
                  <a:pt x="14113" y="10196"/>
                </a:lnTo>
                <a:lnTo>
                  <a:pt x="14235" y="10342"/>
                </a:lnTo>
                <a:lnTo>
                  <a:pt x="14356" y="10488"/>
                </a:lnTo>
                <a:lnTo>
                  <a:pt x="14478" y="10634"/>
                </a:lnTo>
                <a:lnTo>
                  <a:pt x="14575" y="10804"/>
                </a:lnTo>
                <a:lnTo>
                  <a:pt x="14600" y="10974"/>
                </a:lnTo>
                <a:lnTo>
                  <a:pt x="14502" y="11047"/>
                </a:lnTo>
                <a:lnTo>
                  <a:pt x="14356" y="10853"/>
                </a:lnTo>
                <a:lnTo>
                  <a:pt x="14186" y="10658"/>
                </a:lnTo>
                <a:lnTo>
                  <a:pt x="13991" y="10512"/>
                </a:lnTo>
                <a:lnTo>
                  <a:pt x="13797" y="10390"/>
                </a:lnTo>
                <a:lnTo>
                  <a:pt x="13772" y="10366"/>
                </a:lnTo>
                <a:lnTo>
                  <a:pt x="13724" y="10366"/>
                </a:lnTo>
                <a:lnTo>
                  <a:pt x="13675" y="10415"/>
                </a:lnTo>
                <a:lnTo>
                  <a:pt x="13651" y="10463"/>
                </a:lnTo>
                <a:lnTo>
                  <a:pt x="13651" y="10512"/>
                </a:lnTo>
                <a:lnTo>
                  <a:pt x="13675" y="10536"/>
                </a:lnTo>
                <a:lnTo>
                  <a:pt x="13845" y="10682"/>
                </a:lnTo>
                <a:lnTo>
                  <a:pt x="13991" y="10853"/>
                </a:lnTo>
                <a:lnTo>
                  <a:pt x="14113" y="11023"/>
                </a:lnTo>
                <a:lnTo>
                  <a:pt x="14235" y="11218"/>
                </a:lnTo>
                <a:lnTo>
                  <a:pt x="14040" y="11339"/>
                </a:lnTo>
                <a:lnTo>
                  <a:pt x="13918" y="11218"/>
                </a:lnTo>
                <a:lnTo>
                  <a:pt x="13797" y="11120"/>
                </a:lnTo>
                <a:lnTo>
                  <a:pt x="13675" y="11023"/>
                </a:lnTo>
                <a:lnTo>
                  <a:pt x="13578" y="10974"/>
                </a:lnTo>
                <a:lnTo>
                  <a:pt x="13529" y="10950"/>
                </a:lnTo>
                <a:lnTo>
                  <a:pt x="13480" y="10950"/>
                </a:lnTo>
                <a:lnTo>
                  <a:pt x="13407" y="10999"/>
                </a:lnTo>
                <a:lnTo>
                  <a:pt x="13407" y="11047"/>
                </a:lnTo>
                <a:lnTo>
                  <a:pt x="13383" y="11072"/>
                </a:lnTo>
                <a:lnTo>
                  <a:pt x="13407" y="11120"/>
                </a:lnTo>
                <a:lnTo>
                  <a:pt x="13432" y="11145"/>
                </a:lnTo>
                <a:lnTo>
                  <a:pt x="13553" y="11315"/>
                </a:lnTo>
                <a:lnTo>
                  <a:pt x="13675" y="11485"/>
                </a:lnTo>
                <a:lnTo>
                  <a:pt x="13724" y="11583"/>
                </a:lnTo>
                <a:lnTo>
                  <a:pt x="13553" y="11704"/>
                </a:lnTo>
                <a:lnTo>
                  <a:pt x="13432" y="11558"/>
                </a:lnTo>
                <a:lnTo>
                  <a:pt x="13261" y="11461"/>
                </a:lnTo>
                <a:lnTo>
                  <a:pt x="13213" y="11461"/>
                </a:lnTo>
                <a:lnTo>
                  <a:pt x="13188" y="11485"/>
                </a:lnTo>
                <a:lnTo>
                  <a:pt x="13188" y="11534"/>
                </a:lnTo>
                <a:lnTo>
                  <a:pt x="13213" y="11558"/>
                </a:lnTo>
                <a:lnTo>
                  <a:pt x="13261" y="11631"/>
                </a:lnTo>
                <a:lnTo>
                  <a:pt x="13310" y="11704"/>
                </a:lnTo>
                <a:lnTo>
                  <a:pt x="13359" y="11874"/>
                </a:lnTo>
                <a:lnTo>
                  <a:pt x="13359" y="11899"/>
                </a:lnTo>
                <a:lnTo>
                  <a:pt x="13237" y="12020"/>
                </a:lnTo>
                <a:lnTo>
                  <a:pt x="13188" y="12118"/>
                </a:lnTo>
                <a:lnTo>
                  <a:pt x="13164" y="12215"/>
                </a:lnTo>
                <a:lnTo>
                  <a:pt x="13188" y="12288"/>
                </a:lnTo>
                <a:lnTo>
                  <a:pt x="13213" y="12385"/>
                </a:lnTo>
                <a:lnTo>
                  <a:pt x="13213" y="12775"/>
                </a:lnTo>
                <a:lnTo>
                  <a:pt x="13237" y="13164"/>
                </a:lnTo>
                <a:lnTo>
                  <a:pt x="13237" y="13553"/>
                </a:lnTo>
                <a:lnTo>
                  <a:pt x="13213" y="13748"/>
                </a:lnTo>
                <a:lnTo>
                  <a:pt x="13188" y="13943"/>
                </a:lnTo>
                <a:lnTo>
                  <a:pt x="13140" y="14064"/>
                </a:lnTo>
                <a:lnTo>
                  <a:pt x="13067" y="14162"/>
                </a:lnTo>
                <a:lnTo>
                  <a:pt x="12994" y="14210"/>
                </a:lnTo>
                <a:lnTo>
                  <a:pt x="12921" y="14235"/>
                </a:lnTo>
                <a:lnTo>
                  <a:pt x="12823" y="14210"/>
                </a:lnTo>
                <a:lnTo>
                  <a:pt x="12726" y="14186"/>
                </a:lnTo>
                <a:lnTo>
                  <a:pt x="12507" y="14040"/>
                </a:lnTo>
                <a:lnTo>
                  <a:pt x="12288" y="13821"/>
                </a:lnTo>
                <a:lnTo>
                  <a:pt x="12069" y="13578"/>
                </a:lnTo>
                <a:lnTo>
                  <a:pt x="11728" y="13164"/>
                </a:lnTo>
                <a:lnTo>
                  <a:pt x="11850" y="13042"/>
                </a:lnTo>
                <a:lnTo>
                  <a:pt x="11923" y="12969"/>
                </a:lnTo>
                <a:lnTo>
                  <a:pt x="11947" y="12896"/>
                </a:lnTo>
                <a:lnTo>
                  <a:pt x="11947" y="12823"/>
                </a:lnTo>
                <a:lnTo>
                  <a:pt x="11923" y="12750"/>
                </a:lnTo>
                <a:lnTo>
                  <a:pt x="11874" y="12677"/>
                </a:lnTo>
                <a:lnTo>
                  <a:pt x="11826" y="12629"/>
                </a:lnTo>
                <a:lnTo>
                  <a:pt x="11777" y="12604"/>
                </a:lnTo>
                <a:lnTo>
                  <a:pt x="11680" y="12580"/>
                </a:lnTo>
                <a:lnTo>
                  <a:pt x="11655" y="12385"/>
                </a:lnTo>
                <a:lnTo>
                  <a:pt x="11631" y="12361"/>
                </a:lnTo>
                <a:lnTo>
                  <a:pt x="11582" y="12361"/>
                </a:lnTo>
                <a:lnTo>
                  <a:pt x="11582" y="12385"/>
                </a:lnTo>
                <a:lnTo>
                  <a:pt x="11558" y="12580"/>
                </a:lnTo>
                <a:lnTo>
                  <a:pt x="11509" y="12580"/>
                </a:lnTo>
                <a:lnTo>
                  <a:pt x="11485" y="12604"/>
                </a:lnTo>
                <a:lnTo>
                  <a:pt x="11461" y="12604"/>
                </a:lnTo>
                <a:lnTo>
                  <a:pt x="11242" y="12702"/>
                </a:lnTo>
                <a:lnTo>
                  <a:pt x="11169" y="12361"/>
                </a:lnTo>
                <a:lnTo>
                  <a:pt x="11144" y="12191"/>
                </a:lnTo>
                <a:lnTo>
                  <a:pt x="11169" y="12020"/>
                </a:lnTo>
                <a:lnTo>
                  <a:pt x="11144" y="11972"/>
                </a:lnTo>
                <a:lnTo>
                  <a:pt x="11120" y="11947"/>
                </a:lnTo>
                <a:lnTo>
                  <a:pt x="11071" y="11947"/>
                </a:lnTo>
                <a:lnTo>
                  <a:pt x="11047" y="11972"/>
                </a:lnTo>
                <a:lnTo>
                  <a:pt x="11023" y="12118"/>
                </a:lnTo>
                <a:lnTo>
                  <a:pt x="10998" y="12312"/>
                </a:lnTo>
                <a:lnTo>
                  <a:pt x="10998" y="12556"/>
                </a:lnTo>
                <a:lnTo>
                  <a:pt x="10998" y="12799"/>
                </a:lnTo>
                <a:lnTo>
                  <a:pt x="10633" y="12896"/>
                </a:lnTo>
                <a:lnTo>
                  <a:pt x="10609" y="12604"/>
                </a:lnTo>
                <a:lnTo>
                  <a:pt x="10560" y="12361"/>
                </a:lnTo>
                <a:lnTo>
                  <a:pt x="10512" y="12118"/>
                </a:lnTo>
                <a:lnTo>
                  <a:pt x="10390" y="11607"/>
                </a:lnTo>
                <a:lnTo>
                  <a:pt x="10366" y="11583"/>
                </a:lnTo>
                <a:lnTo>
                  <a:pt x="10342" y="11558"/>
                </a:lnTo>
                <a:lnTo>
                  <a:pt x="10293" y="11583"/>
                </a:lnTo>
                <a:lnTo>
                  <a:pt x="10269" y="11607"/>
                </a:lnTo>
                <a:lnTo>
                  <a:pt x="10244" y="11826"/>
                </a:lnTo>
                <a:lnTo>
                  <a:pt x="10244" y="12045"/>
                </a:lnTo>
                <a:lnTo>
                  <a:pt x="10269" y="12507"/>
                </a:lnTo>
                <a:lnTo>
                  <a:pt x="10269" y="12726"/>
                </a:lnTo>
                <a:lnTo>
                  <a:pt x="10269" y="12945"/>
                </a:lnTo>
                <a:lnTo>
                  <a:pt x="9636" y="12994"/>
                </a:lnTo>
                <a:lnTo>
                  <a:pt x="9612" y="12726"/>
                </a:lnTo>
                <a:lnTo>
                  <a:pt x="9612" y="12507"/>
                </a:lnTo>
                <a:lnTo>
                  <a:pt x="9612" y="12337"/>
                </a:lnTo>
                <a:lnTo>
                  <a:pt x="9612" y="12142"/>
                </a:lnTo>
                <a:lnTo>
                  <a:pt x="9563" y="11972"/>
                </a:lnTo>
                <a:lnTo>
                  <a:pt x="9514" y="11899"/>
                </a:lnTo>
                <a:lnTo>
                  <a:pt x="9466" y="11826"/>
                </a:lnTo>
                <a:lnTo>
                  <a:pt x="9417" y="11826"/>
                </a:lnTo>
                <a:lnTo>
                  <a:pt x="9393" y="11850"/>
                </a:lnTo>
                <a:lnTo>
                  <a:pt x="9344" y="12020"/>
                </a:lnTo>
                <a:lnTo>
                  <a:pt x="9320" y="12215"/>
                </a:lnTo>
                <a:lnTo>
                  <a:pt x="9295" y="12604"/>
                </a:lnTo>
                <a:lnTo>
                  <a:pt x="9271" y="12799"/>
                </a:lnTo>
                <a:lnTo>
                  <a:pt x="9247" y="12994"/>
                </a:lnTo>
                <a:lnTo>
                  <a:pt x="9052" y="12994"/>
                </a:lnTo>
                <a:lnTo>
                  <a:pt x="9003" y="12604"/>
                </a:lnTo>
                <a:lnTo>
                  <a:pt x="8930" y="12191"/>
                </a:lnTo>
                <a:lnTo>
                  <a:pt x="8857" y="11753"/>
                </a:lnTo>
                <a:lnTo>
                  <a:pt x="8833" y="11704"/>
                </a:lnTo>
                <a:lnTo>
                  <a:pt x="8784" y="11680"/>
                </a:lnTo>
                <a:lnTo>
                  <a:pt x="8711" y="11704"/>
                </a:lnTo>
                <a:lnTo>
                  <a:pt x="8711" y="11777"/>
                </a:lnTo>
                <a:lnTo>
                  <a:pt x="8711" y="12191"/>
                </a:lnTo>
                <a:lnTo>
                  <a:pt x="8687" y="12604"/>
                </a:lnTo>
                <a:lnTo>
                  <a:pt x="8687" y="12994"/>
                </a:lnTo>
                <a:lnTo>
                  <a:pt x="8176" y="12994"/>
                </a:lnTo>
                <a:lnTo>
                  <a:pt x="8200" y="12653"/>
                </a:lnTo>
                <a:lnTo>
                  <a:pt x="8273" y="12215"/>
                </a:lnTo>
                <a:lnTo>
                  <a:pt x="8346" y="11777"/>
                </a:lnTo>
                <a:lnTo>
                  <a:pt x="8346" y="11704"/>
                </a:lnTo>
                <a:lnTo>
                  <a:pt x="8298" y="11655"/>
                </a:lnTo>
                <a:lnTo>
                  <a:pt x="8249" y="11655"/>
                </a:lnTo>
                <a:lnTo>
                  <a:pt x="8200" y="11704"/>
                </a:lnTo>
                <a:lnTo>
                  <a:pt x="8079" y="11899"/>
                </a:lnTo>
                <a:lnTo>
                  <a:pt x="8006" y="12118"/>
                </a:lnTo>
                <a:lnTo>
                  <a:pt x="7933" y="12337"/>
                </a:lnTo>
                <a:lnTo>
                  <a:pt x="7884" y="12556"/>
                </a:lnTo>
                <a:lnTo>
                  <a:pt x="7835" y="12750"/>
                </a:lnTo>
                <a:lnTo>
                  <a:pt x="7811" y="12969"/>
                </a:lnTo>
                <a:lnTo>
                  <a:pt x="7300" y="12945"/>
                </a:lnTo>
                <a:lnTo>
                  <a:pt x="7349" y="12653"/>
                </a:lnTo>
                <a:lnTo>
                  <a:pt x="7397" y="12385"/>
                </a:lnTo>
                <a:lnTo>
                  <a:pt x="7495" y="12045"/>
                </a:lnTo>
                <a:lnTo>
                  <a:pt x="7592" y="11680"/>
                </a:lnTo>
                <a:lnTo>
                  <a:pt x="7568" y="11655"/>
                </a:lnTo>
                <a:lnTo>
                  <a:pt x="7543" y="11631"/>
                </a:lnTo>
                <a:lnTo>
                  <a:pt x="7470" y="11680"/>
                </a:lnTo>
                <a:lnTo>
                  <a:pt x="7397" y="11728"/>
                </a:lnTo>
                <a:lnTo>
                  <a:pt x="7276" y="11850"/>
                </a:lnTo>
                <a:lnTo>
                  <a:pt x="7178" y="11996"/>
                </a:lnTo>
                <a:lnTo>
                  <a:pt x="7130" y="12166"/>
                </a:lnTo>
                <a:lnTo>
                  <a:pt x="7008" y="12507"/>
                </a:lnTo>
                <a:lnTo>
                  <a:pt x="6959" y="12702"/>
                </a:lnTo>
                <a:lnTo>
                  <a:pt x="6935" y="12872"/>
                </a:lnTo>
                <a:lnTo>
                  <a:pt x="6473" y="12702"/>
                </a:lnTo>
                <a:lnTo>
                  <a:pt x="6521" y="12556"/>
                </a:lnTo>
                <a:lnTo>
                  <a:pt x="6546" y="12483"/>
                </a:lnTo>
                <a:lnTo>
                  <a:pt x="6546" y="12410"/>
                </a:lnTo>
                <a:lnTo>
                  <a:pt x="6546" y="12337"/>
                </a:lnTo>
                <a:lnTo>
                  <a:pt x="6497" y="12288"/>
                </a:lnTo>
                <a:lnTo>
                  <a:pt x="6473" y="12288"/>
                </a:lnTo>
                <a:lnTo>
                  <a:pt x="6375" y="12385"/>
                </a:lnTo>
                <a:lnTo>
                  <a:pt x="6302" y="12483"/>
                </a:lnTo>
                <a:lnTo>
                  <a:pt x="6181" y="12629"/>
                </a:lnTo>
                <a:lnTo>
                  <a:pt x="5889" y="12629"/>
                </a:lnTo>
                <a:lnTo>
                  <a:pt x="5816" y="12653"/>
                </a:lnTo>
                <a:lnTo>
                  <a:pt x="5743" y="12750"/>
                </a:lnTo>
                <a:lnTo>
                  <a:pt x="5743" y="12799"/>
                </a:lnTo>
                <a:lnTo>
                  <a:pt x="5743" y="12872"/>
                </a:lnTo>
                <a:lnTo>
                  <a:pt x="5743" y="12921"/>
                </a:lnTo>
                <a:lnTo>
                  <a:pt x="5791" y="12969"/>
                </a:lnTo>
                <a:lnTo>
                  <a:pt x="5986" y="13115"/>
                </a:lnTo>
                <a:lnTo>
                  <a:pt x="6181" y="13237"/>
                </a:lnTo>
                <a:lnTo>
                  <a:pt x="5986" y="13505"/>
                </a:lnTo>
                <a:lnTo>
                  <a:pt x="5767" y="13748"/>
                </a:lnTo>
                <a:lnTo>
                  <a:pt x="5305" y="14210"/>
                </a:lnTo>
                <a:lnTo>
                  <a:pt x="5134" y="14381"/>
                </a:lnTo>
                <a:lnTo>
                  <a:pt x="4988" y="14527"/>
                </a:lnTo>
                <a:lnTo>
                  <a:pt x="4891" y="14551"/>
                </a:lnTo>
                <a:lnTo>
                  <a:pt x="4818" y="14551"/>
                </a:lnTo>
                <a:lnTo>
                  <a:pt x="4721" y="14527"/>
                </a:lnTo>
                <a:lnTo>
                  <a:pt x="4648" y="14454"/>
                </a:lnTo>
                <a:lnTo>
                  <a:pt x="4648" y="13383"/>
                </a:lnTo>
                <a:lnTo>
                  <a:pt x="4623" y="12872"/>
                </a:lnTo>
                <a:lnTo>
                  <a:pt x="4599" y="12337"/>
                </a:lnTo>
                <a:lnTo>
                  <a:pt x="4575" y="12239"/>
                </a:lnTo>
                <a:lnTo>
                  <a:pt x="4526" y="12191"/>
                </a:lnTo>
                <a:lnTo>
                  <a:pt x="4502" y="12166"/>
                </a:lnTo>
                <a:lnTo>
                  <a:pt x="4404" y="12118"/>
                </a:lnTo>
                <a:lnTo>
                  <a:pt x="4307" y="12020"/>
                </a:lnTo>
                <a:lnTo>
                  <a:pt x="4185" y="11947"/>
                </a:lnTo>
                <a:lnTo>
                  <a:pt x="3918" y="11801"/>
                </a:lnTo>
                <a:lnTo>
                  <a:pt x="3650" y="11680"/>
                </a:lnTo>
                <a:lnTo>
                  <a:pt x="3407" y="11510"/>
                </a:lnTo>
                <a:lnTo>
                  <a:pt x="3163" y="11339"/>
                </a:lnTo>
                <a:lnTo>
                  <a:pt x="2920" y="11145"/>
                </a:lnTo>
                <a:lnTo>
                  <a:pt x="2677" y="10926"/>
                </a:lnTo>
                <a:lnTo>
                  <a:pt x="2482" y="10658"/>
                </a:lnTo>
                <a:lnTo>
                  <a:pt x="2288" y="10390"/>
                </a:lnTo>
                <a:lnTo>
                  <a:pt x="2117" y="10098"/>
                </a:lnTo>
                <a:lnTo>
                  <a:pt x="1947" y="9758"/>
                </a:lnTo>
                <a:lnTo>
                  <a:pt x="1850" y="9587"/>
                </a:lnTo>
                <a:lnTo>
                  <a:pt x="1752" y="9441"/>
                </a:lnTo>
                <a:lnTo>
                  <a:pt x="1704" y="9028"/>
                </a:lnTo>
                <a:lnTo>
                  <a:pt x="1655" y="8614"/>
                </a:lnTo>
                <a:lnTo>
                  <a:pt x="1655" y="8517"/>
                </a:lnTo>
                <a:lnTo>
                  <a:pt x="1631" y="8371"/>
                </a:lnTo>
                <a:lnTo>
                  <a:pt x="1582" y="8249"/>
                </a:lnTo>
                <a:lnTo>
                  <a:pt x="1533" y="8225"/>
                </a:lnTo>
                <a:lnTo>
                  <a:pt x="1485" y="8225"/>
                </a:lnTo>
                <a:lnTo>
                  <a:pt x="1412" y="8249"/>
                </a:lnTo>
                <a:lnTo>
                  <a:pt x="1363" y="8322"/>
                </a:lnTo>
                <a:lnTo>
                  <a:pt x="1339" y="8371"/>
                </a:lnTo>
                <a:lnTo>
                  <a:pt x="1314" y="8444"/>
                </a:lnTo>
                <a:lnTo>
                  <a:pt x="1290" y="8614"/>
                </a:lnTo>
                <a:lnTo>
                  <a:pt x="1266" y="8760"/>
                </a:lnTo>
                <a:lnTo>
                  <a:pt x="1266" y="8906"/>
                </a:lnTo>
                <a:lnTo>
                  <a:pt x="1266" y="9076"/>
                </a:lnTo>
                <a:lnTo>
                  <a:pt x="1120" y="9101"/>
                </a:lnTo>
                <a:lnTo>
                  <a:pt x="998" y="9149"/>
                </a:lnTo>
                <a:lnTo>
                  <a:pt x="828" y="9003"/>
                </a:lnTo>
                <a:lnTo>
                  <a:pt x="755" y="8906"/>
                </a:lnTo>
                <a:lnTo>
                  <a:pt x="682" y="8809"/>
                </a:lnTo>
                <a:lnTo>
                  <a:pt x="584" y="8565"/>
                </a:lnTo>
                <a:lnTo>
                  <a:pt x="511" y="8322"/>
                </a:lnTo>
                <a:lnTo>
                  <a:pt x="463" y="8079"/>
                </a:lnTo>
                <a:lnTo>
                  <a:pt x="438" y="7811"/>
                </a:lnTo>
                <a:lnTo>
                  <a:pt x="438" y="7592"/>
                </a:lnTo>
                <a:lnTo>
                  <a:pt x="438" y="7373"/>
                </a:lnTo>
                <a:lnTo>
                  <a:pt x="487" y="7154"/>
                </a:lnTo>
                <a:lnTo>
                  <a:pt x="536" y="6911"/>
                </a:lnTo>
                <a:lnTo>
                  <a:pt x="609" y="6740"/>
                </a:lnTo>
                <a:lnTo>
                  <a:pt x="706" y="6570"/>
                </a:lnTo>
                <a:lnTo>
                  <a:pt x="925" y="6302"/>
                </a:lnTo>
                <a:lnTo>
                  <a:pt x="998" y="6302"/>
                </a:lnTo>
                <a:lnTo>
                  <a:pt x="1290" y="6327"/>
                </a:lnTo>
                <a:lnTo>
                  <a:pt x="1436" y="6302"/>
                </a:lnTo>
                <a:lnTo>
                  <a:pt x="1533" y="6327"/>
                </a:lnTo>
                <a:lnTo>
                  <a:pt x="1631" y="6327"/>
                </a:lnTo>
                <a:lnTo>
                  <a:pt x="1728" y="6254"/>
                </a:lnTo>
                <a:lnTo>
                  <a:pt x="1752" y="6205"/>
                </a:lnTo>
                <a:lnTo>
                  <a:pt x="1777" y="6156"/>
                </a:lnTo>
                <a:lnTo>
                  <a:pt x="1874" y="5840"/>
                </a:lnTo>
                <a:lnTo>
                  <a:pt x="1971" y="5548"/>
                </a:lnTo>
                <a:lnTo>
                  <a:pt x="2093" y="5280"/>
                </a:lnTo>
                <a:lnTo>
                  <a:pt x="2239" y="5013"/>
                </a:lnTo>
                <a:lnTo>
                  <a:pt x="2409" y="4769"/>
                </a:lnTo>
                <a:lnTo>
                  <a:pt x="2604" y="4526"/>
                </a:lnTo>
                <a:lnTo>
                  <a:pt x="3017" y="4039"/>
                </a:lnTo>
                <a:lnTo>
                  <a:pt x="3407" y="3601"/>
                </a:lnTo>
                <a:lnTo>
                  <a:pt x="3820" y="3164"/>
                </a:lnTo>
                <a:lnTo>
                  <a:pt x="4137" y="2872"/>
                </a:lnTo>
                <a:lnTo>
                  <a:pt x="4283" y="2726"/>
                </a:lnTo>
                <a:lnTo>
                  <a:pt x="4429" y="2555"/>
                </a:lnTo>
                <a:lnTo>
                  <a:pt x="4502" y="2555"/>
                </a:lnTo>
                <a:lnTo>
                  <a:pt x="4550" y="2507"/>
                </a:lnTo>
                <a:lnTo>
                  <a:pt x="4599" y="2361"/>
                </a:lnTo>
                <a:lnTo>
                  <a:pt x="4599" y="2215"/>
                </a:lnTo>
                <a:lnTo>
                  <a:pt x="4599" y="2069"/>
                </a:lnTo>
                <a:lnTo>
                  <a:pt x="4623" y="1923"/>
                </a:lnTo>
                <a:lnTo>
                  <a:pt x="4672" y="1631"/>
                </a:lnTo>
                <a:lnTo>
                  <a:pt x="4745" y="1339"/>
                </a:lnTo>
                <a:lnTo>
                  <a:pt x="4891" y="901"/>
                </a:lnTo>
                <a:lnTo>
                  <a:pt x="5061" y="487"/>
                </a:lnTo>
                <a:close/>
                <a:moveTo>
                  <a:pt x="4915" y="0"/>
                </a:moveTo>
                <a:lnTo>
                  <a:pt x="4842" y="25"/>
                </a:lnTo>
                <a:lnTo>
                  <a:pt x="4794" y="49"/>
                </a:lnTo>
                <a:lnTo>
                  <a:pt x="4696" y="146"/>
                </a:lnTo>
                <a:lnTo>
                  <a:pt x="4599" y="268"/>
                </a:lnTo>
                <a:lnTo>
                  <a:pt x="4526" y="414"/>
                </a:lnTo>
                <a:lnTo>
                  <a:pt x="4453" y="584"/>
                </a:lnTo>
                <a:lnTo>
                  <a:pt x="4356" y="925"/>
                </a:lnTo>
                <a:lnTo>
                  <a:pt x="4283" y="1217"/>
                </a:lnTo>
                <a:lnTo>
                  <a:pt x="4210" y="1436"/>
                </a:lnTo>
                <a:lnTo>
                  <a:pt x="4137" y="1728"/>
                </a:lnTo>
                <a:lnTo>
                  <a:pt x="4112" y="2020"/>
                </a:lnTo>
                <a:lnTo>
                  <a:pt x="4112" y="2166"/>
                </a:lnTo>
                <a:lnTo>
                  <a:pt x="4137" y="2288"/>
                </a:lnTo>
                <a:lnTo>
                  <a:pt x="3893" y="2385"/>
                </a:lnTo>
                <a:lnTo>
                  <a:pt x="3674" y="2531"/>
                </a:lnTo>
                <a:lnTo>
                  <a:pt x="3455" y="2726"/>
                </a:lnTo>
                <a:lnTo>
                  <a:pt x="3236" y="2945"/>
                </a:lnTo>
                <a:lnTo>
                  <a:pt x="2871" y="3383"/>
                </a:lnTo>
                <a:lnTo>
                  <a:pt x="2531" y="3772"/>
                </a:lnTo>
                <a:lnTo>
                  <a:pt x="2142" y="4210"/>
                </a:lnTo>
                <a:lnTo>
                  <a:pt x="1923" y="4453"/>
                </a:lnTo>
                <a:lnTo>
                  <a:pt x="1752" y="4721"/>
                </a:lnTo>
                <a:lnTo>
                  <a:pt x="1582" y="4988"/>
                </a:lnTo>
                <a:lnTo>
                  <a:pt x="1436" y="5280"/>
                </a:lnTo>
                <a:lnTo>
                  <a:pt x="1339" y="5572"/>
                </a:lnTo>
                <a:lnTo>
                  <a:pt x="1290" y="5864"/>
                </a:lnTo>
                <a:lnTo>
                  <a:pt x="925" y="5864"/>
                </a:lnTo>
                <a:lnTo>
                  <a:pt x="755" y="5889"/>
                </a:lnTo>
                <a:lnTo>
                  <a:pt x="633" y="5937"/>
                </a:lnTo>
                <a:lnTo>
                  <a:pt x="536" y="5986"/>
                </a:lnTo>
                <a:lnTo>
                  <a:pt x="438" y="6083"/>
                </a:lnTo>
                <a:lnTo>
                  <a:pt x="341" y="6181"/>
                </a:lnTo>
                <a:lnTo>
                  <a:pt x="268" y="6302"/>
                </a:lnTo>
                <a:lnTo>
                  <a:pt x="219" y="6424"/>
                </a:lnTo>
                <a:lnTo>
                  <a:pt x="122" y="6716"/>
                </a:lnTo>
                <a:lnTo>
                  <a:pt x="49" y="7032"/>
                </a:lnTo>
                <a:lnTo>
                  <a:pt x="25" y="7324"/>
                </a:lnTo>
                <a:lnTo>
                  <a:pt x="0" y="7592"/>
                </a:lnTo>
                <a:lnTo>
                  <a:pt x="0" y="7811"/>
                </a:lnTo>
                <a:lnTo>
                  <a:pt x="25" y="8054"/>
                </a:lnTo>
                <a:lnTo>
                  <a:pt x="49" y="8322"/>
                </a:lnTo>
                <a:lnTo>
                  <a:pt x="122" y="8638"/>
                </a:lnTo>
                <a:lnTo>
                  <a:pt x="219" y="8930"/>
                </a:lnTo>
                <a:lnTo>
                  <a:pt x="365" y="9198"/>
                </a:lnTo>
                <a:lnTo>
                  <a:pt x="438" y="9320"/>
                </a:lnTo>
                <a:lnTo>
                  <a:pt x="536" y="9417"/>
                </a:lnTo>
                <a:lnTo>
                  <a:pt x="633" y="9514"/>
                </a:lnTo>
                <a:lnTo>
                  <a:pt x="730" y="9563"/>
                </a:lnTo>
                <a:lnTo>
                  <a:pt x="852" y="9612"/>
                </a:lnTo>
                <a:lnTo>
                  <a:pt x="1047" y="9612"/>
                </a:lnTo>
                <a:lnTo>
                  <a:pt x="1095" y="9587"/>
                </a:lnTo>
                <a:lnTo>
                  <a:pt x="1314" y="9587"/>
                </a:lnTo>
                <a:lnTo>
                  <a:pt x="1339" y="9612"/>
                </a:lnTo>
                <a:lnTo>
                  <a:pt x="1387" y="9758"/>
                </a:lnTo>
                <a:lnTo>
                  <a:pt x="1436" y="9928"/>
                </a:lnTo>
                <a:lnTo>
                  <a:pt x="1582" y="10220"/>
                </a:lnTo>
                <a:lnTo>
                  <a:pt x="1752" y="10512"/>
                </a:lnTo>
                <a:lnTo>
                  <a:pt x="1923" y="10804"/>
                </a:lnTo>
                <a:lnTo>
                  <a:pt x="2117" y="11072"/>
                </a:lnTo>
                <a:lnTo>
                  <a:pt x="2312" y="11315"/>
                </a:lnTo>
                <a:lnTo>
                  <a:pt x="2531" y="11510"/>
                </a:lnTo>
                <a:lnTo>
                  <a:pt x="2750" y="11704"/>
                </a:lnTo>
                <a:lnTo>
                  <a:pt x="3236" y="12045"/>
                </a:lnTo>
                <a:lnTo>
                  <a:pt x="3455" y="12191"/>
                </a:lnTo>
                <a:lnTo>
                  <a:pt x="3674" y="12288"/>
                </a:lnTo>
                <a:lnTo>
                  <a:pt x="3918" y="12385"/>
                </a:lnTo>
                <a:lnTo>
                  <a:pt x="4137" y="12507"/>
                </a:lnTo>
                <a:lnTo>
                  <a:pt x="4161" y="12531"/>
                </a:lnTo>
                <a:lnTo>
                  <a:pt x="4112" y="13067"/>
                </a:lnTo>
                <a:lnTo>
                  <a:pt x="4112" y="13626"/>
                </a:lnTo>
                <a:lnTo>
                  <a:pt x="4112" y="14746"/>
                </a:lnTo>
                <a:lnTo>
                  <a:pt x="4137" y="14819"/>
                </a:lnTo>
                <a:lnTo>
                  <a:pt x="4161" y="14867"/>
                </a:lnTo>
                <a:lnTo>
                  <a:pt x="4185" y="14916"/>
                </a:lnTo>
                <a:lnTo>
                  <a:pt x="4234" y="14965"/>
                </a:lnTo>
                <a:lnTo>
                  <a:pt x="4331" y="14989"/>
                </a:lnTo>
                <a:lnTo>
                  <a:pt x="4453" y="14989"/>
                </a:lnTo>
                <a:lnTo>
                  <a:pt x="4550" y="15062"/>
                </a:lnTo>
                <a:lnTo>
                  <a:pt x="4648" y="15111"/>
                </a:lnTo>
                <a:lnTo>
                  <a:pt x="4769" y="15135"/>
                </a:lnTo>
                <a:lnTo>
                  <a:pt x="4891" y="15111"/>
                </a:lnTo>
                <a:lnTo>
                  <a:pt x="4988" y="15086"/>
                </a:lnTo>
                <a:lnTo>
                  <a:pt x="5110" y="15038"/>
                </a:lnTo>
                <a:lnTo>
                  <a:pt x="5305" y="14940"/>
                </a:lnTo>
                <a:lnTo>
                  <a:pt x="5548" y="14721"/>
                </a:lnTo>
                <a:lnTo>
                  <a:pt x="5791" y="14502"/>
                </a:lnTo>
                <a:lnTo>
                  <a:pt x="6229" y="14040"/>
                </a:lnTo>
                <a:lnTo>
                  <a:pt x="6497" y="13748"/>
                </a:lnTo>
                <a:lnTo>
                  <a:pt x="6619" y="13602"/>
                </a:lnTo>
                <a:lnTo>
                  <a:pt x="6716" y="13432"/>
                </a:lnTo>
                <a:lnTo>
                  <a:pt x="6984" y="13505"/>
                </a:lnTo>
                <a:lnTo>
                  <a:pt x="7227" y="13529"/>
                </a:lnTo>
                <a:lnTo>
                  <a:pt x="7762" y="13578"/>
                </a:lnTo>
                <a:lnTo>
                  <a:pt x="8273" y="13578"/>
                </a:lnTo>
                <a:lnTo>
                  <a:pt x="8760" y="13602"/>
                </a:lnTo>
                <a:lnTo>
                  <a:pt x="9198" y="13578"/>
                </a:lnTo>
                <a:lnTo>
                  <a:pt x="9660" y="13578"/>
                </a:lnTo>
                <a:lnTo>
                  <a:pt x="10098" y="13529"/>
                </a:lnTo>
                <a:lnTo>
                  <a:pt x="10560" y="13480"/>
                </a:lnTo>
                <a:lnTo>
                  <a:pt x="10925" y="13407"/>
                </a:lnTo>
                <a:lnTo>
                  <a:pt x="11315" y="13334"/>
                </a:lnTo>
                <a:lnTo>
                  <a:pt x="11363" y="13480"/>
                </a:lnTo>
                <a:lnTo>
                  <a:pt x="11436" y="13626"/>
                </a:lnTo>
                <a:lnTo>
                  <a:pt x="11607" y="13943"/>
                </a:lnTo>
                <a:lnTo>
                  <a:pt x="11850" y="14210"/>
                </a:lnTo>
                <a:lnTo>
                  <a:pt x="11972" y="14356"/>
                </a:lnTo>
                <a:lnTo>
                  <a:pt x="12118" y="14478"/>
                </a:lnTo>
                <a:lnTo>
                  <a:pt x="12264" y="14575"/>
                </a:lnTo>
                <a:lnTo>
                  <a:pt x="12410" y="14673"/>
                </a:lnTo>
                <a:lnTo>
                  <a:pt x="12580" y="14721"/>
                </a:lnTo>
                <a:lnTo>
                  <a:pt x="12726" y="14770"/>
                </a:lnTo>
                <a:lnTo>
                  <a:pt x="12896" y="14794"/>
                </a:lnTo>
                <a:lnTo>
                  <a:pt x="13042" y="14770"/>
                </a:lnTo>
                <a:lnTo>
                  <a:pt x="13213" y="14721"/>
                </a:lnTo>
                <a:lnTo>
                  <a:pt x="13359" y="14624"/>
                </a:lnTo>
                <a:lnTo>
                  <a:pt x="13480" y="14527"/>
                </a:lnTo>
                <a:lnTo>
                  <a:pt x="13578" y="14405"/>
                </a:lnTo>
                <a:lnTo>
                  <a:pt x="13651" y="14283"/>
                </a:lnTo>
                <a:lnTo>
                  <a:pt x="13724" y="14162"/>
                </a:lnTo>
                <a:lnTo>
                  <a:pt x="13748" y="14016"/>
                </a:lnTo>
                <a:lnTo>
                  <a:pt x="13772" y="13845"/>
                </a:lnTo>
                <a:lnTo>
                  <a:pt x="13797" y="13529"/>
                </a:lnTo>
                <a:lnTo>
                  <a:pt x="13772" y="13213"/>
                </a:lnTo>
                <a:lnTo>
                  <a:pt x="13748" y="12872"/>
                </a:lnTo>
                <a:lnTo>
                  <a:pt x="13748" y="12580"/>
                </a:lnTo>
                <a:lnTo>
                  <a:pt x="13748" y="12288"/>
                </a:lnTo>
                <a:lnTo>
                  <a:pt x="13943" y="12118"/>
                </a:lnTo>
                <a:lnTo>
                  <a:pt x="14137" y="11947"/>
                </a:lnTo>
                <a:lnTo>
                  <a:pt x="14551" y="11655"/>
                </a:lnTo>
                <a:lnTo>
                  <a:pt x="14989" y="11388"/>
                </a:lnTo>
                <a:lnTo>
                  <a:pt x="15403" y="11072"/>
                </a:lnTo>
                <a:lnTo>
                  <a:pt x="15622" y="10877"/>
                </a:lnTo>
                <a:lnTo>
                  <a:pt x="15816" y="10634"/>
                </a:lnTo>
                <a:lnTo>
                  <a:pt x="15987" y="10390"/>
                </a:lnTo>
                <a:lnTo>
                  <a:pt x="16133" y="10123"/>
                </a:lnTo>
                <a:lnTo>
                  <a:pt x="16254" y="9855"/>
                </a:lnTo>
                <a:lnTo>
                  <a:pt x="16376" y="9563"/>
                </a:lnTo>
                <a:lnTo>
                  <a:pt x="16449" y="9271"/>
                </a:lnTo>
                <a:lnTo>
                  <a:pt x="16522" y="8979"/>
                </a:lnTo>
                <a:lnTo>
                  <a:pt x="16595" y="8614"/>
                </a:lnTo>
                <a:lnTo>
                  <a:pt x="16619" y="8249"/>
                </a:lnTo>
                <a:lnTo>
                  <a:pt x="16765" y="8273"/>
                </a:lnTo>
                <a:lnTo>
                  <a:pt x="16911" y="8298"/>
                </a:lnTo>
                <a:lnTo>
                  <a:pt x="17057" y="8273"/>
                </a:lnTo>
                <a:lnTo>
                  <a:pt x="17203" y="8249"/>
                </a:lnTo>
                <a:lnTo>
                  <a:pt x="17228" y="8273"/>
                </a:lnTo>
                <a:lnTo>
                  <a:pt x="17325" y="8346"/>
                </a:lnTo>
                <a:lnTo>
                  <a:pt x="17422" y="8444"/>
                </a:lnTo>
                <a:lnTo>
                  <a:pt x="17641" y="8565"/>
                </a:lnTo>
                <a:lnTo>
                  <a:pt x="17885" y="8663"/>
                </a:lnTo>
                <a:lnTo>
                  <a:pt x="18128" y="8687"/>
                </a:lnTo>
                <a:lnTo>
                  <a:pt x="18395" y="8663"/>
                </a:lnTo>
                <a:lnTo>
                  <a:pt x="18639" y="8614"/>
                </a:lnTo>
                <a:lnTo>
                  <a:pt x="18858" y="8492"/>
                </a:lnTo>
                <a:lnTo>
                  <a:pt x="18979" y="8419"/>
                </a:lnTo>
                <a:lnTo>
                  <a:pt x="19077" y="8346"/>
                </a:lnTo>
                <a:lnTo>
                  <a:pt x="19125" y="8249"/>
                </a:lnTo>
                <a:lnTo>
                  <a:pt x="19125" y="8176"/>
                </a:lnTo>
                <a:lnTo>
                  <a:pt x="19101" y="8079"/>
                </a:lnTo>
                <a:lnTo>
                  <a:pt x="19052" y="8006"/>
                </a:lnTo>
                <a:lnTo>
                  <a:pt x="18979" y="7957"/>
                </a:lnTo>
                <a:lnTo>
                  <a:pt x="18833" y="7957"/>
                </a:lnTo>
                <a:lnTo>
                  <a:pt x="18736" y="8006"/>
                </a:lnTo>
                <a:lnTo>
                  <a:pt x="18639" y="8103"/>
                </a:lnTo>
                <a:lnTo>
                  <a:pt x="18517" y="8176"/>
                </a:lnTo>
                <a:lnTo>
                  <a:pt x="18371" y="8200"/>
                </a:lnTo>
                <a:lnTo>
                  <a:pt x="18225" y="8225"/>
                </a:lnTo>
                <a:lnTo>
                  <a:pt x="18079" y="8200"/>
                </a:lnTo>
                <a:lnTo>
                  <a:pt x="17933" y="8176"/>
                </a:lnTo>
                <a:lnTo>
                  <a:pt x="17787" y="8127"/>
                </a:lnTo>
                <a:lnTo>
                  <a:pt x="17666" y="8054"/>
                </a:lnTo>
                <a:lnTo>
                  <a:pt x="17885" y="7933"/>
                </a:lnTo>
                <a:lnTo>
                  <a:pt x="18031" y="7835"/>
                </a:lnTo>
                <a:lnTo>
                  <a:pt x="18104" y="7738"/>
                </a:lnTo>
                <a:lnTo>
                  <a:pt x="18152" y="7641"/>
                </a:lnTo>
                <a:lnTo>
                  <a:pt x="18201" y="7543"/>
                </a:lnTo>
                <a:lnTo>
                  <a:pt x="18225" y="7446"/>
                </a:lnTo>
                <a:lnTo>
                  <a:pt x="18250" y="7349"/>
                </a:lnTo>
                <a:lnTo>
                  <a:pt x="18225" y="7251"/>
                </a:lnTo>
                <a:lnTo>
                  <a:pt x="18201" y="7154"/>
                </a:lnTo>
                <a:lnTo>
                  <a:pt x="18177" y="7057"/>
                </a:lnTo>
                <a:lnTo>
                  <a:pt x="18128" y="6984"/>
                </a:lnTo>
                <a:lnTo>
                  <a:pt x="18055" y="6911"/>
                </a:lnTo>
                <a:lnTo>
                  <a:pt x="18006" y="6862"/>
                </a:lnTo>
                <a:lnTo>
                  <a:pt x="17909" y="6813"/>
                </a:lnTo>
                <a:lnTo>
                  <a:pt x="17812" y="6789"/>
                </a:lnTo>
                <a:lnTo>
                  <a:pt x="17714" y="6789"/>
                </a:lnTo>
                <a:lnTo>
                  <a:pt x="17593" y="6813"/>
                </a:lnTo>
                <a:lnTo>
                  <a:pt x="17495" y="6838"/>
                </a:lnTo>
                <a:lnTo>
                  <a:pt x="17349" y="6911"/>
                </a:lnTo>
                <a:lnTo>
                  <a:pt x="17228" y="7008"/>
                </a:lnTo>
                <a:lnTo>
                  <a:pt x="17130" y="7105"/>
                </a:lnTo>
                <a:lnTo>
                  <a:pt x="17082" y="7227"/>
                </a:lnTo>
                <a:lnTo>
                  <a:pt x="17033" y="7373"/>
                </a:lnTo>
                <a:lnTo>
                  <a:pt x="17009" y="7519"/>
                </a:lnTo>
                <a:lnTo>
                  <a:pt x="17009" y="7665"/>
                </a:lnTo>
                <a:lnTo>
                  <a:pt x="17033" y="7811"/>
                </a:lnTo>
                <a:lnTo>
                  <a:pt x="16644" y="7835"/>
                </a:lnTo>
                <a:lnTo>
                  <a:pt x="16644" y="7397"/>
                </a:lnTo>
                <a:lnTo>
                  <a:pt x="16619" y="6935"/>
                </a:lnTo>
                <a:lnTo>
                  <a:pt x="16546" y="6497"/>
                </a:lnTo>
                <a:lnTo>
                  <a:pt x="16449" y="6059"/>
                </a:lnTo>
                <a:lnTo>
                  <a:pt x="16327" y="5621"/>
                </a:lnTo>
                <a:lnTo>
                  <a:pt x="16157" y="5207"/>
                </a:lnTo>
                <a:lnTo>
                  <a:pt x="15987" y="4794"/>
                </a:lnTo>
                <a:lnTo>
                  <a:pt x="15768" y="4404"/>
                </a:lnTo>
                <a:lnTo>
                  <a:pt x="15597" y="4161"/>
                </a:lnTo>
                <a:lnTo>
                  <a:pt x="15427" y="3918"/>
                </a:lnTo>
                <a:lnTo>
                  <a:pt x="15232" y="3699"/>
                </a:lnTo>
                <a:lnTo>
                  <a:pt x="15038" y="3480"/>
                </a:lnTo>
                <a:lnTo>
                  <a:pt x="14843" y="3285"/>
                </a:lnTo>
                <a:lnTo>
                  <a:pt x="14624" y="3091"/>
                </a:lnTo>
                <a:lnTo>
                  <a:pt x="14162" y="2750"/>
                </a:lnTo>
                <a:lnTo>
                  <a:pt x="13675" y="2434"/>
                </a:lnTo>
                <a:lnTo>
                  <a:pt x="13164" y="2166"/>
                </a:lnTo>
                <a:lnTo>
                  <a:pt x="12629" y="1923"/>
                </a:lnTo>
                <a:lnTo>
                  <a:pt x="12093" y="1704"/>
                </a:lnTo>
                <a:lnTo>
                  <a:pt x="11461" y="1460"/>
                </a:lnTo>
                <a:lnTo>
                  <a:pt x="10804" y="1266"/>
                </a:lnTo>
                <a:lnTo>
                  <a:pt x="10147" y="1120"/>
                </a:lnTo>
                <a:lnTo>
                  <a:pt x="9466" y="1022"/>
                </a:lnTo>
                <a:lnTo>
                  <a:pt x="8882" y="974"/>
                </a:lnTo>
                <a:lnTo>
                  <a:pt x="8249" y="974"/>
                </a:lnTo>
                <a:lnTo>
                  <a:pt x="7933" y="998"/>
                </a:lnTo>
                <a:lnTo>
                  <a:pt x="7641" y="1047"/>
                </a:lnTo>
                <a:lnTo>
                  <a:pt x="7349" y="1120"/>
                </a:lnTo>
                <a:lnTo>
                  <a:pt x="7057" y="1217"/>
                </a:lnTo>
                <a:lnTo>
                  <a:pt x="6570" y="755"/>
                </a:lnTo>
                <a:lnTo>
                  <a:pt x="6327" y="536"/>
                </a:lnTo>
                <a:lnTo>
                  <a:pt x="6059" y="317"/>
                </a:lnTo>
                <a:lnTo>
                  <a:pt x="5816" y="195"/>
                </a:lnTo>
                <a:lnTo>
                  <a:pt x="5548" y="98"/>
                </a:lnTo>
                <a:lnTo>
                  <a:pt x="5280" y="25"/>
                </a:lnTo>
                <a:lnTo>
                  <a:pt x="5013" y="25"/>
                </a:lnTo>
                <a:lnTo>
                  <a:pt x="496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48"/>
          <p:cNvSpPr/>
          <p:nvPr/>
        </p:nvSpPr>
        <p:spPr>
          <a:xfrm>
            <a:off x="1108889" y="3218419"/>
            <a:ext cx="360125" cy="244475"/>
          </a:xfrm>
          <a:custGeom>
            <a:rect b="b" l="l" r="r" t="t"/>
            <a:pathLst>
              <a:path extrusionOk="0" h="12654" w="18640">
                <a:moveTo>
                  <a:pt x="11486" y="512"/>
                </a:moveTo>
                <a:lnTo>
                  <a:pt x="14089" y="536"/>
                </a:lnTo>
                <a:lnTo>
                  <a:pt x="16206" y="585"/>
                </a:lnTo>
                <a:lnTo>
                  <a:pt x="17106" y="585"/>
                </a:lnTo>
                <a:lnTo>
                  <a:pt x="17374" y="633"/>
                </a:lnTo>
                <a:lnTo>
                  <a:pt x="17617" y="706"/>
                </a:lnTo>
                <a:lnTo>
                  <a:pt x="17715" y="755"/>
                </a:lnTo>
                <a:lnTo>
                  <a:pt x="17812" y="828"/>
                </a:lnTo>
                <a:lnTo>
                  <a:pt x="17885" y="925"/>
                </a:lnTo>
                <a:lnTo>
                  <a:pt x="17958" y="1047"/>
                </a:lnTo>
                <a:lnTo>
                  <a:pt x="17982" y="1169"/>
                </a:lnTo>
                <a:lnTo>
                  <a:pt x="18007" y="1315"/>
                </a:lnTo>
                <a:lnTo>
                  <a:pt x="17982" y="1607"/>
                </a:lnTo>
                <a:lnTo>
                  <a:pt x="17958" y="1753"/>
                </a:lnTo>
                <a:lnTo>
                  <a:pt x="17958" y="1923"/>
                </a:lnTo>
                <a:lnTo>
                  <a:pt x="17958" y="2264"/>
                </a:lnTo>
                <a:lnTo>
                  <a:pt x="18007" y="2604"/>
                </a:lnTo>
                <a:lnTo>
                  <a:pt x="18031" y="2945"/>
                </a:lnTo>
                <a:lnTo>
                  <a:pt x="18031" y="3115"/>
                </a:lnTo>
                <a:lnTo>
                  <a:pt x="17520" y="3164"/>
                </a:lnTo>
                <a:lnTo>
                  <a:pt x="17009" y="3188"/>
                </a:lnTo>
                <a:lnTo>
                  <a:pt x="15963" y="3212"/>
                </a:lnTo>
                <a:lnTo>
                  <a:pt x="14917" y="3188"/>
                </a:lnTo>
                <a:lnTo>
                  <a:pt x="13870" y="3164"/>
                </a:lnTo>
                <a:lnTo>
                  <a:pt x="12751" y="3139"/>
                </a:lnTo>
                <a:lnTo>
                  <a:pt x="11607" y="3115"/>
                </a:lnTo>
                <a:lnTo>
                  <a:pt x="11023" y="3139"/>
                </a:lnTo>
                <a:lnTo>
                  <a:pt x="10439" y="3188"/>
                </a:lnTo>
                <a:lnTo>
                  <a:pt x="9855" y="3237"/>
                </a:lnTo>
                <a:lnTo>
                  <a:pt x="9271" y="3261"/>
                </a:lnTo>
                <a:lnTo>
                  <a:pt x="8712" y="3261"/>
                </a:lnTo>
                <a:lnTo>
                  <a:pt x="8152" y="3237"/>
                </a:lnTo>
                <a:lnTo>
                  <a:pt x="7057" y="3164"/>
                </a:lnTo>
                <a:lnTo>
                  <a:pt x="5938" y="3091"/>
                </a:lnTo>
                <a:lnTo>
                  <a:pt x="5403" y="3091"/>
                </a:lnTo>
                <a:lnTo>
                  <a:pt x="4843" y="3066"/>
                </a:lnTo>
                <a:lnTo>
                  <a:pt x="3651" y="3091"/>
                </a:lnTo>
                <a:lnTo>
                  <a:pt x="2483" y="3139"/>
                </a:lnTo>
                <a:lnTo>
                  <a:pt x="1412" y="3164"/>
                </a:lnTo>
                <a:lnTo>
                  <a:pt x="950" y="3164"/>
                </a:lnTo>
                <a:lnTo>
                  <a:pt x="731" y="3188"/>
                </a:lnTo>
                <a:lnTo>
                  <a:pt x="487" y="3212"/>
                </a:lnTo>
                <a:lnTo>
                  <a:pt x="487" y="3212"/>
                </a:lnTo>
                <a:lnTo>
                  <a:pt x="512" y="2799"/>
                </a:lnTo>
                <a:lnTo>
                  <a:pt x="560" y="2410"/>
                </a:lnTo>
                <a:lnTo>
                  <a:pt x="633" y="1996"/>
                </a:lnTo>
                <a:lnTo>
                  <a:pt x="731" y="1607"/>
                </a:lnTo>
                <a:lnTo>
                  <a:pt x="828" y="1363"/>
                </a:lnTo>
                <a:lnTo>
                  <a:pt x="925" y="1169"/>
                </a:lnTo>
                <a:lnTo>
                  <a:pt x="1071" y="998"/>
                </a:lnTo>
                <a:lnTo>
                  <a:pt x="1217" y="852"/>
                </a:lnTo>
                <a:lnTo>
                  <a:pt x="1388" y="731"/>
                </a:lnTo>
                <a:lnTo>
                  <a:pt x="1582" y="658"/>
                </a:lnTo>
                <a:lnTo>
                  <a:pt x="1777" y="585"/>
                </a:lnTo>
                <a:lnTo>
                  <a:pt x="1996" y="512"/>
                </a:lnTo>
                <a:lnTo>
                  <a:pt x="2118" y="560"/>
                </a:lnTo>
                <a:lnTo>
                  <a:pt x="2239" y="560"/>
                </a:lnTo>
                <a:lnTo>
                  <a:pt x="2483" y="585"/>
                </a:lnTo>
                <a:lnTo>
                  <a:pt x="2969" y="536"/>
                </a:lnTo>
                <a:lnTo>
                  <a:pt x="4016" y="512"/>
                </a:lnTo>
                <a:lnTo>
                  <a:pt x="5062" y="512"/>
                </a:lnTo>
                <a:lnTo>
                  <a:pt x="6084" y="536"/>
                </a:lnTo>
                <a:lnTo>
                  <a:pt x="7106" y="560"/>
                </a:lnTo>
                <a:lnTo>
                  <a:pt x="8128" y="585"/>
                </a:lnTo>
                <a:lnTo>
                  <a:pt x="8639" y="585"/>
                </a:lnTo>
                <a:lnTo>
                  <a:pt x="9150" y="560"/>
                </a:lnTo>
                <a:lnTo>
                  <a:pt x="10220" y="512"/>
                </a:lnTo>
                <a:close/>
                <a:moveTo>
                  <a:pt x="487" y="3650"/>
                </a:moveTo>
                <a:lnTo>
                  <a:pt x="560" y="3675"/>
                </a:lnTo>
                <a:lnTo>
                  <a:pt x="512" y="3748"/>
                </a:lnTo>
                <a:lnTo>
                  <a:pt x="487" y="3772"/>
                </a:lnTo>
                <a:lnTo>
                  <a:pt x="487" y="3650"/>
                </a:lnTo>
                <a:close/>
                <a:moveTo>
                  <a:pt x="10147" y="3748"/>
                </a:moveTo>
                <a:lnTo>
                  <a:pt x="9782" y="4137"/>
                </a:lnTo>
                <a:lnTo>
                  <a:pt x="9612" y="4356"/>
                </a:lnTo>
                <a:lnTo>
                  <a:pt x="9466" y="4575"/>
                </a:lnTo>
                <a:lnTo>
                  <a:pt x="9344" y="4745"/>
                </a:lnTo>
                <a:lnTo>
                  <a:pt x="9344" y="4745"/>
                </a:lnTo>
                <a:lnTo>
                  <a:pt x="9515" y="4356"/>
                </a:lnTo>
                <a:lnTo>
                  <a:pt x="9685" y="3967"/>
                </a:lnTo>
                <a:lnTo>
                  <a:pt x="9782" y="3796"/>
                </a:lnTo>
                <a:lnTo>
                  <a:pt x="9807" y="3772"/>
                </a:lnTo>
                <a:lnTo>
                  <a:pt x="10147" y="3748"/>
                </a:lnTo>
                <a:close/>
                <a:moveTo>
                  <a:pt x="1509" y="3699"/>
                </a:moveTo>
                <a:lnTo>
                  <a:pt x="1339" y="3845"/>
                </a:lnTo>
                <a:lnTo>
                  <a:pt x="1217" y="3991"/>
                </a:lnTo>
                <a:lnTo>
                  <a:pt x="950" y="4332"/>
                </a:lnTo>
                <a:lnTo>
                  <a:pt x="731" y="4648"/>
                </a:lnTo>
                <a:lnTo>
                  <a:pt x="512" y="4989"/>
                </a:lnTo>
                <a:lnTo>
                  <a:pt x="512" y="4697"/>
                </a:lnTo>
                <a:lnTo>
                  <a:pt x="633" y="4380"/>
                </a:lnTo>
                <a:lnTo>
                  <a:pt x="779" y="4040"/>
                </a:lnTo>
                <a:lnTo>
                  <a:pt x="877" y="3869"/>
                </a:lnTo>
                <a:lnTo>
                  <a:pt x="998" y="3723"/>
                </a:lnTo>
                <a:lnTo>
                  <a:pt x="1509" y="3699"/>
                </a:lnTo>
                <a:close/>
                <a:moveTo>
                  <a:pt x="15452" y="3723"/>
                </a:moveTo>
                <a:lnTo>
                  <a:pt x="15111" y="4186"/>
                </a:lnTo>
                <a:lnTo>
                  <a:pt x="14746" y="4648"/>
                </a:lnTo>
                <a:lnTo>
                  <a:pt x="14454" y="5013"/>
                </a:lnTo>
                <a:lnTo>
                  <a:pt x="14333" y="5208"/>
                </a:lnTo>
                <a:lnTo>
                  <a:pt x="14235" y="5402"/>
                </a:lnTo>
                <a:lnTo>
                  <a:pt x="13846" y="5402"/>
                </a:lnTo>
                <a:lnTo>
                  <a:pt x="13919" y="5305"/>
                </a:lnTo>
                <a:lnTo>
                  <a:pt x="13992" y="5159"/>
                </a:lnTo>
                <a:lnTo>
                  <a:pt x="14089" y="4964"/>
                </a:lnTo>
                <a:lnTo>
                  <a:pt x="14479" y="4356"/>
                </a:lnTo>
                <a:lnTo>
                  <a:pt x="14673" y="4040"/>
                </a:lnTo>
                <a:lnTo>
                  <a:pt x="14722" y="3869"/>
                </a:lnTo>
                <a:lnTo>
                  <a:pt x="14771" y="3723"/>
                </a:lnTo>
                <a:close/>
                <a:moveTo>
                  <a:pt x="14503" y="3699"/>
                </a:moveTo>
                <a:lnTo>
                  <a:pt x="14187" y="4161"/>
                </a:lnTo>
                <a:lnTo>
                  <a:pt x="13919" y="4599"/>
                </a:lnTo>
                <a:lnTo>
                  <a:pt x="13651" y="4989"/>
                </a:lnTo>
                <a:lnTo>
                  <a:pt x="13530" y="5183"/>
                </a:lnTo>
                <a:lnTo>
                  <a:pt x="13505" y="5281"/>
                </a:lnTo>
                <a:lnTo>
                  <a:pt x="13481" y="5402"/>
                </a:lnTo>
                <a:lnTo>
                  <a:pt x="13481" y="5427"/>
                </a:lnTo>
                <a:lnTo>
                  <a:pt x="13019" y="5427"/>
                </a:lnTo>
                <a:lnTo>
                  <a:pt x="13116" y="5183"/>
                </a:lnTo>
                <a:lnTo>
                  <a:pt x="13238" y="4940"/>
                </a:lnTo>
                <a:lnTo>
                  <a:pt x="13432" y="4648"/>
                </a:lnTo>
                <a:lnTo>
                  <a:pt x="13627" y="4332"/>
                </a:lnTo>
                <a:lnTo>
                  <a:pt x="13822" y="4015"/>
                </a:lnTo>
                <a:lnTo>
                  <a:pt x="13968" y="3699"/>
                </a:lnTo>
                <a:close/>
                <a:moveTo>
                  <a:pt x="16255" y="3723"/>
                </a:moveTo>
                <a:lnTo>
                  <a:pt x="15914" y="4210"/>
                </a:lnTo>
                <a:lnTo>
                  <a:pt x="15573" y="4672"/>
                </a:lnTo>
                <a:lnTo>
                  <a:pt x="15282" y="5037"/>
                </a:lnTo>
                <a:lnTo>
                  <a:pt x="15160" y="5208"/>
                </a:lnTo>
                <a:lnTo>
                  <a:pt x="15111" y="5329"/>
                </a:lnTo>
                <a:lnTo>
                  <a:pt x="15087" y="5427"/>
                </a:lnTo>
                <a:lnTo>
                  <a:pt x="14722" y="5427"/>
                </a:lnTo>
                <a:lnTo>
                  <a:pt x="14795" y="5329"/>
                </a:lnTo>
                <a:lnTo>
                  <a:pt x="15257" y="4697"/>
                </a:lnTo>
                <a:lnTo>
                  <a:pt x="15403" y="4478"/>
                </a:lnTo>
                <a:lnTo>
                  <a:pt x="15525" y="4234"/>
                </a:lnTo>
                <a:lnTo>
                  <a:pt x="15622" y="3991"/>
                </a:lnTo>
                <a:lnTo>
                  <a:pt x="15646" y="3845"/>
                </a:lnTo>
                <a:lnTo>
                  <a:pt x="15671" y="3723"/>
                </a:lnTo>
                <a:close/>
                <a:moveTo>
                  <a:pt x="3748" y="3626"/>
                </a:moveTo>
                <a:lnTo>
                  <a:pt x="3602" y="3772"/>
                </a:lnTo>
                <a:lnTo>
                  <a:pt x="3480" y="3967"/>
                </a:lnTo>
                <a:lnTo>
                  <a:pt x="3286" y="4307"/>
                </a:lnTo>
                <a:lnTo>
                  <a:pt x="3091" y="4599"/>
                </a:lnTo>
                <a:lnTo>
                  <a:pt x="2872" y="4867"/>
                </a:lnTo>
                <a:lnTo>
                  <a:pt x="2677" y="5159"/>
                </a:lnTo>
                <a:lnTo>
                  <a:pt x="2580" y="5305"/>
                </a:lnTo>
                <a:lnTo>
                  <a:pt x="2507" y="5451"/>
                </a:lnTo>
                <a:lnTo>
                  <a:pt x="2191" y="5451"/>
                </a:lnTo>
                <a:lnTo>
                  <a:pt x="2312" y="5305"/>
                </a:lnTo>
                <a:lnTo>
                  <a:pt x="2410" y="5135"/>
                </a:lnTo>
                <a:lnTo>
                  <a:pt x="2604" y="4867"/>
                </a:lnTo>
                <a:lnTo>
                  <a:pt x="2799" y="4599"/>
                </a:lnTo>
                <a:lnTo>
                  <a:pt x="2945" y="4307"/>
                </a:lnTo>
                <a:lnTo>
                  <a:pt x="3091" y="4040"/>
                </a:lnTo>
                <a:lnTo>
                  <a:pt x="3213" y="3748"/>
                </a:lnTo>
                <a:lnTo>
                  <a:pt x="3213" y="3699"/>
                </a:lnTo>
                <a:lnTo>
                  <a:pt x="3164" y="3675"/>
                </a:lnTo>
                <a:lnTo>
                  <a:pt x="3115" y="3650"/>
                </a:lnTo>
                <a:lnTo>
                  <a:pt x="3091" y="3699"/>
                </a:lnTo>
                <a:lnTo>
                  <a:pt x="2872" y="3942"/>
                </a:lnTo>
                <a:lnTo>
                  <a:pt x="2653" y="4210"/>
                </a:lnTo>
                <a:lnTo>
                  <a:pt x="2434" y="4453"/>
                </a:lnTo>
                <a:lnTo>
                  <a:pt x="2215" y="4721"/>
                </a:lnTo>
                <a:lnTo>
                  <a:pt x="1947" y="5062"/>
                </a:lnTo>
                <a:lnTo>
                  <a:pt x="1826" y="5232"/>
                </a:lnTo>
                <a:lnTo>
                  <a:pt x="1777" y="5329"/>
                </a:lnTo>
                <a:lnTo>
                  <a:pt x="1753" y="5427"/>
                </a:lnTo>
                <a:lnTo>
                  <a:pt x="1388" y="5427"/>
                </a:lnTo>
                <a:lnTo>
                  <a:pt x="1461" y="5305"/>
                </a:lnTo>
                <a:lnTo>
                  <a:pt x="1534" y="5159"/>
                </a:lnTo>
                <a:lnTo>
                  <a:pt x="1631" y="5013"/>
                </a:lnTo>
                <a:lnTo>
                  <a:pt x="1728" y="4867"/>
                </a:lnTo>
                <a:lnTo>
                  <a:pt x="1972" y="4575"/>
                </a:lnTo>
                <a:lnTo>
                  <a:pt x="2142" y="4356"/>
                </a:lnTo>
                <a:lnTo>
                  <a:pt x="2288" y="4137"/>
                </a:lnTo>
                <a:lnTo>
                  <a:pt x="2410" y="3894"/>
                </a:lnTo>
                <a:lnTo>
                  <a:pt x="2507" y="3650"/>
                </a:lnTo>
                <a:lnTo>
                  <a:pt x="3748" y="3626"/>
                </a:lnTo>
                <a:close/>
                <a:moveTo>
                  <a:pt x="4551" y="3602"/>
                </a:moveTo>
                <a:lnTo>
                  <a:pt x="4356" y="3796"/>
                </a:lnTo>
                <a:lnTo>
                  <a:pt x="4186" y="4015"/>
                </a:lnTo>
                <a:lnTo>
                  <a:pt x="3894" y="4478"/>
                </a:lnTo>
                <a:lnTo>
                  <a:pt x="3699" y="4697"/>
                </a:lnTo>
                <a:lnTo>
                  <a:pt x="3505" y="4940"/>
                </a:lnTo>
                <a:lnTo>
                  <a:pt x="3407" y="5062"/>
                </a:lnTo>
                <a:lnTo>
                  <a:pt x="3334" y="5183"/>
                </a:lnTo>
                <a:lnTo>
                  <a:pt x="3286" y="5329"/>
                </a:lnTo>
                <a:lnTo>
                  <a:pt x="3261" y="5451"/>
                </a:lnTo>
                <a:lnTo>
                  <a:pt x="2921" y="5451"/>
                </a:lnTo>
                <a:lnTo>
                  <a:pt x="3067" y="5281"/>
                </a:lnTo>
                <a:lnTo>
                  <a:pt x="3213" y="5062"/>
                </a:lnTo>
                <a:lnTo>
                  <a:pt x="3432" y="4672"/>
                </a:lnTo>
                <a:lnTo>
                  <a:pt x="3724" y="4161"/>
                </a:lnTo>
                <a:lnTo>
                  <a:pt x="4016" y="3602"/>
                </a:lnTo>
                <a:close/>
                <a:moveTo>
                  <a:pt x="13140" y="3675"/>
                </a:moveTo>
                <a:lnTo>
                  <a:pt x="13724" y="3699"/>
                </a:lnTo>
                <a:lnTo>
                  <a:pt x="13505" y="3894"/>
                </a:lnTo>
                <a:lnTo>
                  <a:pt x="13335" y="4137"/>
                </a:lnTo>
                <a:lnTo>
                  <a:pt x="12994" y="4624"/>
                </a:lnTo>
                <a:lnTo>
                  <a:pt x="12751" y="5013"/>
                </a:lnTo>
                <a:lnTo>
                  <a:pt x="12605" y="5232"/>
                </a:lnTo>
                <a:lnTo>
                  <a:pt x="12483" y="5451"/>
                </a:lnTo>
                <a:lnTo>
                  <a:pt x="12313" y="5451"/>
                </a:lnTo>
                <a:lnTo>
                  <a:pt x="12459" y="5256"/>
                </a:lnTo>
                <a:lnTo>
                  <a:pt x="12556" y="5037"/>
                </a:lnTo>
                <a:lnTo>
                  <a:pt x="12775" y="4624"/>
                </a:lnTo>
                <a:lnTo>
                  <a:pt x="12873" y="4405"/>
                </a:lnTo>
                <a:lnTo>
                  <a:pt x="12946" y="4161"/>
                </a:lnTo>
                <a:lnTo>
                  <a:pt x="13043" y="3918"/>
                </a:lnTo>
                <a:lnTo>
                  <a:pt x="13140" y="3675"/>
                </a:lnTo>
                <a:close/>
                <a:moveTo>
                  <a:pt x="16912" y="3723"/>
                </a:moveTo>
                <a:lnTo>
                  <a:pt x="16547" y="4283"/>
                </a:lnTo>
                <a:lnTo>
                  <a:pt x="16328" y="4575"/>
                </a:lnTo>
                <a:lnTo>
                  <a:pt x="16109" y="4818"/>
                </a:lnTo>
                <a:lnTo>
                  <a:pt x="15841" y="5086"/>
                </a:lnTo>
                <a:lnTo>
                  <a:pt x="15695" y="5281"/>
                </a:lnTo>
                <a:lnTo>
                  <a:pt x="15573" y="5451"/>
                </a:lnTo>
                <a:lnTo>
                  <a:pt x="15501" y="5451"/>
                </a:lnTo>
                <a:lnTo>
                  <a:pt x="15695" y="5135"/>
                </a:lnTo>
                <a:lnTo>
                  <a:pt x="15914" y="4843"/>
                </a:lnTo>
                <a:lnTo>
                  <a:pt x="16084" y="4575"/>
                </a:lnTo>
                <a:lnTo>
                  <a:pt x="16230" y="4307"/>
                </a:lnTo>
                <a:lnTo>
                  <a:pt x="16474" y="3723"/>
                </a:lnTo>
                <a:close/>
                <a:moveTo>
                  <a:pt x="12921" y="3650"/>
                </a:moveTo>
                <a:lnTo>
                  <a:pt x="12800" y="3821"/>
                </a:lnTo>
                <a:lnTo>
                  <a:pt x="12702" y="3991"/>
                </a:lnTo>
                <a:lnTo>
                  <a:pt x="12532" y="4332"/>
                </a:lnTo>
                <a:lnTo>
                  <a:pt x="12362" y="4599"/>
                </a:lnTo>
                <a:lnTo>
                  <a:pt x="12167" y="4891"/>
                </a:lnTo>
                <a:lnTo>
                  <a:pt x="11997" y="5159"/>
                </a:lnTo>
                <a:lnTo>
                  <a:pt x="11948" y="5305"/>
                </a:lnTo>
                <a:lnTo>
                  <a:pt x="11899" y="5451"/>
                </a:lnTo>
                <a:lnTo>
                  <a:pt x="11583" y="5475"/>
                </a:lnTo>
                <a:lnTo>
                  <a:pt x="11583" y="5475"/>
                </a:lnTo>
                <a:lnTo>
                  <a:pt x="11729" y="5232"/>
                </a:lnTo>
                <a:lnTo>
                  <a:pt x="11826" y="4964"/>
                </a:lnTo>
                <a:lnTo>
                  <a:pt x="12045" y="4453"/>
                </a:lnTo>
                <a:lnTo>
                  <a:pt x="12216" y="4064"/>
                </a:lnTo>
                <a:lnTo>
                  <a:pt x="12289" y="3869"/>
                </a:lnTo>
                <a:lnTo>
                  <a:pt x="12337" y="3650"/>
                </a:lnTo>
                <a:close/>
                <a:moveTo>
                  <a:pt x="4746" y="3602"/>
                </a:moveTo>
                <a:lnTo>
                  <a:pt x="5792" y="3626"/>
                </a:lnTo>
                <a:lnTo>
                  <a:pt x="6814" y="3675"/>
                </a:lnTo>
                <a:lnTo>
                  <a:pt x="6571" y="3845"/>
                </a:lnTo>
                <a:lnTo>
                  <a:pt x="6352" y="4064"/>
                </a:lnTo>
                <a:lnTo>
                  <a:pt x="6157" y="4283"/>
                </a:lnTo>
                <a:lnTo>
                  <a:pt x="5987" y="4526"/>
                </a:lnTo>
                <a:lnTo>
                  <a:pt x="5573" y="5135"/>
                </a:lnTo>
                <a:lnTo>
                  <a:pt x="5427" y="5305"/>
                </a:lnTo>
                <a:lnTo>
                  <a:pt x="5403" y="5402"/>
                </a:lnTo>
                <a:lnTo>
                  <a:pt x="5378" y="5500"/>
                </a:lnTo>
                <a:lnTo>
                  <a:pt x="5013" y="5500"/>
                </a:lnTo>
                <a:lnTo>
                  <a:pt x="5232" y="5232"/>
                </a:lnTo>
                <a:lnTo>
                  <a:pt x="5427" y="4940"/>
                </a:lnTo>
                <a:lnTo>
                  <a:pt x="6206" y="3748"/>
                </a:lnTo>
                <a:lnTo>
                  <a:pt x="6230" y="3699"/>
                </a:lnTo>
                <a:lnTo>
                  <a:pt x="6206" y="3675"/>
                </a:lnTo>
                <a:lnTo>
                  <a:pt x="6108" y="3675"/>
                </a:lnTo>
                <a:lnTo>
                  <a:pt x="5865" y="3894"/>
                </a:lnTo>
                <a:lnTo>
                  <a:pt x="5646" y="4113"/>
                </a:lnTo>
                <a:lnTo>
                  <a:pt x="5427" y="4356"/>
                </a:lnTo>
                <a:lnTo>
                  <a:pt x="5208" y="4599"/>
                </a:lnTo>
                <a:lnTo>
                  <a:pt x="4892" y="5013"/>
                </a:lnTo>
                <a:lnTo>
                  <a:pt x="4770" y="5256"/>
                </a:lnTo>
                <a:lnTo>
                  <a:pt x="4648" y="5500"/>
                </a:lnTo>
                <a:lnTo>
                  <a:pt x="4429" y="5475"/>
                </a:lnTo>
                <a:lnTo>
                  <a:pt x="4746" y="5037"/>
                </a:lnTo>
                <a:lnTo>
                  <a:pt x="4989" y="4745"/>
                </a:lnTo>
                <a:lnTo>
                  <a:pt x="5208" y="4405"/>
                </a:lnTo>
                <a:lnTo>
                  <a:pt x="5403" y="4088"/>
                </a:lnTo>
                <a:lnTo>
                  <a:pt x="5476" y="3894"/>
                </a:lnTo>
                <a:lnTo>
                  <a:pt x="5549" y="3723"/>
                </a:lnTo>
                <a:lnTo>
                  <a:pt x="5549" y="3675"/>
                </a:lnTo>
                <a:lnTo>
                  <a:pt x="5500" y="3650"/>
                </a:lnTo>
                <a:lnTo>
                  <a:pt x="5476" y="3626"/>
                </a:lnTo>
                <a:lnTo>
                  <a:pt x="5427" y="3650"/>
                </a:lnTo>
                <a:lnTo>
                  <a:pt x="5159" y="3918"/>
                </a:lnTo>
                <a:lnTo>
                  <a:pt x="4916" y="4210"/>
                </a:lnTo>
                <a:lnTo>
                  <a:pt x="4429" y="4794"/>
                </a:lnTo>
                <a:lnTo>
                  <a:pt x="4162" y="5110"/>
                </a:lnTo>
                <a:lnTo>
                  <a:pt x="4016" y="5281"/>
                </a:lnTo>
                <a:lnTo>
                  <a:pt x="3894" y="5475"/>
                </a:lnTo>
                <a:lnTo>
                  <a:pt x="3529" y="5451"/>
                </a:lnTo>
                <a:lnTo>
                  <a:pt x="3821" y="5086"/>
                </a:lnTo>
                <a:lnTo>
                  <a:pt x="4064" y="4721"/>
                </a:lnTo>
                <a:lnTo>
                  <a:pt x="4405" y="4161"/>
                </a:lnTo>
                <a:lnTo>
                  <a:pt x="4575" y="3869"/>
                </a:lnTo>
                <a:lnTo>
                  <a:pt x="4746" y="3602"/>
                </a:lnTo>
                <a:close/>
                <a:moveTo>
                  <a:pt x="11997" y="3650"/>
                </a:moveTo>
                <a:lnTo>
                  <a:pt x="11875" y="3869"/>
                </a:lnTo>
                <a:lnTo>
                  <a:pt x="11778" y="4088"/>
                </a:lnTo>
                <a:lnTo>
                  <a:pt x="11559" y="4551"/>
                </a:lnTo>
                <a:lnTo>
                  <a:pt x="11315" y="4989"/>
                </a:lnTo>
                <a:lnTo>
                  <a:pt x="11218" y="5232"/>
                </a:lnTo>
                <a:lnTo>
                  <a:pt x="11194" y="5378"/>
                </a:lnTo>
                <a:lnTo>
                  <a:pt x="11169" y="5500"/>
                </a:lnTo>
                <a:lnTo>
                  <a:pt x="10756" y="5500"/>
                </a:lnTo>
                <a:lnTo>
                  <a:pt x="10950" y="5256"/>
                </a:lnTo>
                <a:lnTo>
                  <a:pt x="11121" y="4989"/>
                </a:lnTo>
                <a:lnTo>
                  <a:pt x="11291" y="4672"/>
                </a:lnTo>
                <a:lnTo>
                  <a:pt x="11437" y="4332"/>
                </a:lnTo>
                <a:lnTo>
                  <a:pt x="11705" y="3650"/>
                </a:lnTo>
                <a:close/>
                <a:moveTo>
                  <a:pt x="17593" y="3699"/>
                </a:moveTo>
                <a:lnTo>
                  <a:pt x="17471" y="3894"/>
                </a:lnTo>
                <a:lnTo>
                  <a:pt x="17325" y="4088"/>
                </a:lnTo>
                <a:lnTo>
                  <a:pt x="17082" y="4502"/>
                </a:lnTo>
                <a:lnTo>
                  <a:pt x="16887" y="4745"/>
                </a:lnTo>
                <a:lnTo>
                  <a:pt x="16668" y="4989"/>
                </a:lnTo>
                <a:lnTo>
                  <a:pt x="16474" y="5232"/>
                </a:lnTo>
                <a:lnTo>
                  <a:pt x="16376" y="5378"/>
                </a:lnTo>
                <a:lnTo>
                  <a:pt x="16303" y="5500"/>
                </a:lnTo>
                <a:lnTo>
                  <a:pt x="16133" y="5475"/>
                </a:lnTo>
                <a:lnTo>
                  <a:pt x="16620" y="4867"/>
                </a:lnTo>
                <a:lnTo>
                  <a:pt x="16790" y="4599"/>
                </a:lnTo>
                <a:lnTo>
                  <a:pt x="16936" y="4307"/>
                </a:lnTo>
                <a:lnTo>
                  <a:pt x="17033" y="4015"/>
                </a:lnTo>
                <a:lnTo>
                  <a:pt x="17131" y="3723"/>
                </a:lnTo>
                <a:lnTo>
                  <a:pt x="17593" y="3699"/>
                </a:lnTo>
                <a:close/>
                <a:moveTo>
                  <a:pt x="2337" y="3650"/>
                </a:moveTo>
                <a:lnTo>
                  <a:pt x="1947" y="4064"/>
                </a:lnTo>
                <a:lnTo>
                  <a:pt x="1558" y="4478"/>
                </a:lnTo>
                <a:lnTo>
                  <a:pt x="1363" y="4697"/>
                </a:lnTo>
                <a:lnTo>
                  <a:pt x="1193" y="4940"/>
                </a:lnTo>
                <a:lnTo>
                  <a:pt x="1096" y="5062"/>
                </a:lnTo>
                <a:lnTo>
                  <a:pt x="1047" y="5183"/>
                </a:lnTo>
                <a:lnTo>
                  <a:pt x="1023" y="5329"/>
                </a:lnTo>
                <a:lnTo>
                  <a:pt x="1023" y="5451"/>
                </a:lnTo>
                <a:lnTo>
                  <a:pt x="804" y="5475"/>
                </a:lnTo>
                <a:lnTo>
                  <a:pt x="609" y="5524"/>
                </a:lnTo>
                <a:lnTo>
                  <a:pt x="609" y="5524"/>
                </a:lnTo>
                <a:lnTo>
                  <a:pt x="682" y="5451"/>
                </a:lnTo>
                <a:lnTo>
                  <a:pt x="755" y="5354"/>
                </a:lnTo>
                <a:lnTo>
                  <a:pt x="901" y="5135"/>
                </a:lnTo>
                <a:lnTo>
                  <a:pt x="1023" y="4891"/>
                </a:lnTo>
                <a:lnTo>
                  <a:pt x="1120" y="4697"/>
                </a:lnTo>
                <a:lnTo>
                  <a:pt x="1485" y="4186"/>
                </a:lnTo>
                <a:lnTo>
                  <a:pt x="1874" y="3675"/>
                </a:lnTo>
                <a:lnTo>
                  <a:pt x="2288" y="3650"/>
                </a:lnTo>
                <a:close/>
                <a:moveTo>
                  <a:pt x="11510" y="3650"/>
                </a:moveTo>
                <a:lnTo>
                  <a:pt x="11291" y="3967"/>
                </a:lnTo>
                <a:lnTo>
                  <a:pt x="11096" y="4283"/>
                </a:lnTo>
                <a:lnTo>
                  <a:pt x="10902" y="4599"/>
                </a:lnTo>
                <a:lnTo>
                  <a:pt x="10707" y="4891"/>
                </a:lnTo>
                <a:lnTo>
                  <a:pt x="10464" y="5208"/>
                </a:lnTo>
                <a:lnTo>
                  <a:pt x="10366" y="5354"/>
                </a:lnTo>
                <a:lnTo>
                  <a:pt x="10269" y="5524"/>
                </a:lnTo>
                <a:lnTo>
                  <a:pt x="10001" y="5524"/>
                </a:lnTo>
                <a:lnTo>
                  <a:pt x="10269" y="5208"/>
                </a:lnTo>
                <a:lnTo>
                  <a:pt x="10488" y="4891"/>
                </a:lnTo>
                <a:lnTo>
                  <a:pt x="10683" y="4599"/>
                </a:lnTo>
                <a:lnTo>
                  <a:pt x="10853" y="4307"/>
                </a:lnTo>
                <a:lnTo>
                  <a:pt x="11023" y="3991"/>
                </a:lnTo>
                <a:lnTo>
                  <a:pt x="11145" y="3675"/>
                </a:lnTo>
                <a:lnTo>
                  <a:pt x="11437" y="3650"/>
                </a:lnTo>
                <a:close/>
                <a:moveTo>
                  <a:pt x="6936" y="3699"/>
                </a:moveTo>
                <a:lnTo>
                  <a:pt x="7325" y="3723"/>
                </a:lnTo>
                <a:lnTo>
                  <a:pt x="7057" y="4015"/>
                </a:lnTo>
                <a:lnTo>
                  <a:pt x="6814" y="4356"/>
                </a:lnTo>
                <a:lnTo>
                  <a:pt x="6619" y="4599"/>
                </a:lnTo>
                <a:lnTo>
                  <a:pt x="6400" y="4867"/>
                </a:lnTo>
                <a:lnTo>
                  <a:pt x="6327" y="5013"/>
                </a:lnTo>
                <a:lnTo>
                  <a:pt x="6254" y="5159"/>
                </a:lnTo>
                <a:lnTo>
                  <a:pt x="6206" y="5329"/>
                </a:lnTo>
                <a:lnTo>
                  <a:pt x="6206" y="5475"/>
                </a:lnTo>
                <a:lnTo>
                  <a:pt x="6206" y="5500"/>
                </a:lnTo>
                <a:lnTo>
                  <a:pt x="6230" y="5548"/>
                </a:lnTo>
                <a:lnTo>
                  <a:pt x="5768" y="5524"/>
                </a:lnTo>
                <a:lnTo>
                  <a:pt x="5889" y="5378"/>
                </a:lnTo>
                <a:lnTo>
                  <a:pt x="5987" y="5208"/>
                </a:lnTo>
                <a:lnTo>
                  <a:pt x="6157" y="4916"/>
                </a:lnTo>
                <a:lnTo>
                  <a:pt x="6546" y="4332"/>
                </a:lnTo>
                <a:lnTo>
                  <a:pt x="6936" y="3723"/>
                </a:lnTo>
                <a:lnTo>
                  <a:pt x="6936" y="3699"/>
                </a:lnTo>
                <a:close/>
                <a:moveTo>
                  <a:pt x="7568" y="3723"/>
                </a:moveTo>
                <a:lnTo>
                  <a:pt x="8103" y="3748"/>
                </a:lnTo>
                <a:lnTo>
                  <a:pt x="7933" y="3991"/>
                </a:lnTo>
                <a:lnTo>
                  <a:pt x="7763" y="4234"/>
                </a:lnTo>
                <a:lnTo>
                  <a:pt x="7592" y="4478"/>
                </a:lnTo>
                <a:lnTo>
                  <a:pt x="7422" y="4721"/>
                </a:lnTo>
                <a:lnTo>
                  <a:pt x="7057" y="5110"/>
                </a:lnTo>
                <a:lnTo>
                  <a:pt x="6887" y="5329"/>
                </a:lnTo>
                <a:lnTo>
                  <a:pt x="6838" y="5427"/>
                </a:lnTo>
                <a:lnTo>
                  <a:pt x="6814" y="5548"/>
                </a:lnTo>
                <a:lnTo>
                  <a:pt x="6327" y="5548"/>
                </a:lnTo>
                <a:lnTo>
                  <a:pt x="6449" y="5451"/>
                </a:lnTo>
                <a:lnTo>
                  <a:pt x="6546" y="5354"/>
                </a:lnTo>
                <a:lnTo>
                  <a:pt x="6717" y="5110"/>
                </a:lnTo>
                <a:lnTo>
                  <a:pt x="7009" y="4624"/>
                </a:lnTo>
                <a:lnTo>
                  <a:pt x="7325" y="4186"/>
                </a:lnTo>
                <a:lnTo>
                  <a:pt x="7447" y="3967"/>
                </a:lnTo>
                <a:lnTo>
                  <a:pt x="7568" y="3723"/>
                </a:lnTo>
                <a:close/>
                <a:moveTo>
                  <a:pt x="10902" y="3675"/>
                </a:moveTo>
                <a:lnTo>
                  <a:pt x="10172" y="4721"/>
                </a:lnTo>
                <a:lnTo>
                  <a:pt x="10026" y="4916"/>
                </a:lnTo>
                <a:lnTo>
                  <a:pt x="9855" y="5110"/>
                </a:lnTo>
                <a:lnTo>
                  <a:pt x="9709" y="5329"/>
                </a:lnTo>
                <a:lnTo>
                  <a:pt x="9661" y="5427"/>
                </a:lnTo>
                <a:lnTo>
                  <a:pt x="9612" y="5548"/>
                </a:lnTo>
                <a:lnTo>
                  <a:pt x="9320" y="5548"/>
                </a:lnTo>
                <a:lnTo>
                  <a:pt x="9515" y="5208"/>
                </a:lnTo>
                <a:lnTo>
                  <a:pt x="9661" y="4867"/>
                </a:lnTo>
                <a:lnTo>
                  <a:pt x="10026" y="4307"/>
                </a:lnTo>
                <a:lnTo>
                  <a:pt x="10391" y="3723"/>
                </a:lnTo>
                <a:lnTo>
                  <a:pt x="10902" y="3675"/>
                </a:lnTo>
                <a:close/>
                <a:moveTo>
                  <a:pt x="9150" y="5062"/>
                </a:moveTo>
                <a:lnTo>
                  <a:pt x="9004" y="5305"/>
                </a:lnTo>
                <a:lnTo>
                  <a:pt x="8979" y="5427"/>
                </a:lnTo>
                <a:lnTo>
                  <a:pt x="8931" y="5548"/>
                </a:lnTo>
                <a:lnTo>
                  <a:pt x="8736" y="5573"/>
                </a:lnTo>
                <a:lnTo>
                  <a:pt x="8736" y="5573"/>
                </a:lnTo>
                <a:lnTo>
                  <a:pt x="8955" y="5281"/>
                </a:lnTo>
                <a:lnTo>
                  <a:pt x="9150" y="5062"/>
                </a:lnTo>
                <a:close/>
                <a:moveTo>
                  <a:pt x="8785" y="3772"/>
                </a:moveTo>
                <a:lnTo>
                  <a:pt x="8663" y="3918"/>
                </a:lnTo>
                <a:lnTo>
                  <a:pt x="8541" y="4064"/>
                </a:lnTo>
                <a:lnTo>
                  <a:pt x="8322" y="4380"/>
                </a:lnTo>
                <a:lnTo>
                  <a:pt x="8103" y="4672"/>
                </a:lnTo>
                <a:lnTo>
                  <a:pt x="7884" y="4940"/>
                </a:lnTo>
                <a:lnTo>
                  <a:pt x="7690" y="5256"/>
                </a:lnTo>
                <a:lnTo>
                  <a:pt x="7617" y="5402"/>
                </a:lnTo>
                <a:lnTo>
                  <a:pt x="7544" y="5573"/>
                </a:lnTo>
                <a:lnTo>
                  <a:pt x="7228" y="5573"/>
                </a:lnTo>
                <a:lnTo>
                  <a:pt x="7374" y="5402"/>
                </a:lnTo>
                <a:lnTo>
                  <a:pt x="7495" y="5256"/>
                </a:lnTo>
                <a:lnTo>
                  <a:pt x="7714" y="4940"/>
                </a:lnTo>
                <a:lnTo>
                  <a:pt x="7909" y="4672"/>
                </a:lnTo>
                <a:lnTo>
                  <a:pt x="8079" y="4380"/>
                </a:lnTo>
                <a:lnTo>
                  <a:pt x="8225" y="4088"/>
                </a:lnTo>
                <a:lnTo>
                  <a:pt x="8347" y="3772"/>
                </a:lnTo>
                <a:close/>
                <a:moveTo>
                  <a:pt x="9515" y="3772"/>
                </a:moveTo>
                <a:lnTo>
                  <a:pt x="9490" y="3821"/>
                </a:lnTo>
                <a:lnTo>
                  <a:pt x="9393" y="3918"/>
                </a:lnTo>
                <a:lnTo>
                  <a:pt x="9320" y="4040"/>
                </a:lnTo>
                <a:lnTo>
                  <a:pt x="9150" y="4332"/>
                </a:lnTo>
                <a:lnTo>
                  <a:pt x="9028" y="4624"/>
                </a:lnTo>
                <a:lnTo>
                  <a:pt x="8833" y="4843"/>
                </a:lnTo>
                <a:lnTo>
                  <a:pt x="8614" y="5086"/>
                </a:lnTo>
                <a:lnTo>
                  <a:pt x="8541" y="5183"/>
                </a:lnTo>
                <a:lnTo>
                  <a:pt x="8444" y="5305"/>
                </a:lnTo>
                <a:lnTo>
                  <a:pt x="8395" y="5427"/>
                </a:lnTo>
                <a:lnTo>
                  <a:pt x="8347" y="5573"/>
                </a:lnTo>
                <a:lnTo>
                  <a:pt x="7884" y="5573"/>
                </a:lnTo>
                <a:lnTo>
                  <a:pt x="8055" y="5378"/>
                </a:lnTo>
                <a:lnTo>
                  <a:pt x="8201" y="5183"/>
                </a:lnTo>
                <a:lnTo>
                  <a:pt x="8444" y="4794"/>
                </a:lnTo>
                <a:lnTo>
                  <a:pt x="8614" y="4551"/>
                </a:lnTo>
                <a:lnTo>
                  <a:pt x="8760" y="4307"/>
                </a:lnTo>
                <a:lnTo>
                  <a:pt x="9028" y="3796"/>
                </a:lnTo>
                <a:lnTo>
                  <a:pt x="9271" y="3796"/>
                </a:lnTo>
                <a:lnTo>
                  <a:pt x="9515" y="3772"/>
                </a:lnTo>
                <a:close/>
                <a:moveTo>
                  <a:pt x="18031" y="3650"/>
                </a:moveTo>
                <a:lnTo>
                  <a:pt x="18031" y="4015"/>
                </a:lnTo>
                <a:lnTo>
                  <a:pt x="17934" y="4186"/>
                </a:lnTo>
                <a:lnTo>
                  <a:pt x="17836" y="4380"/>
                </a:lnTo>
                <a:lnTo>
                  <a:pt x="17642" y="4745"/>
                </a:lnTo>
                <a:lnTo>
                  <a:pt x="17350" y="5159"/>
                </a:lnTo>
                <a:lnTo>
                  <a:pt x="17228" y="5354"/>
                </a:lnTo>
                <a:lnTo>
                  <a:pt x="17131" y="5573"/>
                </a:lnTo>
                <a:lnTo>
                  <a:pt x="16766" y="5548"/>
                </a:lnTo>
                <a:lnTo>
                  <a:pt x="16912" y="5378"/>
                </a:lnTo>
                <a:lnTo>
                  <a:pt x="17058" y="5183"/>
                </a:lnTo>
                <a:lnTo>
                  <a:pt x="17325" y="4818"/>
                </a:lnTo>
                <a:lnTo>
                  <a:pt x="17471" y="4551"/>
                </a:lnTo>
                <a:lnTo>
                  <a:pt x="17569" y="4259"/>
                </a:lnTo>
                <a:lnTo>
                  <a:pt x="17739" y="3699"/>
                </a:lnTo>
                <a:lnTo>
                  <a:pt x="18031" y="3650"/>
                </a:lnTo>
                <a:close/>
                <a:moveTo>
                  <a:pt x="18007" y="4818"/>
                </a:moveTo>
                <a:lnTo>
                  <a:pt x="18007" y="5597"/>
                </a:lnTo>
                <a:lnTo>
                  <a:pt x="17544" y="5597"/>
                </a:lnTo>
                <a:lnTo>
                  <a:pt x="17642" y="5378"/>
                </a:lnTo>
                <a:lnTo>
                  <a:pt x="17812" y="5110"/>
                </a:lnTo>
                <a:lnTo>
                  <a:pt x="18007" y="4818"/>
                </a:lnTo>
                <a:close/>
                <a:moveTo>
                  <a:pt x="560" y="5913"/>
                </a:moveTo>
                <a:lnTo>
                  <a:pt x="537" y="5960"/>
                </a:lnTo>
                <a:lnTo>
                  <a:pt x="537" y="5960"/>
                </a:lnTo>
                <a:lnTo>
                  <a:pt x="536" y="5938"/>
                </a:lnTo>
                <a:lnTo>
                  <a:pt x="560" y="5913"/>
                </a:lnTo>
                <a:close/>
                <a:moveTo>
                  <a:pt x="4673" y="6692"/>
                </a:moveTo>
                <a:lnTo>
                  <a:pt x="4600" y="6716"/>
                </a:lnTo>
                <a:lnTo>
                  <a:pt x="4527" y="6765"/>
                </a:lnTo>
                <a:lnTo>
                  <a:pt x="4405" y="6838"/>
                </a:lnTo>
                <a:lnTo>
                  <a:pt x="4283" y="6911"/>
                </a:lnTo>
                <a:lnTo>
                  <a:pt x="4089" y="6984"/>
                </a:lnTo>
                <a:lnTo>
                  <a:pt x="4016" y="7008"/>
                </a:lnTo>
                <a:lnTo>
                  <a:pt x="4016" y="6935"/>
                </a:lnTo>
                <a:lnTo>
                  <a:pt x="3991" y="6862"/>
                </a:lnTo>
                <a:lnTo>
                  <a:pt x="3967" y="6789"/>
                </a:lnTo>
                <a:lnTo>
                  <a:pt x="3918" y="6741"/>
                </a:lnTo>
                <a:lnTo>
                  <a:pt x="3870" y="6716"/>
                </a:lnTo>
                <a:lnTo>
                  <a:pt x="3797" y="6716"/>
                </a:lnTo>
                <a:lnTo>
                  <a:pt x="3724" y="6741"/>
                </a:lnTo>
                <a:lnTo>
                  <a:pt x="3675" y="6789"/>
                </a:lnTo>
                <a:lnTo>
                  <a:pt x="3578" y="6887"/>
                </a:lnTo>
                <a:lnTo>
                  <a:pt x="3456" y="6984"/>
                </a:lnTo>
                <a:lnTo>
                  <a:pt x="3213" y="7130"/>
                </a:lnTo>
                <a:lnTo>
                  <a:pt x="3042" y="7227"/>
                </a:lnTo>
                <a:lnTo>
                  <a:pt x="2848" y="7252"/>
                </a:lnTo>
                <a:lnTo>
                  <a:pt x="2799" y="7252"/>
                </a:lnTo>
                <a:lnTo>
                  <a:pt x="2799" y="7227"/>
                </a:lnTo>
                <a:lnTo>
                  <a:pt x="2799" y="7106"/>
                </a:lnTo>
                <a:lnTo>
                  <a:pt x="2848" y="6984"/>
                </a:lnTo>
                <a:lnTo>
                  <a:pt x="2896" y="6887"/>
                </a:lnTo>
                <a:lnTo>
                  <a:pt x="2896" y="6838"/>
                </a:lnTo>
                <a:lnTo>
                  <a:pt x="2872" y="6789"/>
                </a:lnTo>
                <a:lnTo>
                  <a:pt x="2823" y="6741"/>
                </a:lnTo>
                <a:lnTo>
                  <a:pt x="2775" y="6741"/>
                </a:lnTo>
                <a:lnTo>
                  <a:pt x="2702" y="6765"/>
                </a:lnTo>
                <a:lnTo>
                  <a:pt x="2629" y="6789"/>
                </a:lnTo>
                <a:lnTo>
                  <a:pt x="2531" y="6887"/>
                </a:lnTo>
                <a:lnTo>
                  <a:pt x="2458" y="7008"/>
                </a:lnTo>
                <a:lnTo>
                  <a:pt x="2434" y="7130"/>
                </a:lnTo>
                <a:lnTo>
                  <a:pt x="2434" y="7276"/>
                </a:lnTo>
                <a:lnTo>
                  <a:pt x="2483" y="7422"/>
                </a:lnTo>
                <a:lnTo>
                  <a:pt x="2556" y="7519"/>
                </a:lnTo>
                <a:lnTo>
                  <a:pt x="2677" y="7617"/>
                </a:lnTo>
                <a:lnTo>
                  <a:pt x="2799" y="7641"/>
                </a:lnTo>
                <a:lnTo>
                  <a:pt x="2921" y="7665"/>
                </a:lnTo>
                <a:lnTo>
                  <a:pt x="3042" y="7641"/>
                </a:lnTo>
                <a:lnTo>
                  <a:pt x="3188" y="7617"/>
                </a:lnTo>
                <a:lnTo>
                  <a:pt x="3432" y="7495"/>
                </a:lnTo>
                <a:lnTo>
                  <a:pt x="3675" y="7349"/>
                </a:lnTo>
                <a:lnTo>
                  <a:pt x="3748" y="7373"/>
                </a:lnTo>
                <a:lnTo>
                  <a:pt x="3845" y="7398"/>
                </a:lnTo>
                <a:lnTo>
                  <a:pt x="4040" y="7398"/>
                </a:lnTo>
                <a:lnTo>
                  <a:pt x="4259" y="7349"/>
                </a:lnTo>
                <a:lnTo>
                  <a:pt x="4478" y="7276"/>
                </a:lnTo>
                <a:lnTo>
                  <a:pt x="4551" y="7373"/>
                </a:lnTo>
                <a:lnTo>
                  <a:pt x="4673" y="7446"/>
                </a:lnTo>
                <a:lnTo>
                  <a:pt x="4819" y="7495"/>
                </a:lnTo>
                <a:lnTo>
                  <a:pt x="4989" y="7519"/>
                </a:lnTo>
                <a:lnTo>
                  <a:pt x="5159" y="7519"/>
                </a:lnTo>
                <a:lnTo>
                  <a:pt x="5354" y="7495"/>
                </a:lnTo>
                <a:lnTo>
                  <a:pt x="5524" y="7446"/>
                </a:lnTo>
                <a:lnTo>
                  <a:pt x="5695" y="7373"/>
                </a:lnTo>
                <a:lnTo>
                  <a:pt x="5792" y="7446"/>
                </a:lnTo>
                <a:lnTo>
                  <a:pt x="5914" y="7495"/>
                </a:lnTo>
                <a:lnTo>
                  <a:pt x="6060" y="7519"/>
                </a:lnTo>
                <a:lnTo>
                  <a:pt x="6230" y="7519"/>
                </a:lnTo>
                <a:lnTo>
                  <a:pt x="6400" y="7495"/>
                </a:lnTo>
                <a:lnTo>
                  <a:pt x="6571" y="7422"/>
                </a:lnTo>
                <a:lnTo>
                  <a:pt x="6741" y="7373"/>
                </a:lnTo>
                <a:lnTo>
                  <a:pt x="6911" y="7276"/>
                </a:lnTo>
                <a:lnTo>
                  <a:pt x="7009" y="7373"/>
                </a:lnTo>
                <a:lnTo>
                  <a:pt x="7106" y="7422"/>
                </a:lnTo>
                <a:lnTo>
                  <a:pt x="7252" y="7446"/>
                </a:lnTo>
                <a:lnTo>
                  <a:pt x="7544" y="7446"/>
                </a:lnTo>
                <a:lnTo>
                  <a:pt x="7690" y="7398"/>
                </a:lnTo>
                <a:lnTo>
                  <a:pt x="7982" y="7300"/>
                </a:lnTo>
                <a:lnTo>
                  <a:pt x="8055" y="7398"/>
                </a:lnTo>
                <a:lnTo>
                  <a:pt x="8152" y="7471"/>
                </a:lnTo>
                <a:lnTo>
                  <a:pt x="8249" y="7519"/>
                </a:lnTo>
                <a:lnTo>
                  <a:pt x="8347" y="7544"/>
                </a:lnTo>
                <a:lnTo>
                  <a:pt x="8468" y="7519"/>
                </a:lnTo>
                <a:lnTo>
                  <a:pt x="8566" y="7471"/>
                </a:lnTo>
                <a:lnTo>
                  <a:pt x="8687" y="7422"/>
                </a:lnTo>
                <a:lnTo>
                  <a:pt x="8785" y="7325"/>
                </a:lnTo>
                <a:lnTo>
                  <a:pt x="8906" y="7373"/>
                </a:lnTo>
                <a:lnTo>
                  <a:pt x="9077" y="7422"/>
                </a:lnTo>
                <a:lnTo>
                  <a:pt x="9223" y="7446"/>
                </a:lnTo>
                <a:lnTo>
                  <a:pt x="9369" y="7471"/>
                </a:lnTo>
                <a:lnTo>
                  <a:pt x="9539" y="7446"/>
                </a:lnTo>
                <a:lnTo>
                  <a:pt x="9685" y="7422"/>
                </a:lnTo>
                <a:lnTo>
                  <a:pt x="9807" y="7373"/>
                </a:lnTo>
                <a:lnTo>
                  <a:pt x="9928" y="7276"/>
                </a:lnTo>
                <a:lnTo>
                  <a:pt x="9977" y="7227"/>
                </a:lnTo>
                <a:lnTo>
                  <a:pt x="9977" y="7154"/>
                </a:lnTo>
                <a:lnTo>
                  <a:pt x="9928" y="7081"/>
                </a:lnTo>
                <a:lnTo>
                  <a:pt x="9880" y="7033"/>
                </a:lnTo>
                <a:lnTo>
                  <a:pt x="9734" y="7008"/>
                </a:lnTo>
                <a:lnTo>
                  <a:pt x="9101" y="7008"/>
                </a:lnTo>
                <a:lnTo>
                  <a:pt x="8979" y="6960"/>
                </a:lnTo>
                <a:lnTo>
                  <a:pt x="8858" y="6887"/>
                </a:lnTo>
                <a:lnTo>
                  <a:pt x="8785" y="6838"/>
                </a:lnTo>
                <a:lnTo>
                  <a:pt x="8687" y="6814"/>
                </a:lnTo>
                <a:lnTo>
                  <a:pt x="8590" y="6862"/>
                </a:lnTo>
                <a:lnTo>
                  <a:pt x="8541" y="6935"/>
                </a:lnTo>
                <a:lnTo>
                  <a:pt x="8493" y="7008"/>
                </a:lnTo>
                <a:lnTo>
                  <a:pt x="8468" y="7033"/>
                </a:lnTo>
                <a:lnTo>
                  <a:pt x="8395" y="7033"/>
                </a:lnTo>
                <a:lnTo>
                  <a:pt x="8322" y="6984"/>
                </a:lnTo>
                <a:lnTo>
                  <a:pt x="8274" y="6887"/>
                </a:lnTo>
                <a:lnTo>
                  <a:pt x="8201" y="6789"/>
                </a:lnTo>
                <a:lnTo>
                  <a:pt x="8152" y="6765"/>
                </a:lnTo>
                <a:lnTo>
                  <a:pt x="8055" y="6765"/>
                </a:lnTo>
                <a:lnTo>
                  <a:pt x="8006" y="6789"/>
                </a:lnTo>
                <a:lnTo>
                  <a:pt x="7836" y="6887"/>
                </a:lnTo>
                <a:lnTo>
                  <a:pt x="7568" y="7008"/>
                </a:lnTo>
                <a:lnTo>
                  <a:pt x="7447" y="7033"/>
                </a:lnTo>
                <a:lnTo>
                  <a:pt x="7349" y="7033"/>
                </a:lnTo>
                <a:lnTo>
                  <a:pt x="7301" y="7008"/>
                </a:lnTo>
                <a:lnTo>
                  <a:pt x="7276" y="6984"/>
                </a:lnTo>
                <a:lnTo>
                  <a:pt x="7252" y="6960"/>
                </a:lnTo>
                <a:lnTo>
                  <a:pt x="7252" y="6911"/>
                </a:lnTo>
                <a:lnTo>
                  <a:pt x="7228" y="6838"/>
                </a:lnTo>
                <a:lnTo>
                  <a:pt x="7203" y="6765"/>
                </a:lnTo>
                <a:lnTo>
                  <a:pt x="7155" y="6741"/>
                </a:lnTo>
                <a:lnTo>
                  <a:pt x="7106" y="6716"/>
                </a:lnTo>
                <a:lnTo>
                  <a:pt x="6960" y="6716"/>
                </a:lnTo>
                <a:lnTo>
                  <a:pt x="6887" y="6741"/>
                </a:lnTo>
                <a:lnTo>
                  <a:pt x="6838" y="6814"/>
                </a:lnTo>
                <a:lnTo>
                  <a:pt x="6790" y="6862"/>
                </a:lnTo>
                <a:lnTo>
                  <a:pt x="6668" y="6935"/>
                </a:lnTo>
                <a:lnTo>
                  <a:pt x="6522" y="7008"/>
                </a:lnTo>
                <a:lnTo>
                  <a:pt x="6376" y="7057"/>
                </a:lnTo>
                <a:lnTo>
                  <a:pt x="6254" y="7106"/>
                </a:lnTo>
                <a:lnTo>
                  <a:pt x="6133" y="7106"/>
                </a:lnTo>
                <a:lnTo>
                  <a:pt x="6108" y="7081"/>
                </a:lnTo>
                <a:lnTo>
                  <a:pt x="6084" y="7057"/>
                </a:lnTo>
                <a:lnTo>
                  <a:pt x="6060" y="7033"/>
                </a:lnTo>
                <a:lnTo>
                  <a:pt x="6084" y="6960"/>
                </a:lnTo>
                <a:lnTo>
                  <a:pt x="6084" y="6887"/>
                </a:lnTo>
                <a:lnTo>
                  <a:pt x="6060" y="6814"/>
                </a:lnTo>
                <a:lnTo>
                  <a:pt x="6011" y="6741"/>
                </a:lnTo>
                <a:lnTo>
                  <a:pt x="5938" y="6716"/>
                </a:lnTo>
                <a:lnTo>
                  <a:pt x="5865" y="6692"/>
                </a:lnTo>
                <a:lnTo>
                  <a:pt x="5792" y="6692"/>
                </a:lnTo>
                <a:lnTo>
                  <a:pt x="5719" y="6741"/>
                </a:lnTo>
                <a:lnTo>
                  <a:pt x="5670" y="6789"/>
                </a:lnTo>
                <a:lnTo>
                  <a:pt x="5597" y="6911"/>
                </a:lnTo>
                <a:lnTo>
                  <a:pt x="5500" y="6984"/>
                </a:lnTo>
                <a:lnTo>
                  <a:pt x="5403" y="7057"/>
                </a:lnTo>
                <a:lnTo>
                  <a:pt x="5281" y="7106"/>
                </a:lnTo>
                <a:lnTo>
                  <a:pt x="5038" y="7106"/>
                </a:lnTo>
                <a:lnTo>
                  <a:pt x="4892" y="7081"/>
                </a:lnTo>
                <a:lnTo>
                  <a:pt x="4867" y="7057"/>
                </a:lnTo>
                <a:lnTo>
                  <a:pt x="4867" y="7008"/>
                </a:lnTo>
                <a:lnTo>
                  <a:pt x="4892" y="6935"/>
                </a:lnTo>
                <a:lnTo>
                  <a:pt x="4867" y="6862"/>
                </a:lnTo>
                <a:lnTo>
                  <a:pt x="4843" y="6789"/>
                </a:lnTo>
                <a:lnTo>
                  <a:pt x="4794" y="6741"/>
                </a:lnTo>
                <a:lnTo>
                  <a:pt x="4746" y="6716"/>
                </a:lnTo>
                <a:lnTo>
                  <a:pt x="4673" y="6692"/>
                </a:lnTo>
                <a:close/>
                <a:moveTo>
                  <a:pt x="14649" y="7690"/>
                </a:moveTo>
                <a:lnTo>
                  <a:pt x="14941" y="7714"/>
                </a:lnTo>
                <a:lnTo>
                  <a:pt x="15233" y="7763"/>
                </a:lnTo>
                <a:lnTo>
                  <a:pt x="15501" y="7860"/>
                </a:lnTo>
                <a:lnTo>
                  <a:pt x="15598" y="7909"/>
                </a:lnTo>
                <a:lnTo>
                  <a:pt x="15695" y="8006"/>
                </a:lnTo>
                <a:lnTo>
                  <a:pt x="15768" y="8103"/>
                </a:lnTo>
                <a:lnTo>
                  <a:pt x="15817" y="8225"/>
                </a:lnTo>
                <a:lnTo>
                  <a:pt x="15865" y="8347"/>
                </a:lnTo>
                <a:lnTo>
                  <a:pt x="15865" y="8468"/>
                </a:lnTo>
                <a:lnTo>
                  <a:pt x="15841" y="8590"/>
                </a:lnTo>
                <a:lnTo>
                  <a:pt x="15792" y="8712"/>
                </a:lnTo>
                <a:lnTo>
                  <a:pt x="15719" y="8785"/>
                </a:lnTo>
                <a:lnTo>
                  <a:pt x="15622" y="8858"/>
                </a:lnTo>
                <a:lnTo>
                  <a:pt x="15428" y="8955"/>
                </a:lnTo>
                <a:lnTo>
                  <a:pt x="15209" y="9004"/>
                </a:lnTo>
                <a:lnTo>
                  <a:pt x="14990" y="9052"/>
                </a:lnTo>
                <a:lnTo>
                  <a:pt x="14600" y="9077"/>
                </a:lnTo>
                <a:lnTo>
                  <a:pt x="14406" y="9077"/>
                </a:lnTo>
                <a:lnTo>
                  <a:pt x="14211" y="9028"/>
                </a:lnTo>
                <a:lnTo>
                  <a:pt x="14041" y="8979"/>
                </a:lnTo>
                <a:lnTo>
                  <a:pt x="13870" y="8882"/>
                </a:lnTo>
                <a:lnTo>
                  <a:pt x="13822" y="8809"/>
                </a:lnTo>
                <a:lnTo>
                  <a:pt x="13773" y="8736"/>
                </a:lnTo>
                <a:lnTo>
                  <a:pt x="13724" y="8639"/>
                </a:lnTo>
                <a:lnTo>
                  <a:pt x="13700" y="8541"/>
                </a:lnTo>
                <a:lnTo>
                  <a:pt x="13651" y="8347"/>
                </a:lnTo>
                <a:lnTo>
                  <a:pt x="13651" y="8128"/>
                </a:lnTo>
                <a:lnTo>
                  <a:pt x="13676" y="8006"/>
                </a:lnTo>
                <a:lnTo>
                  <a:pt x="13700" y="7909"/>
                </a:lnTo>
                <a:lnTo>
                  <a:pt x="13749" y="7811"/>
                </a:lnTo>
                <a:lnTo>
                  <a:pt x="13822" y="7738"/>
                </a:lnTo>
                <a:lnTo>
                  <a:pt x="13870" y="7714"/>
                </a:lnTo>
                <a:lnTo>
                  <a:pt x="14381" y="7714"/>
                </a:lnTo>
                <a:lnTo>
                  <a:pt x="14649" y="7690"/>
                </a:lnTo>
                <a:close/>
                <a:moveTo>
                  <a:pt x="5451" y="8493"/>
                </a:moveTo>
                <a:lnTo>
                  <a:pt x="5403" y="8517"/>
                </a:lnTo>
                <a:lnTo>
                  <a:pt x="5354" y="8541"/>
                </a:lnTo>
                <a:lnTo>
                  <a:pt x="5232" y="8663"/>
                </a:lnTo>
                <a:lnTo>
                  <a:pt x="5062" y="8785"/>
                </a:lnTo>
                <a:lnTo>
                  <a:pt x="4965" y="8833"/>
                </a:lnTo>
                <a:lnTo>
                  <a:pt x="4892" y="8858"/>
                </a:lnTo>
                <a:lnTo>
                  <a:pt x="4843" y="8833"/>
                </a:lnTo>
                <a:lnTo>
                  <a:pt x="4843" y="8760"/>
                </a:lnTo>
                <a:lnTo>
                  <a:pt x="4819" y="8687"/>
                </a:lnTo>
                <a:lnTo>
                  <a:pt x="4794" y="8639"/>
                </a:lnTo>
                <a:lnTo>
                  <a:pt x="4746" y="8590"/>
                </a:lnTo>
                <a:lnTo>
                  <a:pt x="4697" y="8566"/>
                </a:lnTo>
                <a:lnTo>
                  <a:pt x="4600" y="8566"/>
                </a:lnTo>
                <a:lnTo>
                  <a:pt x="4527" y="8590"/>
                </a:lnTo>
                <a:lnTo>
                  <a:pt x="4478" y="8614"/>
                </a:lnTo>
                <a:lnTo>
                  <a:pt x="4332" y="8712"/>
                </a:lnTo>
                <a:lnTo>
                  <a:pt x="4162" y="8785"/>
                </a:lnTo>
                <a:lnTo>
                  <a:pt x="4064" y="8809"/>
                </a:lnTo>
                <a:lnTo>
                  <a:pt x="3967" y="8809"/>
                </a:lnTo>
                <a:lnTo>
                  <a:pt x="3894" y="8785"/>
                </a:lnTo>
                <a:lnTo>
                  <a:pt x="3845" y="8712"/>
                </a:lnTo>
                <a:lnTo>
                  <a:pt x="3797" y="8614"/>
                </a:lnTo>
                <a:lnTo>
                  <a:pt x="3724" y="8566"/>
                </a:lnTo>
                <a:lnTo>
                  <a:pt x="3651" y="8566"/>
                </a:lnTo>
                <a:lnTo>
                  <a:pt x="3553" y="8590"/>
                </a:lnTo>
                <a:lnTo>
                  <a:pt x="3359" y="8687"/>
                </a:lnTo>
                <a:lnTo>
                  <a:pt x="3140" y="8736"/>
                </a:lnTo>
                <a:lnTo>
                  <a:pt x="2896" y="8809"/>
                </a:lnTo>
                <a:lnTo>
                  <a:pt x="2775" y="8809"/>
                </a:lnTo>
                <a:lnTo>
                  <a:pt x="2799" y="8663"/>
                </a:lnTo>
                <a:lnTo>
                  <a:pt x="2799" y="8639"/>
                </a:lnTo>
                <a:lnTo>
                  <a:pt x="2775" y="8639"/>
                </a:lnTo>
                <a:lnTo>
                  <a:pt x="2677" y="8663"/>
                </a:lnTo>
                <a:lnTo>
                  <a:pt x="2604" y="8736"/>
                </a:lnTo>
                <a:lnTo>
                  <a:pt x="2556" y="8809"/>
                </a:lnTo>
                <a:lnTo>
                  <a:pt x="2507" y="8882"/>
                </a:lnTo>
                <a:lnTo>
                  <a:pt x="2483" y="8955"/>
                </a:lnTo>
                <a:lnTo>
                  <a:pt x="2507" y="9028"/>
                </a:lnTo>
                <a:lnTo>
                  <a:pt x="2556" y="9101"/>
                </a:lnTo>
                <a:lnTo>
                  <a:pt x="2653" y="9150"/>
                </a:lnTo>
                <a:lnTo>
                  <a:pt x="2750" y="9174"/>
                </a:lnTo>
                <a:lnTo>
                  <a:pt x="2872" y="9198"/>
                </a:lnTo>
                <a:lnTo>
                  <a:pt x="3115" y="9174"/>
                </a:lnTo>
                <a:lnTo>
                  <a:pt x="3359" y="9125"/>
                </a:lnTo>
                <a:lnTo>
                  <a:pt x="3578" y="9028"/>
                </a:lnTo>
                <a:lnTo>
                  <a:pt x="3675" y="9101"/>
                </a:lnTo>
                <a:lnTo>
                  <a:pt x="3772" y="9174"/>
                </a:lnTo>
                <a:lnTo>
                  <a:pt x="3894" y="9198"/>
                </a:lnTo>
                <a:lnTo>
                  <a:pt x="3991" y="9223"/>
                </a:lnTo>
                <a:lnTo>
                  <a:pt x="4113" y="9198"/>
                </a:lnTo>
                <a:lnTo>
                  <a:pt x="4235" y="9174"/>
                </a:lnTo>
                <a:lnTo>
                  <a:pt x="4502" y="9077"/>
                </a:lnTo>
                <a:lnTo>
                  <a:pt x="4575" y="9174"/>
                </a:lnTo>
                <a:lnTo>
                  <a:pt x="4673" y="9247"/>
                </a:lnTo>
                <a:lnTo>
                  <a:pt x="4770" y="9271"/>
                </a:lnTo>
                <a:lnTo>
                  <a:pt x="4916" y="9271"/>
                </a:lnTo>
                <a:lnTo>
                  <a:pt x="5038" y="9247"/>
                </a:lnTo>
                <a:lnTo>
                  <a:pt x="5184" y="9174"/>
                </a:lnTo>
                <a:lnTo>
                  <a:pt x="5305" y="9101"/>
                </a:lnTo>
                <a:lnTo>
                  <a:pt x="5427" y="9028"/>
                </a:lnTo>
                <a:lnTo>
                  <a:pt x="5524" y="9125"/>
                </a:lnTo>
                <a:lnTo>
                  <a:pt x="5646" y="9198"/>
                </a:lnTo>
                <a:lnTo>
                  <a:pt x="5768" y="9223"/>
                </a:lnTo>
                <a:lnTo>
                  <a:pt x="5914" y="9247"/>
                </a:lnTo>
                <a:lnTo>
                  <a:pt x="6060" y="9247"/>
                </a:lnTo>
                <a:lnTo>
                  <a:pt x="6181" y="9223"/>
                </a:lnTo>
                <a:lnTo>
                  <a:pt x="6327" y="9174"/>
                </a:lnTo>
                <a:lnTo>
                  <a:pt x="6473" y="9125"/>
                </a:lnTo>
                <a:lnTo>
                  <a:pt x="6546" y="9198"/>
                </a:lnTo>
                <a:lnTo>
                  <a:pt x="6644" y="9247"/>
                </a:lnTo>
                <a:lnTo>
                  <a:pt x="6741" y="9271"/>
                </a:lnTo>
                <a:lnTo>
                  <a:pt x="6838" y="9296"/>
                </a:lnTo>
                <a:lnTo>
                  <a:pt x="6960" y="9271"/>
                </a:lnTo>
                <a:lnTo>
                  <a:pt x="7057" y="9247"/>
                </a:lnTo>
                <a:lnTo>
                  <a:pt x="7155" y="9223"/>
                </a:lnTo>
                <a:lnTo>
                  <a:pt x="7252" y="9150"/>
                </a:lnTo>
                <a:lnTo>
                  <a:pt x="7325" y="9174"/>
                </a:lnTo>
                <a:lnTo>
                  <a:pt x="7398" y="9150"/>
                </a:lnTo>
                <a:lnTo>
                  <a:pt x="7447" y="9125"/>
                </a:lnTo>
                <a:lnTo>
                  <a:pt x="7471" y="9077"/>
                </a:lnTo>
                <a:lnTo>
                  <a:pt x="7520" y="9028"/>
                </a:lnTo>
                <a:lnTo>
                  <a:pt x="7520" y="8979"/>
                </a:lnTo>
                <a:lnTo>
                  <a:pt x="7495" y="8906"/>
                </a:lnTo>
                <a:lnTo>
                  <a:pt x="7471" y="8833"/>
                </a:lnTo>
                <a:lnTo>
                  <a:pt x="7398" y="8760"/>
                </a:lnTo>
                <a:lnTo>
                  <a:pt x="7325" y="8712"/>
                </a:lnTo>
                <a:lnTo>
                  <a:pt x="7179" y="8712"/>
                </a:lnTo>
                <a:lnTo>
                  <a:pt x="7106" y="8760"/>
                </a:lnTo>
                <a:lnTo>
                  <a:pt x="7009" y="8858"/>
                </a:lnTo>
                <a:lnTo>
                  <a:pt x="6960" y="8882"/>
                </a:lnTo>
                <a:lnTo>
                  <a:pt x="6911" y="8882"/>
                </a:lnTo>
                <a:lnTo>
                  <a:pt x="6814" y="8858"/>
                </a:lnTo>
                <a:lnTo>
                  <a:pt x="6692" y="8760"/>
                </a:lnTo>
                <a:lnTo>
                  <a:pt x="6619" y="8687"/>
                </a:lnTo>
                <a:lnTo>
                  <a:pt x="6546" y="8663"/>
                </a:lnTo>
                <a:lnTo>
                  <a:pt x="6473" y="8663"/>
                </a:lnTo>
                <a:lnTo>
                  <a:pt x="6376" y="8712"/>
                </a:lnTo>
                <a:lnTo>
                  <a:pt x="6303" y="8760"/>
                </a:lnTo>
                <a:lnTo>
                  <a:pt x="6206" y="8809"/>
                </a:lnTo>
                <a:lnTo>
                  <a:pt x="6084" y="8858"/>
                </a:lnTo>
                <a:lnTo>
                  <a:pt x="5889" y="8858"/>
                </a:lnTo>
                <a:lnTo>
                  <a:pt x="5792" y="8809"/>
                </a:lnTo>
                <a:lnTo>
                  <a:pt x="5743" y="8736"/>
                </a:lnTo>
                <a:lnTo>
                  <a:pt x="5695" y="8639"/>
                </a:lnTo>
                <a:lnTo>
                  <a:pt x="5670" y="8590"/>
                </a:lnTo>
                <a:lnTo>
                  <a:pt x="5646" y="8541"/>
                </a:lnTo>
                <a:lnTo>
                  <a:pt x="5549" y="8493"/>
                </a:lnTo>
                <a:close/>
                <a:moveTo>
                  <a:pt x="13943" y="7276"/>
                </a:moveTo>
                <a:lnTo>
                  <a:pt x="13773" y="7325"/>
                </a:lnTo>
                <a:lnTo>
                  <a:pt x="13603" y="7373"/>
                </a:lnTo>
                <a:lnTo>
                  <a:pt x="13578" y="7398"/>
                </a:lnTo>
                <a:lnTo>
                  <a:pt x="13554" y="7422"/>
                </a:lnTo>
                <a:lnTo>
                  <a:pt x="13432" y="7544"/>
                </a:lnTo>
                <a:lnTo>
                  <a:pt x="13359" y="7714"/>
                </a:lnTo>
                <a:lnTo>
                  <a:pt x="13286" y="7884"/>
                </a:lnTo>
                <a:lnTo>
                  <a:pt x="13262" y="8079"/>
                </a:lnTo>
                <a:lnTo>
                  <a:pt x="13262" y="8298"/>
                </a:lnTo>
                <a:lnTo>
                  <a:pt x="13262" y="8493"/>
                </a:lnTo>
                <a:lnTo>
                  <a:pt x="13286" y="8663"/>
                </a:lnTo>
                <a:lnTo>
                  <a:pt x="13311" y="8809"/>
                </a:lnTo>
                <a:lnTo>
                  <a:pt x="13359" y="8955"/>
                </a:lnTo>
                <a:lnTo>
                  <a:pt x="13432" y="9077"/>
                </a:lnTo>
                <a:lnTo>
                  <a:pt x="13530" y="9174"/>
                </a:lnTo>
                <a:lnTo>
                  <a:pt x="13627" y="9247"/>
                </a:lnTo>
                <a:lnTo>
                  <a:pt x="13724" y="9320"/>
                </a:lnTo>
                <a:lnTo>
                  <a:pt x="13846" y="9393"/>
                </a:lnTo>
                <a:lnTo>
                  <a:pt x="14114" y="9466"/>
                </a:lnTo>
                <a:lnTo>
                  <a:pt x="14406" y="9490"/>
                </a:lnTo>
                <a:lnTo>
                  <a:pt x="14698" y="9515"/>
                </a:lnTo>
                <a:lnTo>
                  <a:pt x="14965" y="9490"/>
                </a:lnTo>
                <a:lnTo>
                  <a:pt x="15233" y="9442"/>
                </a:lnTo>
                <a:lnTo>
                  <a:pt x="15501" y="9369"/>
                </a:lnTo>
                <a:lnTo>
                  <a:pt x="15744" y="9247"/>
                </a:lnTo>
                <a:lnTo>
                  <a:pt x="15938" y="9101"/>
                </a:lnTo>
                <a:lnTo>
                  <a:pt x="16036" y="9004"/>
                </a:lnTo>
                <a:lnTo>
                  <a:pt x="16109" y="8906"/>
                </a:lnTo>
                <a:lnTo>
                  <a:pt x="16157" y="8809"/>
                </a:lnTo>
                <a:lnTo>
                  <a:pt x="16206" y="8687"/>
                </a:lnTo>
                <a:lnTo>
                  <a:pt x="16230" y="8566"/>
                </a:lnTo>
                <a:lnTo>
                  <a:pt x="16230" y="8444"/>
                </a:lnTo>
                <a:lnTo>
                  <a:pt x="16230" y="8322"/>
                </a:lnTo>
                <a:lnTo>
                  <a:pt x="16206" y="8176"/>
                </a:lnTo>
                <a:lnTo>
                  <a:pt x="16157" y="8030"/>
                </a:lnTo>
                <a:lnTo>
                  <a:pt x="16109" y="7909"/>
                </a:lnTo>
                <a:lnTo>
                  <a:pt x="16011" y="7763"/>
                </a:lnTo>
                <a:lnTo>
                  <a:pt x="15890" y="7665"/>
                </a:lnTo>
                <a:lnTo>
                  <a:pt x="15768" y="7568"/>
                </a:lnTo>
                <a:lnTo>
                  <a:pt x="15622" y="7495"/>
                </a:lnTo>
                <a:lnTo>
                  <a:pt x="15476" y="7422"/>
                </a:lnTo>
                <a:lnTo>
                  <a:pt x="15330" y="7398"/>
                </a:lnTo>
                <a:lnTo>
                  <a:pt x="15014" y="7325"/>
                </a:lnTo>
                <a:lnTo>
                  <a:pt x="14673" y="7300"/>
                </a:lnTo>
                <a:lnTo>
                  <a:pt x="14308" y="7276"/>
                </a:lnTo>
                <a:close/>
                <a:moveTo>
                  <a:pt x="15038" y="5889"/>
                </a:moveTo>
                <a:lnTo>
                  <a:pt x="15549" y="5913"/>
                </a:lnTo>
                <a:lnTo>
                  <a:pt x="16084" y="5962"/>
                </a:lnTo>
                <a:lnTo>
                  <a:pt x="16620" y="6011"/>
                </a:lnTo>
                <a:lnTo>
                  <a:pt x="17131" y="6059"/>
                </a:lnTo>
                <a:lnTo>
                  <a:pt x="17179" y="6084"/>
                </a:lnTo>
                <a:lnTo>
                  <a:pt x="17301" y="6084"/>
                </a:lnTo>
                <a:lnTo>
                  <a:pt x="17350" y="6059"/>
                </a:lnTo>
                <a:lnTo>
                  <a:pt x="18031" y="6059"/>
                </a:lnTo>
                <a:lnTo>
                  <a:pt x="18080" y="7130"/>
                </a:lnTo>
                <a:lnTo>
                  <a:pt x="18080" y="7665"/>
                </a:lnTo>
                <a:lnTo>
                  <a:pt x="18055" y="8201"/>
                </a:lnTo>
                <a:lnTo>
                  <a:pt x="17958" y="9369"/>
                </a:lnTo>
                <a:lnTo>
                  <a:pt x="17885" y="9928"/>
                </a:lnTo>
                <a:lnTo>
                  <a:pt x="17788" y="10512"/>
                </a:lnTo>
                <a:lnTo>
                  <a:pt x="17715" y="10780"/>
                </a:lnTo>
                <a:lnTo>
                  <a:pt x="17617" y="11047"/>
                </a:lnTo>
                <a:lnTo>
                  <a:pt x="17496" y="11291"/>
                </a:lnTo>
                <a:lnTo>
                  <a:pt x="17350" y="11534"/>
                </a:lnTo>
                <a:lnTo>
                  <a:pt x="17204" y="11680"/>
                </a:lnTo>
                <a:lnTo>
                  <a:pt x="17058" y="11826"/>
                </a:lnTo>
                <a:lnTo>
                  <a:pt x="16912" y="11923"/>
                </a:lnTo>
                <a:lnTo>
                  <a:pt x="16741" y="12021"/>
                </a:lnTo>
                <a:lnTo>
                  <a:pt x="16644" y="11996"/>
                </a:lnTo>
                <a:lnTo>
                  <a:pt x="16547" y="12021"/>
                </a:lnTo>
                <a:lnTo>
                  <a:pt x="16352" y="12069"/>
                </a:lnTo>
                <a:lnTo>
                  <a:pt x="16133" y="12118"/>
                </a:lnTo>
                <a:lnTo>
                  <a:pt x="15914" y="12142"/>
                </a:lnTo>
                <a:lnTo>
                  <a:pt x="15282" y="12142"/>
                </a:lnTo>
                <a:lnTo>
                  <a:pt x="14844" y="12118"/>
                </a:lnTo>
                <a:lnTo>
                  <a:pt x="14333" y="12069"/>
                </a:lnTo>
                <a:lnTo>
                  <a:pt x="10366" y="12069"/>
                </a:lnTo>
                <a:lnTo>
                  <a:pt x="7982" y="12094"/>
                </a:lnTo>
                <a:lnTo>
                  <a:pt x="5695" y="12069"/>
                </a:lnTo>
                <a:lnTo>
                  <a:pt x="2896" y="12069"/>
                </a:lnTo>
                <a:lnTo>
                  <a:pt x="2337" y="12045"/>
                </a:lnTo>
                <a:lnTo>
                  <a:pt x="2069" y="11996"/>
                </a:lnTo>
                <a:lnTo>
                  <a:pt x="1801" y="11948"/>
                </a:lnTo>
                <a:lnTo>
                  <a:pt x="1558" y="11875"/>
                </a:lnTo>
                <a:lnTo>
                  <a:pt x="1315" y="11753"/>
                </a:lnTo>
                <a:lnTo>
                  <a:pt x="1193" y="11656"/>
                </a:lnTo>
                <a:lnTo>
                  <a:pt x="1071" y="11558"/>
                </a:lnTo>
                <a:lnTo>
                  <a:pt x="974" y="11437"/>
                </a:lnTo>
                <a:lnTo>
                  <a:pt x="877" y="11315"/>
                </a:lnTo>
                <a:lnTo>
                  <a:pt x="755" y="11023"/>
                </a:lnTo>
                <a:lnTo>
                  <a:pt x="658" y="10707"/>
                </a:lnTo>
                <a:lnTo>
                  <a:pt x="682" y="10634"/>
                </a:lnTo>
                <a:lnTo>
                  <a:pt x="658" y="10536"/>
                </a:lnTo>
                <a:lnTo>
                  <a:pt x="609" y="10342"/>
                </a:lnTo>
                <a:lnTo>
                  <a:pt x="585" y="10123"/>
                </a:lnTo>
                <a:lnTo>
                  <a:pt x="560" y="9709"/>
                </a:lnTo>
                <a:lnTo>
                  <a:pt x="560" y="9296"/>
                </a:lnTo>
                <a:lnTo>
                  <a:pt x="585" y="8882"/>
                </a:lnTo>
                <a:lnTo>
                  <a:pt x="609" y="8395"/>
                </a:lnTo>
                <a:lnTo>
                  <a:pt x="609" y="7909"/>
                </a:lnTo>
                <a:lnTo>
                  <a:pt x="585" y="6960"/>
                </a:lnTo>
                <a:lnTo>
                  <a:pt x="537" y="5963"/>
                </a:lnTo>
                <a:lnTo>
                  <a:pt x="537" y="5963"/>
                </a:lnTo>
                <a:lnTo>
                  <a:pt x="560" y="5986"/>
                </a:lnTo>
                <a:lnTo>
                  <a:pt x="731" y="5962"/>
                </a:lnTo>
                <a:lnTo>
                  <a:pt x="1315" y="5913"/>
                </a:lnTo>
                <a:lnTo>
                  <a:pt x="3067" y="5913"/>
                </a:lnTo>
                <a:lnTo>
                  <a:pt x="4892" y="5962"/>
                </a:lnTo>
                <a:lnTo>
                  <a:pt x="6741" y="6011"/>
                </a:lnTo>
                <a:lnTo>
                  <a:pt x="7909" y="6035"/>
                </a:lnTo>
                <a:lnTo>
                  <a:pt x="9101" y="6035"/>
                </a:lnTo>
                <a:lnTo>
                  <a:pt x="10269" y="5986"/>
                </a:lnTo>
                <a:lnTo>
                  <a:pt x="11437" y="5938"/>
                </a:lnTo>
                <a:lnTo>
                  <a:pt x="12410" y="5913"/>
                </a:lnTo>
                <a:lnTo>
                  <a:pt x="12435" y="5938"/>
                </a:lnTo>
                <a:lnTo>
                  <a:pt x="12459" y="5962"/>
                </a:lnTo>
                <a:lnTo>
                  <a:pt x="12508" y="5986"/>
                </a:lnTo>
                <a:lnTo>
                  <a:pt x="12532" y="5986"/>
                </a:lnTo>
                <a:lnTo>
                  <a:pt x="12654" y="5913"/>
                </a:lnTo>
                <a:lnTo>
                  <a:pt x="13846" y="5889"/>
                </a:lnTo>
                <a:close/>
                <a:moveTo>
                  <a:pt x="5062" y="1"/>
                </a:moveTo>
                <a:lnTo>
                  <a:pt x="4210" y="25"/>
                </a:lnTo>
                <a:lnTo>
                  <a:pt x="3359" y="49"/>
                </a:lnTo>
                <a:lnTo>
                  <a:pt x="2507" y="98"/>
                </a:lnTo>
                <a:lnTo>
                  <a:pt x="2458" y="74"/>
                </a:lnTo>
                <a:lnTo>
                  <a:pt x="2118" y="49"/>
                </a:lnTo>
                <a:lnTo>
                  <a:pt x="1801" y="49"/>
                </a:lnTo>
                <a:lnTo>
                  <a:pt x="1534" y="122"/>
                </a:lnTo>
                <a:lnTo>
                  <a:pt x="1290" y="220"/>
                </a:lnTo>
                <a:lnTo>
                  <a:pt x="1071" y="366"/>
                </a:lnTo>
                <a:lnTo>
                  <a:pt x="852" y="536"/>
                </a:lnTo>
                <a:lnTo>
                  <a:pt x="682" y="731"/>
                </a:lnTo>
                <a:lnTo>
                  <a:pt x="536" y="974"/>
                </a:lnTo>
                <a:lnTo>
                  <a:pt x="414" y="1217"/>
                </a:lnTo>
                <a:lnTo>
                  <a:pt x="317" y="1485"/>
                </a:lnTo>
                <a:lnTo>
                  <a:pt x="220" y="1777"/>
                </a:lnTo>
                <a:lnTo>
                  <a:pt x="147" y="2069"/>
                </a:lnTo>
                <a:lnTo>
                  <a:pt x="98" y="2361"/>
                </a:lnTo>
                <a:lnTo>
                  <a:pt x="49" y="2653"/>
                </a:lnTo>
                <a:lnTo>
                  <a:pt x="25" y="3212"/>
                </a:lnTo>
                <a:lnTo>
                  <a:pt x="1" y="3991"/>
                </a:lnTo>
                <a:lnTo>
                  <a:pt x="1" y="4794"/>
                </a:lnTo>
                <a:lnTo>
                  <a:pt x="1" y="4818"/>
                </a:lnTo>
                <a:lnTo>
                  <a:pt x="1" y="4891"/>
                </a:lnTo>
                <a:lnTo>
                  <a:pt x="25" y="4940"/>
                </a:lnTo>
                <a:lnTo>
                  <a:pt x="49" y="6376"/>
                </a:lnTo>
                <a:lnTo>
                  <a:pt x="98" y="7544"/>
                </a:lnTo>
                <a:lnTo>
                  <a:pt x="98" y="8128"/>
                </a:lnTo>
                <a:lnTo>
                  <a:pt x="98" y="8712"/>
                </a:lnTo>
                <a:lnTo>
                  <a:pt x="49" y="9198"/>
                </a:lnTo>
                <a:lnTo>
                  <a:pt x="49" y="9709"/>
                </a:lnTo>
                <a:lnTo>
                  <a:pt x="74" y="10196"/>
                </a:lnTo>
                <a:lnTo>
                  <a:pt x="98" y="10439"/>
                </a:lnTo>
                <a:lnTo>
                  <a:pt x="171" y="10682"/>
                </a:lnTo>
                <a:lnTo>
                  <a:pt x="171" y="10707"/>
                </a:lnTo>
                <a:lnTo>
                  <a:pt x="220" y="10999"/>
                </a:lnTo>
                <a:lnTo>
                  <a:pt x="293" y="11291"/>
                </a:lnTo>
                <a:lnTo>
                  <a:pt x="414" y="11558"/>
                </a:lnTo>
                <a:lnTo>
                  <a:pt x="487" y="11704"/>
                </a:lnTo>
                <a:lnTo>
                  <a:pt x="585" y="11826"/>
                </a:lnTo>
                <a:lnTo>
                  <a:pt x="731" y="11972"/>
                </a:lnTo>
                <a:lnTo>
                  <a:pt x="877" y="12094"/>
                </a:lnTo>
                <a:lnTo>
                  <a:pt x="1023" y="12191"/>
                </a:lnTo>
                <a:lnTo>
                  <a:pt x="1193" y="12288"/>
                </a:lnTo>
                <a:lnTo>
                  <a:pt x="1363" y="12337"/>
                </a:lnTo>
                <a:lnTo>
                  <a:pt x="1558" y="12386"/>
                </a:lnTo>
                <a:lnTo>
                  <a:pt x="1947" y="12459"/>
                </a:lnTo>
                <a:lnTo>
                  <a:pt x="2580" y="12507"/>
                </a:lnTo>
                <a:lnTo>
                  <a:pt x="3237" y="12532"/>
                </a:lnTo>
                <a:lnTo>
                  <a:pt x="4527" y="12507"/>
                </a:lnTo>
                <a:lnTo>
                  <a:pt x="5865" y="12532"/>
                </a:lnTo>
                <a:lnTo>
                  <a:pt x="7203" y="12556"/>
                </a:lnTo>
                <a:lnTo>
                  <a:pt x="13773" y="12556"/>
                </a:lnTo>
                <a:lnTo>
                  <a:pt x="14381" y="12580"/>
                </a:lnTo>
                <a:lnTo>
                  <a:pt x="14990" y="12605"/>
                </a:lnTo>
                <a:lnTo>
                  <a:pt x="15330" y="12629"/>
                </a:lnTo>
                <a:lnTo>
                  <a:pt x="15671" y="12653"/>
                </a:lnTo>
                <a:lnTo>
                  <a:pt x="16036" y="12653"/>
                </a:lnTo>
                <a:lnTo>
                  <a:pt x="16206" y="12629"/>
                </a:lnTo>
                <a:lnTo>
                  <a:pt x="16376" y="12580"/>
                </a:lnTo>
                <a:lnTo>
                  <a:pt x="16449" y="12605"/>
                </a:lnTo>
                <a:lnTo>
                  <a:pt x="16595" y="12605"/>
                </a:lnTo>
                <a:lnTo>
                  <a:pt x="16741" y="12580"/>
                </a:lnTo>
                <a:lnTo>
                  <a:pt x="16985" y="12507"/>
                </a:lnTo>
                <a:lnTo>
                  <a:pt x="17228" y="12386"/>
                </a:lnTo>
                <a:lnTo>
                  <a:pt x="17447" y="12215"/>
                </a:lnTo>
                <a:lnTo>
                  <a:pt x="17642" y="12021"/>
                </a:lnTo>
                <a:lnTo>
                  <a:pt x="17812" y="11802"/>
                </a:lnTo>
                <a:lnTo>
                  <a:pt x="17982" y="11583"/>
                </a:lnTo>
                <a:lnTo>
                  <a:pt x="18104" y="11364"/>
                </a:lnTo>
                <a:lnTo>
                  <a:pt x="18201" y="11096"/>
                </a:lnTo>
                <a:lnTo>
                  <a:pt x="18299" y="10804"/>
                </a:lnTo>
                <a:lnTo>
                  <a:pt x="18347" y="10512"/>
                </a:lnTo>
                <a:lnTo>
                  <a:pt x="18420" y="10245"/>
                </a:lnTo>
                <a:lnTo>
                  <a:pt x="18469" y="9661"/>
                </a:lnTo>
                <a:lnTo>
                  <a:pt x="18542" y="9077"/>
                </a:lnTo>
                <a:lnTo>
                  <a:pt x="18591" y="8371"/>
                </a:lnTo>
                <a:lnTo>
                  <a:pt x="18615" y="8030"/>
                </a:lnTo>
                <a:lnTo>
                  <a:pt x="18639" y="7665"/>
                </a:lnTo>
                <a:lnTo>
                  <a:pt x="18639" y="7179"/>
                </a:lnTo>
                <a:lnTo>
                  <a:pt x="18615" y="6692"/>
                </a:lnTo>
                <a:lnTo>
                  <a:pt x="18566" y="5719"/>
                </a:lnTo>
                <a:lnTo>
                  <a:pt x="18542" y="5208"/>
                </a:lnTo>
                <a:lnTo>
                  <a:pt x="18542" y="4697"/>
                </a:lnTo>
                <a:lnTo>
                  <a:pt x="18566" y="3675"/>
                </a:lnTo>
                <a:lnTo>
                  <a:pt x="18566" y="2750"/>
                </a:lnTo>
                <a:lnTo>
                  <a:pt x="18518" y="1680"/>
                </a:lnTo>
                <a:lnTo>
                  <a:pt x="18493" y="1582"/>
                </a:lnTo>
                <a:lnTo>
                  <a:pt x="18493" y="1436"/>
                </a:lnTo>
                <a:lnTo>
                  <a:pt x="18493" y="1242"/>
                </a:lnTo>
                <a:lnTo>
                  <a:pt x="18445" y="1047"/>
                </a:lnTo>
                <a:lnTo>
                  <a:pt x="18396" y="852"/>
                </a:lnTo>
                <a:lnTo>
                  <a:pt x="18299" y="682"/>
                </a:lnTo>
                <a:lnTo>
                  <a:pt x="18201" y="560"/>
                </a:lnTo>
                <a:lnTo>
                  <a:pt x="18080" y="439"/>
                </a:lnTo>
                <a:lnTo>
                  <a:pt x="17909" y="341"/>
                </a:lnTo>
                <a:lnTo>
                  <a:pt x="17739" y="268"/>
                </a:lnTo>
                <a:lnTo>
                  <a:pt x="17569" y="195"/>
                </a:lnTo>
                <a:lnTo>
                  <a:pt x="17398" y="171"/>
                </a:lnTo>
                <a:lnTo>
                  <a:pt x="17204" y="171"/>
                </a:lnTo>
                <a:lnTo>
                  <a:pt x="17033" y="195"/>
                </a:lnTo>
                <a:lnTo>
                  <a:pt x="16985" y="171"/>
                </a:lnTo>
                <a:lnTo>
                  <a:pt x="16912" y="171"/>
                </a:lnTo>
                <a:lnTo>
                  <a:pt x="15963" y="147"/>
                </a:lnTo>
                <a:lnTo>
                  <a:pt x="15014" y="122"/>
                </a:lnTo>
                <a:lnTo>
                  <a:pt x="13116" y="74"/>
                </a:lnTo>
                <a:lnTo>
                  <a:pt x="11218" y="25"/>
                </a:lnTo>
                <a:lnTo>
                  <a:pt x="10293" y="25"/>
                </a:lnTo>
                <a:lnTo>
                  <a:pt x="9344" y="49"/>
                </a:lnTo>
                <a:lnTo>
                  <a:pt x="8493" y="74"/>
                </a:lnTo>
                <a:lnTo>
                  <a:pt x="7641" y="74"/>
                </a:lnTo>
                <a:lnTo>
                  <a:pt x="5914" y="25"/>
                </a:lnTo>
                <a:lnTo>
                  <a:pt x="506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48"/>
          <p:cNvSpPr/>
          <p:nvPr/>
        </p:nvSpPr>
        <p:spPr>
          <a:xfrm>
            <a:off x="1638671" y="3208083"/>
            <a:ext cx="341771" cy="267041"/>
          </a:xfrm>
          <a:custGeom>
            <a:rect b="b" l="l" r="r" t="t"/>
            <a:pathLst>
              <a:path extrusionOk="0" h="13822" w="17690">
                <a:moveTo>
                  <a:pt x="4867" y="2166"/>
                </a:moveTo>
                <a:lnTo>
                  <a:pt x="5694" y="2215"/>
                </a:lnTo>
                <a:lnTo>
                  <a:pt x="6497" y="2263"/>
                </a:lnTo>
                <a:lnTo>
                  <a:pt x="7568" y="2288"/>
                </a:lnTo>
                <a:lnTo>
                  <a:pt x="8638" y="2312"/>
                </a:lnTo>
                <a:lnTo>
                  <a:pt x="10755" y="2312"/>
                </a:lnTo>
                <a:lnTo>
                  <a:pt x="11826" y="2361"/>
                </a:lnTo>
                <a:lnTo>
                  <a:pt x="12896" y="2434"/>
                </a:lnTo>
                <a:lnTo>
                  <a:pt x="13967" y="2507"/>
                </a:lnTo>
                <a:lnTo>
                  <a:pt x="15013" y="2555"/>
                </a:lnTo>
                <a:lnTo>
                  <a:pt x="15841" y="2531"/>
                </a:lnTo>
                <a:lnTo>
                  <a:pt x="16644" y="2531"/>
                </a:lnTo>
                <a:lnTo>
                  <a:pt x="16838" y="2555"/>
                </a:lnTo>
                <a:lnTo>
                  <a:pt x="17033" y="2604"/>
                </a:lnTo>
                <a:lnTo>
                  <a:pt x="17106" y="2628"/>
                </a:lnTo>
                <a:lnTo>
                  <a:pt x="17179" y="2701"/>
                </a:lnTo>
                <a:lnTo>
                  <a:pt x="17228" y="2774"/>
                </a:lnTo>
                <a:lnTo>
                  <a:pt x="17252" y="2872"/>
                </a:lnTo>
                <a:lnTo>
                  <a:pt x="17252" y="2872"/>
                </a:lnTo>
                <a:lnTo>
                  <a:pt x="16863" y="2799"/>
                </a:lnTo>
                <a:lnTo>
                  <a:pt x="16473" y="2774"/>
                </a:lnTo>
                <a:lnTo>
                  <a:pt x="16084" y="2750"/>
                </a:lnTo>
                <a:lnTo>
                  <a:pt x="15695" y="2726"/>
                </a:lnTo>
                <a:lnTo>
                  <a:pt x="14892" y="2726"/>
                </a:lnTo>
                <a:lnTo>
                  <a:pt x="14113" y="2750"/>
                </a:lnTo>
                <a:lnTo>
                  <a:pt x="12239" y="2750"/>
                </a:lnTo>
                <a:lnTo>
                  <a:pt x="10390" y="2726"/>
                </a:lnTo>
                <a:lnTo>
                  <a:pt x="9466" y="2677"/>
                </a:lnTo>
                <a:lnTo>
                  <a:pt x="8541" y="2653"/>
                </a:lnTo>
                <a:lnTo>
                  <a:pt x="7641" y="2604"/>
                </a:lnTo>
                <a:lnTo>
                  <a:pt x="6716" y="2580"/>
                </a:lnTo>
                <a:lnTo>
                  <a:pt x="5207" y="2555"/>
                </a:lnTo>
                <a:lnTo>
                  <a:pt x="5013" y="2555"/>
                </a:lnTo>
                <a:lnTo>
                  <a:pt x="4818" y="2580"/>
                </a:lnTo>
                <a:lnTo>
                  <a:pt x="4648" y="2628"/>
                </a:lnTo>
                <a:lnTo>
                  <a:pt x="4477" y="2701"/>
                </a:lnTo>
                <a:lnTo>
                  <a:pt x="4356" y="2239"/>
                </a:lnTo>
                <a:lnTo>
                  <a:pt x="4380" y="2215"/>
                </a:lnTo>
                <a:lnTo>
                  <a:pt x="4404" y="2215"/>
                </a:lnTo>
                <a:lnTo>
                  <a:pt x="4550" y="2166"/>
                </a:lnTo>
                <a:close/>
                <a:moveTo>
                  <a:pt x="15330" y="3163"/>
                </a:moveTo>
                <a:lnTo>
                  <a:pt x="16230" y="3188"/>
                </a:lnTo>
                <a:lnTo>
                  <a:pt x="16035" y="3577"/>
                </a:lnTo>
                <a:lnTo>
                  <a:pt x="15524" y="3577"/>
                </a:lnTo>
                <a:lnTo>
                  <a:pt x="15135" y="3601"/>
                </a:lnTo>
                <a:lnTo>
                  <a:pt x="15232" y="3334"/>
                </a:lnTo>
                <a:lnTo>
                  <a:pt x="15330" y="3163"/>
                </a:lnTo>
                <a:close/>
                <a:moveTo>
                  <a:pt x="16425" y="3212"/>
                </a:moveTo>
                <a:lnTo>
                  <a:pt x="17179" y="3261"/>
                </a:lnTo>
                <a:lnTo>
                  <a:pt x="17155" y="3285"/>
                </a:lnTo>
                <a:lnTo>
                  <a:pt x="17106" y="3382"/>
                </a:lnTo>
                <a:lnTo>
                  <a:pt x="16984" y="3577"/>
                </a:lnTo>
                <a:lnTo>
                  <a:pt x="16522" y="3601"/>
                </a:lnTo>
                <a:lnTo>
                  <a:pt x="16352" y="3577"/>
                </a:lnTo>
                <a:lnTo>
                  <a:pt x="16400" y="3382"/>
                </a:lnTo>
                <a:lnTo>
                  <a:pt x="16425" y="3212"/>
                </a:lnTo>
                <a:close/>
                <a:moveTo>
                  <a:pt x="15038" y="3139"/>
                </a:moveTo>
                <a:lnTo>
                  <a:pt x="14940" y="3334"/>
                </a:lnTo>
                <a:lnTo>
                  <a:pt x="14843" y="3504"/>
                </a:lnTo>
                <a:lnTo>
                  <a:pt x="14794" y="3601"/>
                </a:lnTo>
                <a:lnTo>
                  <a:pt x="13894" y="3650"/>
                </a:lnTo>
                <a:lnTo>
                  <a:pt x="13943" y="3407"/>
                </a:lnTo>
                <a:lnTo>
                  <a:pt x="13943" y="3139"/>
                </a:lnTo>
                <a:close/>
                <a:moveTo>
                  <a:pt x="14575" y="4064"/>
                </a:moveTo>
                <a:lnTo>
                  <a:pt x="14308" y="4623"/>
                </a:lnTo>
                <a:lnTo>
                  <a:pt x="13602" y="4623"/>
                </a:lnTo>
                <a:lnTo>
                  <a:pt x="13724" y="4356"/>
                </a:lnTo>
                <a:lnTo>
                  <a:pt x="13797" y="4064"/>
                </a:lnTo>
                <a:close/>
                <a:moveTo>
                  <a:pt x="15524" y="3991"/>
                </a:moveTo>
                <a:lnTo>
                  <a:pt x="15816" y="4015"/>
                </a:lnTo>
                <a:lnTo>
                  <a:pt x="15670" y="4283"/>
                </a:lnTo>
                <a:lnTo>
                  <a:pt x="15451" y="4648"/>
                </a:lnTo>
                <a:lnTo>
                  <a:pt x="14916" y="4648"/>
                </a:lnTo>
                <a:lnTo>
                  <a:pt x="14673" y="4623"/>
                </a:lnTo>
                <a:lnTo>
                  <a:pt x="14965" y="4039"/>
                </a:lnTo>
                <a:lnTo>
                  <a:pt x="15524" y="3991"/>
                </a:lnTo>
                <a:close/>
                <a:moveTo>
                  <a:pt x="16741" y="4039"/>
                </a:moveTo>
                <a:lnTo>
                  <a:pt x="16425" y="4648"/>
                </a:lnTo>
                <a:lnTo>
                  <a:pt x="15816" y="4648"/>
                </a:lnTo>
                <a:lnTo>
                  <a:pt x="16011" y="4307"/>
                </a:lnTo>
                <a:lnTo>
                  <a:pt x="16157" y="4039"/>
                </a:lnTo>
                <a:lnTo>
                  <a:pt x="16449" y="4064"/>
                </a:lnTo>
                <a:lnTo>
                  <a:pt x="16741" y="4039"/>
                </a:lnTo>
                <a:close/>
                <a:moveTo>
                  <a:pt x="14916" y="4988"/>
                </a:moveTo>
                <a:lnTo>
                  <a:pt x="15208" y="5013"/>
                </a:lnTo>
                <a:lnTo>
                  <a:pt x="14965" y="5426"/>
                </a:lnTo>
                <a:lnTo>
                  <a:pt x="14259" y="5426"/>
                </a:lnTo>
                <a:lnTo>
                  <a:pt x="14502" y="4988"/>
                </a:lnTo>
                <a:close/>
                <a:moveTo>
                  <a:pt x="13480" y="4964"/>
                </a:moveTo>
                <a:lnTo>
                  <a:pt x="14113" y="4988"/>
                </a:lnTo>
                <a:lnTo>
                  <a:pt x="13918" y="5378"/>
                </a:lnTo>
                <a:lnTo>
                  <a:pt x="13894" y="5426"/>
                </a:lnTo>
                <a:lnTo>
                  <a:pt x="13578" y="5426"/>
                </a:lnTo>
                <a:lnTo>
                  <a:pt x="13261" y="5451"/>
                </a:lnTo>
                <a:lnTo>
                  <a:pt x="13261" y="5451"/>
                </a:lnTo>
                <a:lnTo>
                  <a:pt x="13480" y="4964"/>
                </a:lnTo>
                <a:close/>
                <a:moveTo>
                  <a:pt x="16206" y="5037"/>
                </a:moveTo>
                <a:lnTo>
                  <a:pt x="15987" y="5451"/>
                </a:lnTo>
                <a:lnTo>
                  <a:pt x="15670" y="5402"/>
                </a:lnTo>
                <a:lnTo>
                  <a:pt x="15354" y="5402"/>
                </a:lnTo>
                <a:lnTo>
                  <a:pt x="15573" y="5037"/>
                </a:lnTo>
                <a:close/>
                <a:moveTo>
                  <a:pt x="15135" y="5816"/>
                </a:moveTo>
                <a:lnTo>
                  <a:pt x="15768" y="5840"/>
                </a:lnTo>
                <a:lnTo>
                  <a:pt x="15549" y="6278"/>
                </a:lnTo>
                <a:lnTo>
                  <a:pt x="15208" y="6278"/>
                </a:lnTo>
                <a:lnTo>
                  <a:pt x="14892" y="6327"/>
                </a:lnTo>
                <a:lnTo>
                  <a:pt x="15135" y="5816"/>
                </a:lnTo>
                <a:close/>
                <a:moveTo>
                  <a:pt x="14259" y="5791"/>
                </a:moveTo>
                <a:lnTo>
                  <a:pt x="14770" y="5816"/>
                </a:lnTo>
                <a:lnTo>
                  <a:pt x="14478" y="6351"/>
                </a:lnTo>
                <a:lnTo>
                  <a:pt x="13845" y="6351"/>
                </a:lnTo>
                <a:lnTo>
                  <a:pt x="13943" y="6083"/>
                </a:lnTo>
                <a:lnTo>
                  <a:pt x="14064" y="5840"/>
                </a:lnTo>
                <a:lnTo>
                  <a:pt x="14089" y="5791"/>
                </a:lnTo>
                <a:close/>
                <a:moveTo>
                  <a:pt x="13164" y="5694"/>
                </a:moveTo>
                <a:lnTo>
                  <a:pt x="13432" y="5743"/>
                </a:lnTo>
                <a:lnTo>
                  <a:pt x="13724" y="5767"/>
                </a:lnTo>
                <a:lnTo>
                  <a:pt x="13456" y="6327"/>
                </a:lnTo>
                <a:lnTo>
                  <a:pt x="13188" y="6351"/>
                </a:lnTo>
                <a:lnTo>
                  <a:pt x="12896" y="6400"/>
                </a:lnTo>
                <a:lnTo>
                  <a:pt x="13164" y="5694"/>
                </a:lnTo>
                <a:close/>
                <a:moveTo>
                  <a:pt x="15378" y="6594"/>
                </a:moveTo>
                <a:lnTo>
                  <a:pt x="15257" y="6838"/>
                </a:lnTo>
                <a:lnTo>
                  <a:pt x="15159" y="6862"/>
                </a:lnTo>
                <a:lnTo>
                  <a:pt x="14892" y="6911"/>
                </a:lnTo>
                <a:lnTo>
                  <a:pt x="14624" y="6935"/>
                </a:lnTo>
                <a:lnTo>
                  <a:pt x="14600" y="6935"/>
                </a:lnTo>
                <a:lnTo>
                  <a:pt x="14746" y="6643"/>
                </a:lnTo>
                <a:lnTo>
                  <a:pt x="15208" y="6594"/>
                </a:lnTo>
                <a:close/>
                <a:moveTo>
                  <a:pt x="15038" y="7349"/>
                </a:moveTo>
                <a:lnTo>
                  <a:pt x="14916" y="7592"/>
                </a:lnTo>
                <a:lnTo>
                  <a:pt x="14794" y="7811"/>
                </a:lnTo>
                <a:lnTo>
                  <a:pt x="14162" y="7811"/>
                </a:lnTo>
                <a:lnTo>
                  <a:pt x="14356" y="7397"/>
                </a:lnTo>
                <a:lnTo>
                  <a:pt x="14697" y="7397"/>
                </a:lnTo>
                <a:lnTo>
                  <a:pt x="15038" y="7349"/>
                </a:lnTo>
                <a:close/>
                <a:moveTo>
                  <a:pt x="14040" y="8030"/>
                </a:moveTo>
                <a:lnTo>
                  <a:pt x="14283" y="8079"/>
                </a:lnTo>
                <a:lnTo>
                  <a:pt x="14575" y="8103"/>
                </a:lnTo>
                <a:lnTo>
                  <a:pt x="14405" y="8273"/>
                </a:lnTo>
                <a:lnTo>
                  <a:pt x="14210" y="8395"/>
                </a:lnTo>
                <a:lnTo>
                  <a:pt x="14016" y="8492"/>
                </a:lnTo>
                <a:lnTo>
                  <a:pt x="13772" y="8565"/>
                </a:lnTo>
                <a:lnTo>
                  <a:pt x="14040" y="8030"/>
                </a:lnTo>
                <a:close/>
                <a:moveTo>
                  <a:pt x="13748" y="6619"/>
                </a:moveTo>
                <a:lnTo>
                  <a:pt x="14332" y="6643"/>
                </a:lnTo>
                <a:lnTo>
                  <a:pt x="14162" y="6935"/>
                </a:lnTo>
                <a:lnTo>
                  <a:pt x="13967" y="6935"/>
                </a:lnTo>
                <a:lnTo>
                  <a:pt x="13772" y="6959"/>
                </a:lnTo>
                <a:lnTo>
                  <a:pt x="13724" y="6984"/>
                </a:lnTo>
                <a:lnTo>
                  <a:pt x="13699" y="7008"/>
                </a:lnTo>
                <a:lnTo>
                  <a:pt x="13675" y="7057"/>
                </a:lnTo>
                <a:lnTo>
                  <a:pt x="13675" y="7130"/>
                </a:lnTo>
                <a:lnTo>
                  <a:pt x="13724" y="7203"/>
                </a:lnTo>
                <a:lnTo>
                  <a:pt x="13845" y="7276"/>
                </a:lnTo>
                <a:lnTo>
                  <a:pt x="13967" y="7324"/>
                </a:lnTo>
                <a:lnTo>
                  <a:pt x="13724" y="7811"/>
                </a:lnTo>
                <a:lnTo>
                  <a:pt x="13456" y="7811"/>
                </a:lnTo>
                <a:lnTo>
                  <a:pt x="13432" y="7835"/>
                </a:lnTo>
                <a:lnTo>
                  <a:pt x="13456" y="7860"/>
                </a:lnTo>
                <a:lnTo>
                  <a:pt x="13480" y="7884"/>
                </a:lnTo>
                <a:lnTo>
                  <a:pt x="13651" y="7933"/>
                </a:lnTo>
                <a:lnTo>
                  <a:pt x="13310" y="8614"/>
                </a:lnTo>
                <a:lnTo>
                  <a:pt x="12896" y="8638"/>
                </a:lnTo>
                <a:lnTo>
                  <a:pt x="12872" y="8638"/>
                </a:lnTo>
                <a:lnTo>
                  <a:pt x="13018" y="8419"/>
                </a:lnTo>
                <a:lnTo>
                  <a:pt x="13140" y="8176"/>
                </a:lnTo>
                <a:lnTo>
                  <a:pt x="13359" y="7665"/>
                </a:lnTo>
                <a:lnTo>
                  <a:pt x="13553" y="7130"/>
                </a:lnTo>
                <a:lnTo>
                  <a:pt x="13748" y="6619"/>
                </a:lnTo>
                <a:close/>
                <a:moveTo>
                  <a:pt x="12872" y="6473"/>
                </a:moveTo>
                <a:lnTo>
                  <a:pt x="13359" y="6570"/>
                </a:lnTo>
                <a:lnTo>
                  <a:pt x="12945" y="7616"/>
                </a:lnTo>
                <a:lnTo>
                  <a:pt x="12702" y="8152"/>
                </a:lnTo>
                <a:lnTo>
                  <a:pt x="12434" y="8638"/>
                </a:lnTo>
                <a:lnTo>
                  <a:pt x="12434" y="8687"/>
                </a:lnTo>
                <a:lnTo>
                  <a:pt x="12166" y="8687"/>
                </a:lnTo>
                <a:lnTo>
                  <a:pt x="12264" y="8395"/>
                </a:lnTo>
                <a:lnTo>
                  <a:pt x="12507" y="7641"/>
                </a:lnTo>
                <a:lnTo>
                  <a:pt x="12750" y="6886"/>
                </a:lnTo>
                <a:lnTo>
                  <a:pt x="12872" y="6473"/>
                </a:lnTo>
                <a:close/>
                <a:moveTo>
                  <a:pt x="13821" y="3115"/>
                </a:moveTo>
                <a:lnTo>
                  <a:pt x="13578" y="3674"/>
                </a:lnTo>
                <a:lnTo>
                  <a:pt x="12921" y="3650"/>
                </a:lnTo>
                <a:lnTo>
                  <a:pt x="12872" y="3674"/>
                </a:lnTo>
                <a:lnTo>
                  <a:pt x="12823" y="3723"/>
                </a:lnTo>
                <a:lnTo>
                  <a:pt x="12823" y="3796"/>
                </a:lnTo>
                <a:lnTo>
                  <a:pt x="12872" y="3820"/>
                </a:lnTo>
                <a:lnTo>
                  <a:pt x="13140" y="3942"/>
                </a:lnTo>
                <a:lnTo>
                  <a:pt x="13432" y="4015"/>
                </a:lnTo>
                <a:lnTo>
                  <a:pt x="13164" y="4672"/>
                </a:lnTo>
                <a:lnTo>
                  <a:pt x="12872" y="4696"/>
                </a:lnTo>
                <a:lnTo>
                  <a:pt x="12823" y="4745"/>
                </a:lnTo>
                <a:lnTo>
                  <a:pt x="12799" y="4794"/>
                </a:lnTo>
                <a:lnTo>
                  <a:pt x="12823" y="4842"/>
                </a:lnTo>
                <a:lnTo>
                  <a:pt x="12872" y="4867"/>
                </a:lnTo>
                <a:lnTo>
                  <a:pt x="13042" y="4891"/>
                </a:lnTo>
                <a:lnTo>
                  <a:pt x="12750" y="5670"/>
                </a:lnTo>
                <a:lnTo>
                  <a:pt x="12483" y="6448"/>
                </a:lnTo>
                <a:lnTo>
                  <a:pt x="12045" y="7860"/>
                </a:lnTo>
                <a:lnTo>
                  <a:pt x="11826" y="8444"/>
                </a:lnTo>
                <a:lnTo>
                  <a:pt x="11753" y="8638"/>
                </a:lnTo>
                <a:lnTo>
                  <a:pt x="11704" y="8711"/>
                </a:lnTo>
                <a:lnTo>
                  <a:pt x="11777" y="8663"/>
                </a:lnTo>
                <a:lnTo>
                  <a:pt x="11729" y="8736"/>
                </a:lnTo>
                <a:lnTo>
                  <a:pt x="10999" y="8784"/>
                </a:lnTo>
                <a:lnTo>
                  <a:pt x="11120" y="8517"/>
                </a:lnTo>
                <a:lnTo>
                  <a:pt x="11218" y="8225"/>
                </a:lnTo>
                <a:lnTo>
                  <a:pt x="11364" y="7689"/>
                </a:lnTo>
                <a:lnTo>
                  <a:pt x="11607" y="6789"/>
                </a:lnTo>
                <a:lnTo>
                  <a:pt x="11753" y="6351"/>
                </a:lnTo>
                <a:lnTo>
                  <a:pt x="11899" y="5889"/>
                </a:lnTo>
                <a:lnTo>
                  <a:pt x="12118" y="5207"/>
                </a:lnTo>
                <a:lnTo>
                  <a:pt x="12337" y="4502"/>
                </a:lnTo>
                <a:lnTo>
                  <a:pt x="12556" y="3820"/>
                </a:lnTo>
                <a:lnTo>
                  <a:pt x="12799" y="3115"/>
                </a:lnTo>
                <a:close/>
                <a:moveTo>
                  <a:pt x="12434" y="3115"/>
                </a:moveTo>
                <a:lnTo>
                  <a:pt x="12288" y="3382"/>
                </a:lnTo>
                <a:lnTo>
                  <a:pt x="12142" y="3674"/>
                </a:lnTo>
                <a:lnTo>
                  <a:pt x="12045" y="3991"/>
                </a:lnTo>
                <a:lnTo>
                  <a:pt x="11948" y="4307"/>
                </a:lnTo>
                <a:lnTo>
                  <a:pt x="11777" y="4964"/>
                </a:lnTo>
                <a:lnTo>
                  <a:pt x="11607" y="5572"/>
                </a:lnTo>
                <a:lnTo>
                  <a:pt x="10536" y="8809"/>
                </a:lnTo>
                <a:lnTo>
                  <a:pt x="10342" y="8833"/>
                </a:lnTo>
                <a:lnTo>
                  <a:pt x="10488" y="8249"/>
                </a:lnTo>
                <a:lnTo>
                  <a:pt x="10585" y="7665"/>
                </a:lnTo>
                <a:lnTo>
                  <a:pt x="10950" y="6132"/>
                </a:lnTo>
                <a:lnTo>
                  <a:pt x="11120" y="5402"/>
                </a:lnTo>
                <a:lnTo>
                  <a:pt x="11315" y="4648"/>
                </a:lnTo>
                <a:lnTo>
                  <a:pt x="11388" y="4258"/>
                </a:lnTo>
                <a:lnTo>
                  <a:pt x="11437" y="3869"/>
                </a:lnTo>
                <a:lnTo>
                  <a:pt x="11485" y="3480"/>
                </a:lnTo>
                <a:lnTo>
                  <a:pt x="11485" y="3115"/>
                </a:lnTo>
                <a:close/>
                <a:moveTo>
                  <a:pt x="11169" y="3090"/>
                </a:moveTo>
                <a:lnTo>
                  <a:pt x="11072" y="3455"/>
                </a:lnTo>
                <a:lnTo>
                  <a:pt x="10974" y="3820"/>
                </a:lnTo>
                <a:lnTo>
                  <a:pt x="10804" y="4550"/>
                </a:lnTo>
                <a:lnTo>
                  <a:pt x="10658" y="5305"/>
                </a:lnTo>
                <a:lnTo>
                  <a:pt x="10512" y="6035"/>
                </a:lnTo>
                <a:lnTo>
                  <a:pt x="10342" y="6716"/>
                </a:lnTo>
                <a:lnTo>
                  <a:pt x="10147" y="7422"/>
                </a:lnTo>
                <a:lnTo>
                  <a:pt x="9977" y="8152"/>
                </a:lnTo>
                <a:lnTo>
                  <a:pt x="9904" y="8517"/>
                </a:lnTo>
                <a:lnTo>
                  <a:pt x="9855" y="8857"/>
                </a:lnTo>
                <a:lnTo>
                  <a:pt x="9490" y="8906"/>
                </a:lnTo>
                <a:lnTo>
                  <a:pt x="9539" y="8687"/>
                </a:lnTo>
                <a:lnTo>
                  <a:pt x="9539" y="8468"/>
                </a:lnTo>
                <a:lnTo>
                  <a:pt x="9514" y="8054"/>
                </a:lnTo>
                <a:lnTo>
                  <a:pt x="9539" y="7616"/>
                </a:lnTo>
                <a:lnTo>
                  <a:pt x="9563" y="7178"/>
                </a:lnTo>
                <a:lnTo>
                  <a:pt x="9685" y="6327"/>
                </a:lnTo>
                <a:lnTo>
                  <a:pt x="9758" y="5816"/>
                </a:lnTo>
                <a:lnTo>
                  <a:pt x="9855" y="5353"/>
                </a:lnTo>
                <a:lnTo>
                  <a:pt x="9977" y="4867"/>
                </a:lnTo>
                <a:lnTo>
                  <a:pt x="10098" y="4380"/>
                </a:lnTo>
                <a:lnTo>
                  <a:pt x="10171" y="4088"/>
                </a:lnTo>
                <a:lnTo>
                  <a:pt x="10244" y="3747"/>
                </a:lnTo>
                <a:lnTo>
                  <a:pt x="10293" y="3407"/>
                </a:lnTo>
                <a:lnTo>
                  <a:pt x="10293" y="3236"/>
                </a:lnTo>
                <a:lnTo>
                  <a:pt x="10269" y="3090"/>
                </a:lnTo>
                <a:close/>
                <a:moveTo>
                  <a:pt x="9149" y="3042"/>
                </a:moveTo>
                <a:lnTo>
                  <a:pt x="9952" y="3066"/>
                </a:lnTo>
                <a:lnTo>
                  <a:pt x="9879" y="3382"/>
                </a:lnTo>
                <a:lnTo>
                  <a:pt x="9831" y="3674"/>
                </a:lnTo>
                <a:lnTo>
                  <a:pt x="9782" y="3991"/>
                </a:lnTo>
                <a:lnTo>
                  <a:pt x="9709" y="4283"/>
                </a:lnTo>
                <a:lnTo>
                  <a:pt x="9490" y="5110"/>
                </a:lnTo>
                <a:lnTo>
                  <a:pt x="9393" y="5548"/>
                </a:lnTo>
                <a:lnTo>
                  <a:pt x="9320" y="5962"/>
                </a:lnTo>
                <a:lnTo>
                  <a:pt x="9222" y="6789"/>
                </a:lnTo>
                <a:lnTo>
                  <a:pt x="9125" y="7592"/>
                </a:lnTo>
                <a:lnTo>
                  <a:pt x="9125" y="7738"/>
                </a:lnTo>
                <a:lnTo>
                  <a:pt x="9125" y="7908"/>
                </a:lnTo>
                <a:lnTo>
                  <a:pt x="9149" y="8273"/>
                </a:lnTo>
                <a:lnTo>
                  <a:pt x="9149" y="8614"/>
                </a:lnTo>
                <a:lnTo>
                  <a:pt x="9125" y="8784"/>
                </a:lnTo>
                <a:lnTo>
                  <a:pt x="9076" y="8930"/>
                </a:lnTo>
                <a:lnTo>
                  <a:pt x="9052" y="8955"/>
                </a:lnTo>
                <a:lnTo>
                  <a:pt x="8906" y="8955"/>
                </a:lnTo>
                <a:lnTo>
                  <a:pt x="8517" y="9003"/>
                </a:lnTo>
                <a:lnTo>
                  <a:pt x="8638" y="8273"/>
                </a:lnTo>
                <a:lnTo>
                  <a:pt x="8736" y="7519"/>
                </a:lnTo>
                <a:lnTo>
                  <a:pt x="8857" y="6035"/>
                </a:lnTo>
                <a:lnTo>
                  <a:pt x="8955" y="5280"/>
                </a:lnTo>
                <a:lnTo>
                  <a:pt x="9052" y="4550"/>
                </a:lnTo>
                <a:lnTo>
                  <a:pt x="9149" y="3796"/>
                </a:lnTo>
                <a:lnTo>
                  <a:pt x="9149" y="3407"/>
                </a:lnTo>
                <a:lnTo>
                  <a:pt x="9149" y="3042"/>
                </a:lnTo>
                <a:close/>
                <a:moveTo>
                  <a:pt x="8006" y="2993"/>
                </a:moveTo>
                <a:lnTo>
                  <a:pt x="8809" y="3017"/>
                </a:lnTo>
                <a:lnTo>
                  <a:pt x="8784" y="3139"/>
                </a:lnTo>
                <a:lnTo>
                  <a:pt x="8784" y="3261"/>
                </a:lnTo>
                <a:lnTo>
                  <a:pt x="8784" y="3504"/>
                </a:lnTo>
                <a:lnTo>
                  <a:pt x="8784" y="3747"/>
                </a:lnTo>
                <a:lnTo>
                  <a:pt x="8760" y="3991"/>
                </a:lnTo>
                <a:lnTo>
                  <a:pt x="8687" y="4502"/>
                </a:lnTo>
                <a:lnTo>
                  <a:pt x="8590" y="4988"/>
                </a:lnTo>
                <a:lnTo>
                  <a:pt x="8517" y="5475"/>
                </a:lnTo>
                <a:lnTo>
                  <a:pt x="8395" y="6375"/>
                </a:lnTo>
                <a:lnTo>
                  <a:pt x="8298" y="7251"/>
                </a:lnTo>
                <a:lnTo>
                  <a:pt x="8200" y="8152"/>
                </a:lnTo>
                <a:lnTo>
                  <a:pt x="8079" y="9028"/>
                </a:lnTo>
                <a:lnTo>
                  <a:pt x="7957" y="9028"/>
                </a:lnTo>
                <a:lnTo>
                  <a:pt x="7981" y="8273"/>
                </a:lnTo>
                <a:lnTo>
                  <a:pt x="8006" y="7495"/>
                </a:lnTo>
                <a:lnTo>
                  <a:pt x="8103" y="5962"/>
                </a:lnTo>
                <a:lnTo>
                  <a:pt x="8127" y="5572"/>
                </a:lnTo>
                <a:lnTo>
                  <a:pt x="8103" y="5159"/>
                </a:lnTo>
                <a:lnTo>
                  <a:pt x="8054" y="4380"/>
                </a:lnTo>
                <a:lnTo>
                  <a:pt x="8030" y="3674"/>
                </a:lnTo>
                <a:lnTo>
                  <a:pt x="8030" y="3334"/>
                </a:lnTo>
                <a:lnTo>
                  <a:pt x="8006" y="2993"/>
                </a:lnTo>
                <a:close/>
                <a:moveTo>
                  <a:pt x="6959" y="2945"/>
                </a:moveTo>
                <a:lnTo>
                  <a:pt x="7081" y="2969"/>
                </a:lnTo>
                <a:lnTo>
                  <a:pt x="7714" y="2969"/>
                </a:lnTo>
                <a:lnTo>
                  <a:pt x="7641" y="3285"/>
                </a:lnTo>
                <a:lnTo>
                  <a:pt x="7592" y="3626"/>
                </a:lnTo>
                <a:lnTo>
                  <a:pt x="7592" y="3966"/>
                </a:lnTo>
                <a:lnTo>
                  <a:pt x="7616" y="4307"/>
                </a:lnTo>
                <a:lnTo>
                  <a:pt x="7665" y="5013"/>
                </a:lnTo>
                <a:lnTo>
                  <a:pt x="7689" y="5329"/>
                </a:lnTo>
                <a:lnTo>
                  <a:pt x="7689" y="5670"/>
                </a:lnTo>
                <a:lnTo>
                  <a:pt x="7665" y="6497"/>
                </a:lnTo>
                <a:lnTo>
                  <a:pt x="7592" y="7349"/>
                </a:lnTo>
                <a:lnTo>
                  <a:pt x="7543" y="8200"/>
                </a:lnTo>
                <a:lnTo>
                  <a:pt x="7543" y="8638"/>
                </a:lnTo>
                <a:lnTo>
                  <a:pt x="7543" y="9052"/>
                </a:lnTo>
                <a:lnTo>
                  <a:pt x="7081" y="9052"/>
                </a:lnTo>
                <a:lnTo>
                  <a:pt x="7130" y="8614"/>
                </a:lnTo>
                <a:lnTo>
                  <a:pt x="7178" y="8152"/>
                </a:lnTo>
                <a:lnTo>
                  <a:pt x="7178" y="7689"/>
                </a:lnTo>
                <a:lnTo>
                  <a:pt x="7178" y="7227"/>
                </a:lnTo>
                <a:lnTo>
                  <a:pt x="7154" y="6302"/>
                </a:lnTo>
                <a:lnTo>
                  <a:pt x="7081" y="5402"/>
                </a:lnTo>
                <a:lnTo>
                  <a:pt x="7008" y="4648"/>
                </a:lnTo>
                <a:lnTo>
                  <a:pt x="6935" y="3893"/>
                </a:lnTo>
                <a:lnTo>
                  <a:pt x="6935" y="3674"/>
                </a:lnTo>
                <a:lnTo>
                  <a:pt x="6959" y="3431"/>
                </a:lnTo>
                <a:lnTo>
                  <a:pt x="6959" y="3188"/>
                </a:lnTo>
                <a:lnTo>
                  <a:pt x="6959" y="2945"/>
                </a:lnTo>
                <a:close/>
                <a:moveTo>
                  <a:pt x="6570" y="2945"/>
                </a:moveTo>
                <a:lnTo>
                  <a:pt x="6546" y="3163"/>
                </a:lnTo>
                <a:lnTo>
                  <a:pt x="6521" y="3382"/>
                </a:lnTo>
                <a:lnTo>
                  <a:pt x="6497" y="3796"/>
                </a:lnTo>
                <a:lnTo>
                  <a:pt x="6521" y="4210"/>
                </a:lnTo>
                <a:lnTo>
                  <a:pt x="6619" y="5061"/>
                </a:lnTo>
                <a:lnTo>
                  <a:pt x="6716" y="6059"/>
                </a:lnTo>
                <a:lnTo>
                  <a:pt x="6740" y="6546"/>
                </a:lnTo>
                <a:lnTo>
                  <a:pt x="6765" y="7057"/>
                </a:lnTo>
                <a:lnTo>
                  <a:pt x="6765" y="7568"/>
                </a:lnTo>
                <a:lnTo>
                  <a:pt x="6765" y="8079"/>
                </a:lnTo>
                <a:lnTo>
                  <a:pt x="6716" y="8590"/>
                </a:lnTo>
                <a:lnTo>
                  <a:pt x="6643" y="9076"/>
                </a:lnTo>
                <a:lnTo>
                  <a:pt x="6473" y="9076"/>
                </a:lnTo>
                <a:lnTo>
                  <a:pt x="6473" y="8979"/>
                </a:lnTo>
                <a:lnTo>
                  <a:pt x="6448" y="8882"/>
                </a:lnTo>
                <a:lnTo>
                  <a:pt x="6400" y="8711"/>
                </a:lnTo>
                <a:lnTo>
                  <a:pt x="6351" y="8298"/>
                </a:lnTo>
                <a:lnTo>
                  <a:pt x="6302" y="7884"/>
                </a:lnTo>
                <a:lnTo>
                  <a:pt x="6229" y="7081"/>
                </a:lnTo>
                <a:lnTo>
                  <a:pt x="6181" y="6424"/>
                </a:lnTo>
                <a:lnTo>
                  <a:pt x="6108" y="5767"/>
                </a:lnTo>
                <a:lnTo>
                  <a:pt x="5913" y="4137"/>
                </a:lnTo>
                <a:lnTo>
                  <a:pt x="5864" y="3820"/>
                </a:lnTo>
                <a:lnTo>
                  <a:pt x="5816" y="3528"/>
                </a:lnTo>
                <a:lnTo>
                  <a:pt x="5743" y="3212"/>
                </a:lnTo>
                <a:lnTo>
                  <a:pt x="5645" y="2945"/>
                </a:lnTo>
                <a:close/>
                <a:moveTo>
                  <a:pt x="5013" y="2920"/>
                </a:moveTo>
                <a:lnTo>
                  <a:pt x="5475" y="2945"/>
                </a:lnTo>
                <a:lnTo>
                  <a:pt x="5451" y="3236"/>
                </a:lnTo>
                <a:lnTo>
                  <a:pt x="5475" y="3528"/>
                </a:lnTo>
                <a:lnTo>
                  <a:pt x="5524" y="4137"/>
                </a:lnTo>
                <a:lnTo>
                  <a:pt x="5718" y="5767"/>
                </a:lnTo>
                <a:lnTo>
                  <a:pt x="5791" y="6424"/>
                </a:lnTo>
                <a:lnTo>
                  <a:pt x="5840" y="7081"/>
                </a:lnTo>
                <a:lnTo>
                  <a:pt x="5889" y="7860"/>
                </a:lnTo>
                <a:lnTo>
                  <a:pt x="5986" y="8663"/>
                </a:lnTo>
                <a:lnTo>
                  <a:pt x="6010" y="8857"/>
                </a:lnTo>
                <a:lnTo>
                  <a:pt x="6035" y="9003"/>
                </a:lnTo>
                <a:lnTo>
                  <a:pt x="6083" y="9125"/>
                </a:lnTo>
                <a:lnTo>
                  <a:pt x="5913" y="9149"/>
                </a:lnTo>
                <a:lnTo>
                  <a:pt x="5962" y="9052"/>
                </a:lnTo>
                <a:lnTo>
                  <a:pt x="5962" y="8906"/>
                </a:lnTo>
                <a:lnTo>
                  <a:pt x="5864" y="8395"/>
                </a:lnTo>
                <a:lnTo>
                  <a:pt x="5718" y="7860"/>
                </a:lnTo>
                <a:lnTo>
                  <a:pt x="5572" y="7349"/>
                </a:lnTo>
                <a:lnTo>
                  <a:pt x="5451" y="6838"/>
                </a:lnTo>
                <a:lnTo>
                  <a:pt x="5207" y="5670"/>
                </a:lnTo>
                <a:lnTo>
                  <a:pt x="5086" y="5110"/>
                </a:lnTo>
                <a:lnTo>
                  <a:pt x="4940" y="4550"/>
                </a:lnTo>
                <a:lnTo>
                  <a:pt x="4721" y="3723"/>
                </a:lnTo>
                <a:lnTo>
                  <a:pt x="4526" y="2920"/>
                </a:lnTo>
                <a:close/>
                <a:moveTo>
                  <a:pt x="5572" y="9612"/>
                </a:moveTo>
                <a:lnTo>
                  <a:pt x="5791" y="9660"/>
                </a:lnTo>
                <a:lnTo>
                  <a:pt x="5621" y="9904"/>
                </a:lnTo>
                <a:lnTo>
                  <a:pt x="5499" y="10147"/>
                </a:lnTo>
                <a:lnTo>
                  <a:pt x="5426" y="10293"/>
                </a:lnTo>
                <a:lnTo>
                  <a:pt x="5378" y="10439"/>
                </a:lnTo>
                <a:lnTo>
                  <a:pt x="5329" y="10609"/>
                </a:lnTo>
                <a:lnTo>
                  <a:pt x="5353" y="10755"/>
                </a:lnTo>
                <a:lnTo>
                  <a:pt x="5378" y="10804"/>
                </a:lnTo>
                <a:lnTo>
                  <a:pt x="5402" y="10853"/>
                </a:lnTo>
                <a:lnTo>
                  <a:pt x="5402" y="10926"/>
                </a:lnTo>
                <a:lnTo>
                  <a:pt x="5426" y="10999"/>
                </a:lnTo>
                <a:lnTo>
                  <a:pt x="5451" y="11120"/>
                </a:lnTo>
                <a:lnTo>
                  <a:pt x="5499" y="11217"/>
                </a:lnTo>
                <a:lnTo>
                  <a:pt x="5305" y="11242"/>
                </a:lnTo>
                <a:lnTo>
                  <a:pt x="5110" y="11290"/>
                </a:lnTo>
                <a:lnTo>
                  <a:pt x="4988" y="11193"/>
                </a:lnTo>
                <a:lnTo>
                  <a:pt x="4940" y="11144"/>
                </a:lnTo>
                <a:lnTo>
                  <a:pt x="4867" y="11071"/>
                </a:lnTo>
                <a:lnTo>
                  <a:pt x="5037" y="10853"/>
                </a:lnTo>
                <a:lnTo>
                  <a:pt x="5159" y="10585"/>
                </a:lnTo>
                <a:lnTo>
                  <a:pt x="5353" y="10074"/>
                </a:lnTo>
                <a:lnTo>
                  <a:pt x="5451" y="9831"/>
                </a:lnTo>
                <a:lnTo>
                  <a:pt x="5572" y="9612"/>
                </a:lnTo>
                <a:close/>
                <a:moveTo>
                  <a:pt x="14016" y="11193"/>
                </a:moveTo>
                <a:lnTo>
                  <a:pt x="14040" y="11290"/>
                </a:lnTo>
                <a:lnTo>
                  <a:pt x="13845" y="11290"/>
                </a:lnTo>
                <a:lnTo>
                  <a:pt x="13724" y="11315"/>
                </a:lnTo>
                <a:lnTo>
                  <a:pt x="13651" y="11217"/>
                </a:lnTo>
                <a:lnTo>
                  <a:pt x="13772" y="11217"/>
                </a:lnTo>
                <a:lnTo>
                  <a:pt x="14016" y="11193"/>
                </a:lnTo>
                <a:close/>
                <a:moveTo>
                  <a:pt x="5864" y="10950"/>
                </a:moveTo>
                <a:lnTo>
                  <a:pt x="6083" y="11023"/>
                </a:lnTo>
                <a:lnTo>
                  <a:pt x="6302" y="11047"/>
                </a:lnTo>
                <a:lnTo>
                  <a:pt x="6692" y="11071"/>
                </a:lnTo>
                <a:lnTo>
                  <a:pt x="7397" y="11096"/>
                </a:lnTo>
                <a:lnTo>
                  <a:pt x="8079" y="11120"/>
                </a:lnTo>
                <a:lnTo>
                  <a:pt x="9490" y="11120"/>
                </a:lnTo>
                <a:lnTo>
                  <a:pt x="10877" y="11169"/>
                </a:lnTo>
                <a:lnTo>
                  <a:pt x="12288" y="11217"/>
                </a:lnTo>
                <a:lnTo>
                  <a:pt x="13188" y="11217"/>
                </a:lnTo>
                <a:lnTo>
                  <a:pt x="13261" y="11315"/>
                </a:lnTo>
                <a:lnTo>
                  <a:pt x="13310" y="11388"/>
                </a:lnTo>
                <a:lnTo>
                  <a:pt x="12872" y="11339"/>
                </a:lnTo>
                <a:lnTo>
                  <a:pt x="12434" y="11315"/>
                </a:lnTo>
                <a:lnTo>
                  <a:pt x="11534" y="11315"/>
                </a:lnTo>
                <a:lnTo>
                  <a:pt x="10634" y="11363"/>
                </a:lnTo>
                <a:lnTo>
                  <a:pt x="9733" y="11363"/>
                </a:lnTo>
                <a:lnTo>
                  <a:pt x="9247" y="11339"/>
                </a:lnTo>
                <a:lnTo>
                  <a:pt x="8736" y="11290"/>
                </a:lnTo>
                <a:lnTo>
                  <a:pt x="8225" y="11242"/>
                </a:lnTo>
                <a:lnTo>
                  <a:pt x="7738" y="11193"/>
                </a:lnTo>
                <a:lnTo>
                  <a:pt x="6862" y="11120"/>
                </a:lnTo>
                <a:lnTo>
                  <a:pt x="6424" y="11120"/>
                </a:lnTo>
                <a:lnTo>
                  <a:pt x="6205" y="11144"/>
                </a:lnTo>
                <a:lnTo>
                  <a:pt x="6010" y="11193"/>
                </a:lnTo>
                <a:lnTo>
                  <a:pt x="5986" y="11169"/>
                </a:lnTo>
                <a:lnTo>
                  <a:pt x="5864" y="10950"/>
                </a:lnTo>
                <a:close/>
                <a:moveTo>
                  <a:pt x="5572" y="12191"/>
                </a:moveTo>
                <a:lnTo>
                  <a:pt x="5499" y="12215"/>
                </a:lnTo>
                <a:lnTo>
                  <a:pt x="5402" y="12264"/>
                </a:lnTo>
                <a:lnTo>
                  <a:pt x="5329" y="12312"/>
                </a:lnTo>
                <a:lnTo>
                  <a:pt x="5256" y="12361"/>
                </a:lnTo>
                <a:lnTo>
                  <a:pt x="5232" y="12434"/>
                </a:lnTo>
                <a:lnTo>
                  <a:pt x="5183" y="12507"/>
                </a:lnTo>
                <a:lnTo>
                  <a:pt x="5183" y="12580"/>
                </a:lnTo>
                <a:lnTo>
                  <a:pt x="5207" y="12629"/>
                </a:lnTo>
                <a:lnTo>
                  <a:pt x="5232" y="12726"/>
                </a:lnTo>
                <a:lnTo>
                  <a:pt x="5305" y="12799"/>
                </a:lnTo>
                <a:lnTo>
                  <a:pt x="5378" y="12823"/>
                </a:lnTo>
                <a:lnTo>
                  <a:pt x="5475" y="12848"/>
                </a:lnTo>
                <a:lnTo>
                  <a:pt x="5572" y="12823"/>
                </a:lnTo>
                <a:lnTo>
                  <a:pt x="5670" y="12799"/>
                </a:lnTo>
                <a:lnTo>
                  <a:pt x="5767" y="12750"/>
                </a:lnTo>
                <a:lnTo>
                  <a:pt x="5840" y="12653"/>
                </a:lnTo>
                <a:lnTo>
                  <a:pt x="5864" y="12580"/>
                </a:lnTo>
                <a:lnTo>
                  <a:pt x="5889" y="12483"/>
                </a:lnTo>
                <a:lnTo>
                  <a:pt x="5864" y="12410"/>
                </a:lnTo>
                <a:lnTo>
                  <a:pt x="5816" y="12312"/>
                </a:lnTo>
                <a:lnTo>
                  <a:pt x="5743" y="12264"/>
                </a:lnTo>
                <a:lnTo>
                  <a:pt x="5670" y="12215"/>
                </a:lnTo>
                <a:lnTo>
                  <a:pt x="5572" y="12191"/>
                </a:lnTo>
                <a:close/>
                <a:moveTo>
                  <a:pt x="14040" y="12239"/>
                </a:moveTo>
                <a:lnTo>
                  <a:pt x="13967" y="12264"/>
                </a:lnTo>
                <a:lnTo>
                  <a:pt x="13918" y="12288"/>
                </a:lnTo>
                <a:lnTo>
                  <a:pt x="13797" y="12361"/>
                </a:lnTo>
                <a:lnTo>
                  <a:pt x="13724" y="12458"/>
                </a:lnTo>
                <a:lnTo>
                  <a:pt x="13699" y="12531"/>
                </a:lnTo>
                <a:lnTo>
                  <a:pt x="13675" y="12604"/>
                </a:lnTo>
                <a:lnTo>
                  <a:pt x="13699" y="12677"/>
                </a:lnTo>
                <a:lnTo>
                  <a:pt x="13724" y="12750"/>
                </a:lnTo>
                <a:lnTo>
                  <a:pt x="13797" y="12872"/>
                </a:lnTo>
                <a:lnTo>
                  <a:pt x="13918" y="12945"/>
                </a:lnTo>
                <a:lnTo>
                  <a:pt x="13967" y="12969"/>
                </a:lnTo>
                <a:lnTo>
                  <a:pt x="14113" y="12969"/>
                </a:lnTo>
                <a:lnTo>
                  <a:pt x="14186" y="12945"/>
                </a:lnTo>
                <a:lnTo>
                  <a:pt x="14308" y="12872"/>
                </a:lnTo>
                <a:lnTo>
                  <a:pt x="14381" y="12750"/>
                </a:lnTo>
                <a:lnTo>
                  <a:pt x="14405" y="12677"/>
                </a:lnTo>
                <a:lnTo>
                  <a:pt x="14405" y="12604"/>
                </a:lnTo>
                <a:lnTo>
                  <a:pt x="14405" y="12531"/>
                </a:lnTo>
                <a:lnTo>
                  <a:pt x="14381" y="12458"/>
                </a:lnTo>
                <a:lnTo>
                  <a:pt x="14308" y="12361"/>
                </a:lnTo>
                <a:lnTo>
                  <a:pt x="14186" y="12288"/>
                </a:lnTo>
                <a:lnTo>
                  <a:pt x="14113" y="12264"/>
                </a:lnTo>
                <a:lnTo>
                  <a:pt x="14040" y="12239"/>
                </a:lnTo>
                <a:close/>
                <a:moveTo>
                  <a:pt x="14089" y="11753"/>
                </a:moveTo>
                <a:lnTo>
                  <a:pt x="14235" y="11777"/>
                </a:lnTo>
                <a:lnTo>
                  <a:pt x="14381" y="11801"/>
                </a:lnTo>
                <a:lnTo>
                  <a:pt x="14502" y="11874"/>
                </a:lnTo>
                <a:lnTo>
                  <a:pt x="14600" y="11972"/>
                </a:lnTo>
                <a:lnTo>
                  <a:pt x="14673" y="12093"/>
                </a:lnTo>
                <a:lnTo>
                  <a:pt x="14746" y="12215"/>
                </a:lnTo>
                <a:lnTo>
                  <a:pt x="14770" y="12385"/>
                </a:lnTo>
                <a:lnTo>
                  <a:pt x="14794" y="12580"/>
                </a:lnTo>
                <a:lnTo>
                  <a:pt x="14770" y="12750"/>
                </a:lnTo>
                <a:lnTo>
                  <a:pt x="14721" y="12896"/>
                </a:lnTo>
                <a:lnTo>
                  <a:pt x="14648" y="13042"/>
                </a:lnTo>
                <a:lnTo>
                  <a:pt x="14551" y="13164"/>
                </a:lnTo>
                <a:lnTo>
                  <a:pt x="14405" y="13261"/>
                </a:lnTo>
                <a:lnTo>
                  <a:pt x="14259" y="13334"/>
                </a:lnTo>
                <a:lnTo>
                  <a:pt x="14089" y="13383"/>
                </a:lnTo>
                <a:lnTo>
                  <a:pt x="13870" y="13383"/>
                </a:lnTo>
                <a:lnTo>
                  <a:pt x="13651" y="13334"/>
                </a:lnTo>
                <a:lnTo>
                  <a:pt x="13480" y="13261"/>
                </a:lnTo>
                <a:lnTo>
                  <a:pt x="13334" y="13164"/>
                </a:lnTo>
                <a:lnTo>
                  <a:pt x="13237" y="13018"/>
                </a:lnTo>
                <a:lnTo>
                  <a:pt x="13164" y="12848"/>
                </a:lnTo>
                <a:lnTo>
                  <a:pt x="13164" y="12653"/>
                </a:lnTo>
                <a:lnTo>
                  <a:pt x="13213" y="12434"/>
                </a:lnTo>
                <a:lnTo>
                  <a:pt x="13286" y="12264"/>
                </a:lnTo>
                <a:lnTo>
                  <a:pt x="13359" y="12118"/>
                </a:lnTo>
                <a:lnTo>
                  <a:pt x="13480" y="11972"/>
                </a:lnTo>
                <a:lnTo>
                  <a:pt x="13602" y="11850"/>
                </a:lnTo>
                <a:lnTo>
                  <a:pt x="13602" y="11826"/>
                </a:lnTo>
                <a:lnTo>
                  <a:pt x="13675" y="11850"/>
                </a:lnTo>
                <a:lnTo>
                  <a:pt x="13748" y="11850"/>
                </a:lnTo>
                <a:lnTo>
                  <a:pt x="13797" y="11826"/>
                </a:lnTo>
                <a:lnTo>
                  <a:pt x="13845" y="11777"/>
                </a:lnTo>
                <a:lnTo>
                  <a:pt x="13918" y="11777"/>
                </a:lnTo>
                <a:lnTo>
                  <a:pt x="14089" y="11753"/>
                </a:lnTo>
                <a:close/>
                <a:moveTo>
                  <a:pt x="5475" y="11631"/>
                </a:moveTo>
                <a:lnTo>
                  <a:pt x="5524" y="11704"/>
                </a:lnTo>
                <a:lnTo>
                  <a:pt x="5597" y="11728"/>
                </a:lnTo>
                <a:lnTo>
                  <a:pt x="5645" y="11753"/>
                </a:lnTo>
                <a:lnTo>
                  <a:pt x="5743" y="11753"/>
                </a:lnTo>
                <a:lnTo>
                  <a:pt x="5840" y="11728"/>
                </a:lnTo>
                <a:lnTo>
                  <a:pt x="5937" y="11753"/>
                </a:lnTo>
                <a:lnTo>
                  <a:pt x="6010" y="11801"/>
                </a:lnTo>
                <a:lnTo>
                  <a:pt x="6083" y="11874"/>
                </a:lnTo>
                <a:lnTo>
                  <a:pt x="6132" y="11972"/>
                </a:lnTo>
                <a:lnTo>
                  <a:pt x="6181" y="12093"/>
                </a:lnTo>
                <a:lnTo>
                  <a:pt x="6229" y="12361"/>
                </a:lnTo>
                <a:lnTo>
                  <a:pt x="6229" y="12653"/>
                </a:lnTo>
                <a:lnTo>
                  <a:pt x="6181" y="12945"/>
                </a:lnTo>
                <a:lnTo>
                  <a:pt x="6132" y="13067"/>
                </a:lnTo>
                <a:lnTo>
                  <a:pt x="6083" y="13164"/>
                </a:lnTo>
                <a:lnTo>
                  <a:pt x="6010" y="13261"/>
                </a:lnTo>
                <a:lnTo>
                  <a:pt x="5937" y="13310"/>
                </a:lnTo>
                <a:lnTo>
                  <a:pt x="5840" y="13359"/>
                </a:lnTo>
                <a:lnTo>
                  <a:pt x="5743" y="13383"/>
                </a:lnTo>
                <a:lnTo>
                  <a:pt x="5645" y="13407"/>
                </a:lnTo>
                <a:lnTo>
                  <a:pt x="5548" y="13407"/>
                </a:lnTo>
                <a:lnTo>
                  <a:pt x="5353" y="13359"/>
                </a:lnTo>
                <a:lnTo>
                  <a:pt x="5159" y="13286"/>
                </a:lnTo>
                <a:lnTo>
                  <a:pt x="5013" y="13140"/>
                </a:lnTo>
                <a:lnTo>
                  <a:pt x="4867" y="12994"/>
                </a:lnTo>
                <a:lnTo>
                  <a:pt x="4769" y="12823"/>
                </a:lnTo>
                <a:lnTo>
                  <a:pt x="4721" y="12629"/>
                </a:lnTo>
                <a:lnTo>
                  <a:pt x="4721" y="12434"/>
                </a:lnTo>
                <a:lnTo>
                  <a:pt x="4745" y="12264"/>
                </a:lnTo>
                <a:lnTo>
                  <a:pt x="4818" y="12118"/>
                </a:lnTo>
                <a:lnTo>
                  <a:pt x="4915" y="11972"/>
                </a:lnTo>
                <a:lnTo>
                  <a:pt x="5037" y="11850"/>
                </a:lnTo>
                <a:lnTo>
                  <a:pt x="5159" y="11753"/>
                </a:lnTo>
                <a:lnTo>
                  <a:pt x="5329" y="11680"/>
                </a:lnTo>
                <a:lnTo>
                  <a:pt x="5475" y="11631"/>
                </a:lnTo>
                <a:close/>
                <a:moveTo>
                  <a:pt x="706" y="0"/>
                </a:moveTo>
                <a:lnTo>
                  <a:pt x="511" y="25"/>
                </a:lnTo>
                <a:lnTo>
                  <a:pt x="317" y="49"/>
                </a:lnTo>
                <a:lnTo>
                  <a:pt x="146" y="122"/>
                </a:lnTo>
                <a:lnTo>
                  <a:pt x="73" y="171"/>
                </a:lnTo>
                <a:lnTo>
                  <a:pt x="25" y="268"/>
                </a:lnTo>
                <a:lnTo>
                  <a:pt x="0" y="341"/>
                </a:lnTo>
                <a:lnTo>
                  <a:pt x="25" y="438"/>
                </a:lnTo>
                <a:lnTo>
                  <a:pt x="49" y="536"/>
                </a:lnTo>
                <a:lnTo>
                  <a:pt x="122" y="609"/>
                </a:lnTo>
                <a:lnTo>
                  <a:pt x="195" y="633"/>
                </a:lnTo>
                <a:lnTo>
                  <a:pt x="292" y="657"/>
                </a:lnTo>
                <a:lnTo>
                  <a:pt x="657" y="657"/>
                </a:lnTo>
                <a:lnTo>
                  <a:pt x="1047" y="682"/>
                </a:lnTo>
                <a:lnTo>
                  <a:pt x="1412" y="730"/>
                </a:lnTo>
                <a:lnTo>
                  <a:pt x="1777" y="755"/>
                </a:lnTo>
                <a:lnTo>
                  <a:pt x="3188" y="828"/>
                </a:lnTo>
                <a:lnTo>
                  <a:pt x="3212" y="998"/>
                </a:lnTo>
                <a:lnTo>
                  <a:pt x="3237" y="1144"/>
                </a:lnTo>
                <a:lnTo>
                  <a:pt x="3358" y="1460"/>
                </a:lnTo>
                <a:lnTo>
                  <a:pt x="3480" y="1777"/>
                </a:lnTo>
                <a:lnTo>
                  <a:pt x="3602" y="2069"/>
                </a:lnTo>
                <a:lnTo>
                  <a:pt x="3772" y="2701"/>
                </a:lnTo>
                <a:lnTo>
                  <a:pt x="3918" y="3309"/>
                </a:lnTo>
                <a:lnTo>
                  <a:pt x="4210" y="4550"/>
                </a:lnTo>
                <a:lnTo>
                  <a:pt x="5329" y="9076"/>
                </a:lnTo>
                <a:lnTo>
                  <a:pt x="5329" y="9101"/>
                </a:lnTo>
                <a:lnTo>
                  <a:pt x="5159" y="9344"/>
                </a:lnTo>
                <a:lnTo>
                  <a:pt x="5037" y="9563"/>
                </a:lnTo>
                <a:lnTo>
                  <a:pt x="4842" y="9928"/>
                </a:lnTo>
                <a:lnTo>
                  <a:pt x="4696" y="10317"/>
                </a:lnTo>
                <a:lnTo>
                  <a:pt x="4526" y="10634"/>
                </a:lnTo>
                <a:lnTo>
                  <a:pt x="4453" y="10780"/>
                </a:lnTo>
                <a:lnTo>
                  <a:pt x="4380" y="10950"/>
                </a:lnTo>
                <a:lnTo>
                  <a:pt x="4356" y="10999"/>
                </a:lnTo>
                <a:lnTo>
                  <a:pt x="4380" y="11047"/>
                </a:lnTo>
                <a:lnTo>
                  <a:pt x="4404" y="11144"/>
                </a:lnTo>
                <a:lnTo>
                  <a:pt x="4429" y="11217"/>
                </a:lnTo>
                <a:lnTo>
                  <a:pt x="4453" y="11315"/>
                </a:lnTo>
                <a:lnTo>
                  <a:pt x="4526" y="11412"/>
                </a:lnTo>
                <a:lnTo>
                  <a:pt x="4672" y="11607"/>
                </a:lnTo>
                <a:lnTo>
                  <a:pt x="4502" y="11801"/>
                </a:lnTo>
                <a:lnTo>
                  <a:pt x="4380" y="12045"/>
                </a:lnTo>
                <a:lnTo>
                  <a:pt x="4307" y="12288"/>
                </a:lnTo>
                <a:lnTo>
                  <a:pt x="4283" y="12556"/>
                </a:lnTo>
                <a:lnTo>
                  <a:pt x="4283" y="12726"/>
                </a:lnTo>
                <a:lnTo>
                  <a:pt x="4307" y="12872"/>
                </a:lnTo>
                <a:lnTo>
                  <a:pt x="4356" y="13018"/>
                </a:lnTo>
                <a:lnTo>
                  <a:pt x="4429" y="13140"/>
                </a:lnTo>
                <a:lnTo>
                  <a:pt x="4502" y="13261"/>
                </a:lnTo>
                <a:lnTo>
                  <a:pt x="4575" y="13383"/>
                </a:lnTo>
                <a:lnTo>
                  <a:pt x="4696" y="13480"/>
                </a:lnTo>
                <a:lnTo>
                  <a:pt x="4818" y="13578"/>
                </a:lnTo>
                <a:lnTo>
                  <a:pt x="4940" y="13651"/>
                </a:lnTo>
                <a:lnTo>
                  <a:pt x="5061" y="13724"/>
                </a:lnTo>
                <a:lnTo>
                  <a:pt x="5207" y="13772"/>
                </a:lnTo>
                <a:lnTo>
                  <a:pt x="5353" y="13797"/>
                </a:lnTo>
                <a:lnTo>
                  <a:pt x="5499" y="13821"/>
                </a:lnTo>
                <a:lnTo>
                  <a:pt x="5791" y="13821"/>
                </a:lnTo>
                <a:lnTo>
                  <a:pt x="5937" y="13797"/>
                </a:lnTo>
                <a:lnTo>
                  <a:pt x="6108" y="13748"/>
                </a:lnTo>
                <a:lnTo>
                  <a:pt x="6254" y="13675"/>
                </a:lnTo>
                <a:lnTo>
                  <a:pt x="6375" y="13553"/>
                </a:lnTo>
                <a:lnTo>
                  <a:pt x="6473" y="13432"/>
                </a:lnTo>
                <a:lnTo>
                  <a:pt x="6570" y="13286"/>
                </a:lnTo>
                <a:lnTo>
                  <a:pt x="6619" y="13140"/>
                </a:lnTo>
                <a:lnTo>
                  <a:pt x="6667" y="12969"/>
                </a:lnTo>
                <a:lnTo>
                  <a:pt x="6692" y="12799"/>
                </a:lnTo>
                <a:lnTo>
                  <a:pt x="6692" y="12629"/>
                </a:lnTo>
                <a:lnTo>
                  <a:pt x="6692" y="12434"/>
                </a:lnTo>
                <a:lnTo>
                  <a:pt x="6667" y="12264"/>
                </a:lnTo>
                <a:lnTo>
                  <a:pt x="6619" y="12093"/>
                </a:lnTo>
                <a:lnTo>
                  <a:pt x="6570" y="11923"/>
                </a:lnTo>
                <a:lnTo>
                  <a:pt x="6497" y="11777"/>
                </a:lnTo>
                <a:lnTo>
                  <a:pt x="6424" y="11631"/>
                </a:lnTo>
                <a:lnTo>
                  <a:pt x="6327" y="11509"/>
                </a:lnTo>
                <a:lnTo>
                  <a:pt x="6862" y="11534"/>
                </a:lnTo>
                <a:lnTo>
                  <a:pt x="7373" y="11534"/>
                </a:lnTo>
                <a:lnTo>
                  <a:pt x="8371" y="11631"/>
                </a:lnTo>
                <a:lnTo>
                  <a:pt x="9368" y="11728"/>
                </a:lnTo>
                <a:lnTo>
                  <a:pt x="9831" y="11753"/>
                </a:lnTo>
                <a:lnTo>
                  <a:pt x="10293" y="11753"/>
                </a:lnTo>
                <a:lnTo>
                  <a:pt x="11218" y="11704"/>
                </a:lnTo>
                <a:lnTo>
                  <a:pt x="11704" y="11680"/>
                </a:lnTo>
                <a:lnTo>
                  <a:pt x="12166" y="11680"/>
                </a:lnTo>
                <a:lnTo>
                  <a:pt x="12629" y="11704"/>
                </a:lnTo>
                <a:lnTo>
                  <a:pt x="13091" y="11753"/>
                </a:lnTo>
                <a:lnTo>
                  <a:pt x="12921" y="11996"/>
                </a:lnTo>
                <a:lnTo>
                  <a:pt x="12799" y="12264"/>
                </a:lnTo>
                <a:lnTo>
                  <a:pt x="12750" y="12434"/>
                </a:lnTo>
                <a:lnTo>
                  <a:pt x="12702" y="12580"/>
                </a:lnTo>
                <a:lnTo>
                  <a:pt x="12702" y="12726"/>
                </a:lnTo>
                <a:lnTo>
                  <a:pt x="12702" y="12872"/>
                </a:lnTo>
                <a:lnTo>
                  <a:pt x="12750" y="13018"/>
                </a:lnTo>
                <a:lnTo>
                  <a:pt x="12799" y="13140"/>
                </a:lnTo>
                <a:lnTo>
                  <a:pt x="12848" y="13261"/>
                </a:lnTo>
                <a:lnTo>
                  <a:pt x="12945" y="13383"/>
                </a:lnTo>
                <a:lnTo>
                  <a:pt x="13042" y="13480"/>
                </a:lnTo>
                <a:lnTo>
                  <a:pt x="13140" y="13553"/>
                </a:lnTo>
                <a:lnTo>
                  <a:pt x="13261" y="13626"/>
                </a:lnTo>
                <a:lnTo>
                  <a:pt x="13407" y="13699"/>
                </a:lnTo>
                <a:lnTo>
                  <a:pt x="13553" y="13748"/>
                </a:lnTo>
                <a:lnTo>
                  <a:pt x="13699" y="13797"/>
                </a:lnTo>
                <a:lnTo>
                  <a:pt x="13845" y="13821"/>
                </a:lnTo>
                <a:lnTo>
                  <a:pt x="14016" y="13821"/>
                </a:lnTo>
                <a:lnTo>
                  <a:pt x="14283" y="13797"/>
                </a:lnTo>
                <a:lnTo>
                  <a:pt x="14502" y="13748"/>
                </a:lnTo>
                <a:lnTo>
                  <a:pt x="14697" y="13651"/>
                </a:lnTo>
                <a:lnTo>
                  <a:pt x="14867" y="13505"/>
                </a:lnTo>
                <a:lnTo>
                  <a:pt x="14989" y="13359"/>
                </a:lnTo>
                <a:lnTo>
                  <a:pt x="15086" y="13164"/>
                </a:lnTo>
                <a:lnTo>
                  <a:pt x="15159" y="12969"/>
                </a:lnTo>
                <a:lnTo>
                  <a:pt x="15208" y="12750"/>
                </a:lnTo>
                <a:lnTo>
                  <a:pt x="15208" y="12531"/>
                </a:lnTo>
                <a:lnTo>
                  <a:pt x="15184" y="12337"/>
                </a:lnTo>
                <a:lnTo>
                  <a:pt x="15159" y="12118"/>
                </a:lnTo>
                <a:lnTo>
                  <a:pt x="15086" y="11923"/>
                </a:lnTo>
                <a:lnTo>
                  <a:pt x="14989" y="11728"/>
                </a:lnTo>
                <a:lnTo>
                  <a:pt x="14867" y="11582"/>
                </a:lnTo>
                <a:lnTo>
                  <a:pt x="14721" y="11436"/>
                </a:lnTo>
                <a:lnTo>
                  <a:pt x="14551" y="11339"/>
                </a:lnTo>
                <a:lnTo>
                  <a:pt x="14405" y="11144"/>
                </a:lnTo>
                <a:lnTo>
                  <a:pt x="14648" y="11120"/>
                </a:lnTo>
                <a:lnTo>
                  <a:pt x="14989" y="11120"/>
                </a:lnTo>
                <a:lnTo>
                  <a:pt x="15062" y="11071"/>
                </a:lnTo>
                <a:lnTo>
                  <a:pt x="15086" y="10999"/>
                </a:lnTo>
                <a:lnTo>
                  <a:pt x="15111" y="10926"/>
                </a:lnTo>
                <a:lnTo>
                  <a:pt x="15086" y="10853"/>
                </a:lnTo>
                <a:lnTo>
                  <a:pt x="15062" y="10780"/>
                </a:lnTo>
                <a:lnTo>
                  <a:pt x="14989" y="10707"/>
                </a:lnTo>
                <a:lnTo>
                  <a:pt x="14892" y="10682"/>
                </a:lnTo>
                <a:lnTo>
                  <a:pt x="14648" y="10682"/>
                </a:lnTo>
                <a:lnTo>
                  <a:pt x="14429" y="10707"/>
                </a:lnTo>
                <a:lnTo>
                  <a:pt x="13967" y="10780"/>
                </a:lnTo>
                <a:lnTo>
                  <a:pt x="12653" y="10780"/>
                </a:lnTo>
                <a:lnTo>
                  <a:pt x="11339" y="10755"/>
                </a:lnTo>
                <a:lnTo>
                  <a:pt x="10050" y="10707"/>
                </a:lnTo>
                <a:lnTo>
                  <a:pt x="8760" y="10707"/>
                </a:lnTo>
                <a:lnTo>
                  <a:pt x="7495" y="10731"/>
                </a:lnTo>
                <a:lnTo>
                  <a:pt x="7081" y="10707"/>
                </a:lnTo>
                <a:lnTo>
                  <a:pt x="6643" y="10682"/>
                </a:lnTo>
                <a:lnTo>
                  <a:pt x="6229" y="10634"/>
                </a:lnTo>
                <a:lnTo>
                  <a:pt x="5816" y="10634"/>
                </a:lnTo>
                <a:lnTo>
                  <a:pt x="5864" y="10439"/>
                </a:lnTo>
                <a:lnTo>
                  <a:pt x="5913" y="10269"/>
                </a:lnTo>
                <a:lnTo>
                  <a:pt x="6035" y="9977"/>
                </a:lnTo>
                <a:lnTo>
                  <a:pt x="6059" y="9831"/>
                </a:lnTo>
                <a:lnTo>
                  <a:pt x="6083" y="9709"/>
                </a:lnTo>
                <a:lnTo>
                  <a:pt x="6400" y="9709"/>
                </a:lnTo>
                <a:lnTo>
                  <a:pt x="6716" y="9685"/>
                </a:lnTo>
                <a:lnTo>
                  <a:pt x="7300" y="9660"/>
                </a:lnTo>
                <a:lnTo>
                  <a:pt x="7860" y="9636"/>
                </a:lnTo>
                <a:lnTo>
                  <a:pt x="8395" y="9612"/>
                </a:lnTo>
                <a:lnTo>
                  <a:pt x="9466" y="9514"/>
                </a:lnTo>
                <a:lnTo>
                  <a:pt x="10512" y="9417"/>
                </a:lnTo>
                <a:lnTo>
                  <a:pt x="11558" y="9368"/>
                </a:lnTo>
                <a:lnTo>
                  <a:pt x="12604" y="9295"/>
                </a:lnTo>
                <a:lnTo>
                  <a:pt x="13140" y="9247"/>
                </a:lnTo>
                <a:lnTo>
                  <a:pt x="13651" y="9174"/>
                </a:lnTo>
                <a:lnTo>
                  <a:pt x="13991" y="9125"/>
                </a:lnTo>
                <a:lnTo>
                  <a:pt x="14332" y="9003"/>
                </a:lnTo>
                <a:lnTo>
                  <a:pt x="14624" y="8833"/>
                </a:lnTo>
                <a:lnTo>
                  <a:pt x="14916" y="8614"/>
                </a:lnTo>
                <a:lnTo>
                  <a:pt x="15062" y="8492"/>
                </a:lnTo>
                <a:lnTo>
                  <a:pt x="15159" y="8322"/>
                </a:lnTo>
                <a:lnTo>
                  <a:pt x="15257" y="8152"/>
                </a:lnTo>
                <a:lnTo>
                  <a:pt x="15354" y="7957"/>
                </a:lnTo>
                <a:lnTo>
                  <a:pt x="15500" y="7592"/>
                </a:lnTo>
                <a:lnTo>
                  <a:pt x="15646" y="7227"/>
                </a:lnTo>
                <a:lnTo>
                  <a:pt x="15914" y="6546"/>
                </a:lnTo>
                <a:lnTo>
                  <a:pt x="15987" y="6546"/>
                </a:lnTo>
                <a:lnTo>
                  <a:pt x="16011" y="6521"/>
                </a:lnTo>
                <a:lnTo>
                  <a:pt x="16035" y="6497"/>
                </a:lnTo>
                <a:lnTo>
                  <a:pt x="16035" y="6473"/>
                </a:lnTo>
                <a:lnTo>
                  <a:pt x="16011" y="6424"/>
                </a:lnTo>
                <a:lnTo>
                  <a:pt x="15987" y="6424"/>
                </a:lnTo>
                <a:lnTo>
                  <a:pt x="16303" y="5816"/>
                </a:lnTo>
                <a:lnTo>
                  <a:pt x="16327" y="5767"/>
                </a:lnTo>
                <a:lnTo>
                  <a:pt x="16352" y="5743"/>
                </a:lnTo>
                <a:lnTo>
                  <a:pt x="16376" y="5670"/>
                </a:lnTo>
                <a:lnTo>
                  <a:pt x="17009" y="4550"/>
                </a:lnTo>
                <a:lnTo>
                  <a:pt x="17325" y="3991"/>
                </a:lnTo>
                <a:lnTo>
                  <a:pt x="17641" y="3431"/>
                </a:lnTo>
                <a:lnTo>
                  <a:pt x="17666" y="3334"/>
                </a:lnTo>
                <a:lnTo>
                  <a:pt x="17641" y="3236"/>
                </a:lnTo>
                <a:lnTo>
                  <a:pt x="17690" y="2945"/>
                </a:lnTo>
                <a:lnTo>
                  <a:pt x="17690" y="2799"/>
                </a:lnTo>
                <a:lnTo>
                  <a:pt x="17690" y="2677"/>
                </a:lnTo>
                <a:lnTo>
                  <a:pt x="17641" y="2555"/>
                </a:lnTo>
                <a:lnTo>
                  <a:pt x="17568" y="2458"/>
                </a:lnTo>
                <a:lnTo>
                  <a:pt x="17495" y="2361"/>
                </a:lnTo>
                <a:lnTo>
                  <a:pt x="17398" y="2288"/>
                </a:lnTo>
                <a:lnTo>
                  <a:pt x="17301" y="2215"/>
                </a:lnTo>
                <a:lnTo>
                  <a:pt x="17155" y="2166"/>
                </a:lnTo>
                <a:lnTo>
                  <a:pt x="16984" y="2117"/>
                </a:lnTo>
                <a:lnTo>
                  <a:pt x="16790" y="2069"/>
                </a:lnTo>
                <a:lnTo>
                  <a:pt x="16376" y="2069"/>
                </a:lnTo>
                <a:lnTo>
                  <a:pt x="15597" y="2093"/>
                </a:lnTo>
                <a:lnTo>
                  <a:pt x="14283" y="2093"/>
                </a:lnTo>
                <a:lnTo>
                  <a:pt x="13651" y="2069"/>
                </a:lnTo>
                <a:lnTo>
                  <a:pt x="12994" y="2020"/>
                </a:lnTo>
                <a:lnTo>
                  <a:pt x="11753" y="1923"/>
                </a:lnTo>
                <a:lnTo>
                  <a:pt x="10488" y="1898"/>
                </a:lnTo>
                <a:lnTo>
                  <a:pt x="9222" y="1874"/>
                </a:lnTo>
                <a:lnTo>
                  <a:pt x="7981" y="1874"/>
                </a:lnTo>
                <a:lnTo>
                  <a:pt x="7032" y="1850"/>
                </a:lnTo>
                <a:lnTo>
                  <a:pt x="6083" y="1825"/>
                </a:lnTo>
                <a:lnTo>
                  <a:pt x="5159" y="1801"/>
                </a:lnTo>
                <a:lnTo>
                  <a:pt x="4210" y="1801"/>
                </a:lnTo>
                <a:lnTo>
                  <a:pt x="4112" y="1509"/>
                </a:lnTo>
                <a:lnTo>
                  <a:pt x="3991" y="1241"/>
                </a:lnTo>
                <a:lnTo>
                  <a:pt x="3942" y="998"/>
                </a:lnTo>
                <a:lnTo>
                  <a:pt x="3845" y="633"/>
                </a:lnTo>
                <a:lnTo>
                  <a:pt x="3796" y="463"/>
                </a:lnTo>
                <a:lnTo>
                  <a:pt x="3723" y="292"/>
                </a:lnTo>
                <a:lnTo>
                  <a:pt x="3650" y="195"/>
                </a:lnTo>
                <a:lnTo>
                  <a:pt x="3577" y="146"/>
                </a:lnTo>
                <a:lnTo>
                  <a:pt x="3529" y="146"/>
                </a:lnTo>
                <a:lnTo>
                  <a:pt x="2604" y="122"/>
                </a:lnTo>
                <a:lnTo>
                  <a:pt x="1655" y="73"/>
                </a:lnTo>
                <a:lnTo>
                  <a:pt x="90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48"/>
          <p:cNvSpPr/>
          <p:nvPr/>
        </p:nvSpPr>
        <p:spPr>
          <a:xfrm>
            <a:off x="2155740" y="3201031"/>
            <a:ext cx="344147" cy="279734"/>
          </a:xfrm>
          <a:custGeom>
            <a:rect b="b" l="l" r="r" t="t"/>
            <a:pathLst>
              <a:path extrusionOk="0" h="14479" w="17813">
                <a:moveTo>
                  <a:pt x="9904" y="1387"/>
                </a:moveTo>
                <a:lnTo>
                  <a:pt x="10074" y="1412"/>
                </a:lnTo>
                <a:lnTo>
                  <a:pt x="10245" y="1460"/>
                </a:lnTo>
                <a:lnTo>
                  <a:pt x="10391" y="1509"/>
                </a:lnTo>
                <a:lnTo>
                  <a:pt x="10464" y="1558"/>
                </a:lnTo>
                <a:lnTo>
                  <a:pt x="10537" y="1631"/>
                </a:lnTo>
                <a:lnTo>
                  <a:pt x="10610" y="1777"/>
                </a:lnTo>
                <a:lnTo>
                  <a:pt x="9880" y="1728"/>
                </a:lnTo>
                <a:lnTo>
                  <a:pt x="9150" y="1704"/>
                </a:lnTo>
                <a:lnTo>
                  <a:pt x="7057" y="1728"/>
                </a:lnTo>
                <a:lnTo>
                  <a:pt x="7082" y="1606"/>
                </a:lnTo>
                <a:lnTo>
                  <a:pt x="7179" y="1509"/>
                </a:lnTo>
                <a:lnTo>
                  <a:pt x="7276" y="1436"/>
                </a:lnTo>
                <a:lnTo>
                  <a:pt x="7422" y="1412"/>
                </a:lnTo>
                <a:lnTo>
                  <a:pt x="7568" y="1387"/>
                </a:lnTo>
                <a:lnTo>
                  <a:pt x="7714" y="1387"/>
                </a:lnTo>
                <a:lnTo>
                  <a:pt x="7982" y="1412"/>
                </a:lnTo>
                <a:lnTo>
                  <a:pt x="8980" y="1412"/>
                </a:lnTo>
                <a:lnTo>
                  <a:pt x="9344" y="1387"/>
                </a:lnTo>
                <a:close/>
                <a:moveTo>
                  <a:pt x="9393" y="414"/>
                </a:moveTo>
                <a:lnTo>
                  <a:pt x="9880" y="463"/>
                </a:lnTo>
                <a:lnTo>
                  <a:pt x="10123" y="511"/>
                </a:lnTo>
                <a:lnTo>
                  <a:pt x="10342" y="560"/>
                </a:lnTo>
                <a:lnTo>
                  <a:pt x="10561" y="633"/>
                </a:lnTo>
                <a:lnTo>
                  <a:pt x="10756" y="730"/>
                </a:lnTo>
                <a:lnTo>
                  <a:pt x="10926" y="852"/>
                </a:lnTo>
                <a:lnTo>
                  <a:pt x="11072" y="974"/>
                </a:lnTo>
                <a:lnTo>
                  <a:pt x="11194" y="1144"/>
                </a:lnTo>
                <a:lnTo>
                  <a:pt x="11291" y="1339"/>
                </a:lnTo>
                <a:lnTo>
                  <a:pt x="11364" y="1558"/>
                </a:lnTo>
                <a:lnTo>
                  <a:pt x="11364" y="1825"/>
                </a:lnTo>
                <a:lnTo>
                  <a:pt x="10999" y="1801"/>
                </a:lnTo>
                <a:lnTo>
                  <a:pt x="10999" y="1679"/>
                </a:lnTo>
                <a:lnTo>
                  <a:pt x="10975" y="1582"/>
                </a:lnTo>
                <a:lnTo>
                  <a:pt x="10926" y="1485"/>
                </a:lnTo>
                <a:lnTo>
                  <a:pt x="10877" y="1387"/>
                </a:lnTo>
                <a:lnTo>
                  <a:pt x="10707" y="1217"/>
                </a:lnTo>
                <a:lnTo>
                  <a:pt x="10537" y="1095"/>
                </a:lnTo>
                <a:lnTo>
                  <a:pt x="10293" y="1022"/>
                </a:lnTo>
                <a:lnTo>
                  <a:pt x="10050" y="974"/>
                </a:lnTo>
                <a:lnTo>
                  <a:pt x="9807" y="949"/>
                </a:lnTo>
                <a:lnTo>
                  <a:pt x="9539" y="925"/>
                </a:lnTo>
                <a:lnTo>
                  <a:pt x="9004" y="974"/>
                </a:lnTo>
                <a:lnTo>
                  <a:pt x="8493" y="998"/>
                </a:lnTo>
                <a:lnTo>
                  <a:pt x="8152" y="998"/>
                </a:lnTo>
                <a:lnTo>
                  <a:pt x="7787" y="974"/>
                </a:lnTo>
                <a:lnTo>
                  <a:pt x="7593" y="974"/>
                </a:lnTo>
                <a:lnTo>
                  <a:pt x="7422" y="998"/>
                </a:lnTo>
                <a:lnTo>
                  <a:pt x="7252" y="1047"/>
                </a:lnTo>
                <a:lnTo>
                  <a:pt x="7082" y="1095"/>
                </a:lnTo>
                <a:lnTo>
                  <a:pt x="6911" y="1217"/>
                </a:lnTo>
                <a:lnTo>
                  <a:pt x="6790" y="1363"/>
                </a:lnTo>
                <a:lnTo>
                  <a:pt x="6741" y="1460"/>
                </a:lnTo>
                <a:lnTo>
                  <a:pt x="6692" y="1558"/>
                </a:lnTo>
                <a:lnTo>
                  <a:pt x="6692" y="1631"/>
                </a:lnTo>
                <a:lnTo>
                  <a:pt x="6692" y="1728"/>
                </a:lnTo>
                <a:lnTo>
                  <a:pt x="6181" y="1728"/>
                </a:lnTo>
                <a:lnTo>
                  <a:pt x="6206" y="1436"/>
                </a:lnTo>
                <a:lnTo>
                  <a:pt x="6230" y="1290"/>
                </a:lnTo>
                <a:lnTo>
                  <a:pt x="6303" y="1168"/>
                </a:lnTo>
                <a:lnTo>
                  <a:pt x="6425" y="998"/>
                </a:lnTo>
                <a:lnTo>
                  <a:pt x="6571" y="876"/>
                </a:lnTo>
                <a:lnTo>
                  <a:pt x="6765" y="779"/>
                </a:lnTo>
                <a:lnTo>
                  <a:pt x="6936" y="706"/>
                </a:lnTo>
                <a:lnTo>
                  <a:pt x="7301" y="584"/>
                </a:lnTo>
                <a:lnTo>
                  <a:pt x="7690" y="487"/>
                </a:lnTo>
                <a:lnTo>
                  <a:pt x="8079" y="438"/>
                </a:lnTo>
                <a:lnTo>
                  <a:pt x="8493" y="414"/>
                </a:lnTo>
                <a:close/>
                <a:moveTo>
                  <a:pt x="17131" y="2336"/>
                </a:moveTo>
                <a:lnTo>
                  <a:pt x="17179" y="2604"/>
                </a:lnTo>
                <a:lnTo>
                  <a:pt x="16839" y="2945"/>
                </a:lnTo>
                <a:lnTo>
                  <a:pt x="16790" y="2482"/>
                </a:lnTo>
                <a:lnTo>
                  <a:pt x="16936" y="2336"/>
                </a:lnTo>
                <a:close/>
                <a:moveTo>
                  <a:pt x="17179" y="2969"/>
                </a:moveTo>
                <a:lnTo>
                  <a:pt x="17155" y="3431"/>
                </a:lnTo>
                <a:lnTo>
                  <a:pt x="16888" y="3577"/>
                </a:lnTo>
                <a:lnTo>
                  <a:pt x="16888" y="3455"/>
                </a:lnTo>
                <a:lnTo>
                  <a:pt x="16863" y="3310"/>
                </a:lnTo>
                <a:lnTo>
                  <a:pt x="17009" y="3188"/>
                </a:lnTo>
                <a:lnTo>
                  <a:pt x="17131" y="3042"/>
                </a:lnTo>
                <a:lnTo>
                  <a:pt x="17179" y="2969"/>
                </a:lnTo>
                <a:close/>
                <a:moveTo>
                  <a:pt x="17155" y="3626"/>
                </a:moveTo>
                <a:lnTo>
                  <a:pt x="17155" y="4064"/>
                </a:lnTo>
                <a:lnTo>
                  <a:pt x="16936" y="4234"/>
                </a:lnTo>
                <a:lnTo>
                  <a:pt x="16912" y="3869"/>
                </a:lnTo>
                <a:lnTo>
                  <a:pt x="17033" y="3747"/>
                </a:lnTo>
                <a:lnTo>
                  <a:pt x="17155" y="3626"/>
                </a:lnTo>
                <a:close/>
                <a:moveTo>
                  <a:pt x="17155" y="4258"/>
                </a:moveTo>
                <a:lnTo>
                  <a:pt x="17179" y="4599"/>
                </a:lnTo>
                <a:lnTo>
                  <a:pt x="16912" y="4769"/>
                </a:lnTo>
                <a:lnTo>
                  <a:pt x="16936" y="4526"/>
                </a:lnTo>
                <a:lnTo>
                  <a:pt x="17155" y="4258"/>
                </a:lnTo>
                <a:close/>
                <a:moveTo>
                  <a:pt x="1509" y="2093"/>
                </a:moveTo>
                <a:lnTo>
                  <a:pt x="2045" y="2117"/>
                </a:lnTo>
                <a:lnTo>
                  <a:pt x="4332" y="2190"/>
                </a:lnTo>
                <a:lnTo>
                  <a:pt x="5524" y="2239"/>
                </a:lnTo>
                <a:lnTo>
                  <a:pt x="6741" y="2239"/>
                </a:lnTo>
                <a:lnTo>
                  <a:pt x="9150" y="2215"/>
                </a:lnTo>
                <a:lnTo>
                  <a:pt x="9734" y="2215"/>
                </a:lnTo>
                <a:lnTo>
                  <a:pt x="10293" y="2239"/>
                </a:lnTo>
                <a:lnTo>
                  <a:pt x="11437" y="2312"/>
                </a:lnTo>
                <a:lnTo>
                  <a:pt x="12581" y="2385"/>
                </a:lnTo>
                <a:lnTo>
                  <a:pt x="13165" y="2409"/>
                </a:lnTo>
                <a:lnTo>
                  <a:pt x="13724" y="2409"/>
                </a:lnTo>
                <a:lnTo>
                  <a:pt x="14819" y="2361"/>
                </a:lnTo>
                <a:lnTo>
                  <a:pt x="15379" y="2361"/>
                </a:lnTo>
                <a:lnTo>
                  <a:pt x="15914" y="2336"/>
                </a:lnTo>
                <a:lnTo>
                  <a:pt x="16450" y="2361"/>
                </a:lnTo>
                <a:lnTo>
                  <a:pt x="16304" y="2458"/>
                </a:lnTo>
                <a:lnTo>
                  <a:pt x="16133" y="2555"/>
                </a:lnTo>
                <a:lnTo>
                  <a:pt x="15987" y="2653"/>
                </a:lnTo>
                <a:lnTo>
                  <a:pt x="15914" y="2726"/>
                </a:lnTo>
                <a:lnTo>
                  <a:pt x="15841" y="2799"/>
                </a:lnTo>
                <a:lnTo>
                  <a:pt x="15817" y="2872"/>
                </a:lnTo>
                <a:lnTo>
                  <a:pt x="15793" y="2969"/>
                </a:lnTo>
                <a:lnTo>
                  <a:pt x="15817" y="3018"/>
                </a:lnTo>
                <a:lnTo>
                  <a:pt x="15866" y="3042"/>
                </a:lnTo>
                <a:lnTo>
                  <a:pt x="15963" y="3042"/>
                </a:lnTo>
                <a:lnTo>
                  <a:pt x="16036" y="3018"/>
                </a:lnTo>
                <a:lnTo>
                  <a:pt x="16206" y="2920"/>
                </a:lnTo>
                <a:lnTo>
                  <a:pt x="16523" y="2677"/>
                </a:lnTo>
                <a:lnTo>
                  <a:pt x="16571" y="2653"/>
                </a:lnTo>
                <a:lnTo>
                  <a:pt x="16644" y="3091"/>
                </a:lnTo>
                <a:lnTo>
                  <a:pt x="16596" y="3139"/>
                </a:lnTo>
                <a:lnTo>
                  <a:pt x="16133" y="3407"/>
                </a:lnTo>
                <a:lnTo>
                  <a:pt x="15939" y="3577"/>
                </a:lnTo>
                <a:lnTo>
                  <a:pt x="15866" y="3674"/>
                </a:lnTo>
                <a:lnTo>
                  <a:pt x="15793" y="3772"/>
                </a:lnTo>
                <a:lnTo>
                  <a:pt x="15793" y="3820"/>
                </a:lnTo>
                <a:lnTo>
                  <a:pt x="15793" y="3869"/>
                </a:lnTo>
                <a:lnTo>
                  <a:pt x="15841" y="3893"/>
                </a:lnTo>
                <a:lnTo>
                  <a:pt x="15890" y="3893"/>
                </a:lnTo>
                <a:lnTo>
                  <a:pt x="16085" y="3820"/>
                </a:lnTo>
                <a:lnTo>
                  <a:pt x="16304" y="3723"/>
                </a:lnTo>
                <a:lnTo>
                  <a:pt x="16498" y="3601"/>
                </a:lnTo>
                <a:lnTo>
                  <a:pt x="16669" y="3455"/>
                </a:lnTo>
                <a:lnTo>
                  <a:pt x="16693" y="3699"/>
                </a:lnTo>
                <a:lnTo>
                  <a:pt x="16158" y="4039"/>
                </a:lnTo>
                <a:lnTo>
                  <a:pt x="15963" y="4185"/>
                </a:lnTo>
                <a:lnTo>
                  <a:pt x="15744" y="4356"/>
                </a:lnTo>
                <a:lnTo>
                  <a:pt x="15647" y="4453"/>
                </a:lnTo>
                <a:lnTo>
                  <a:pt x="15574" y="4575"/>
                </a:lnTo>
                <a:lnTo>
                  <a:pt x="15525" y="4672"/>
                </a:lnTo>
                <a:lnTo>
                  <a:pt x="15525" y="4794"/>
                </a:lnTo>
                <a:lnTo>
                  <a:pt x="15549" y="4818"/>
                </a:lnTo>
                <a:lnTo>
                  <a:pt x="15574" y="4842"/>
                </a:lnTo>
                <a:lnTo>
                  <a:pt x="15647" y="4867"/>
                </a:lnTo>
                <a:lnTo>
                  <a:pt x="15744" y="4818"/>
                </a:lnTo>
                <a:lnTo>
                  <a:pt x="15841" y="4769"/>
                </a:lnTo>
                <a:lnTo>
                  <a:pt x="15987" y="4599"/>
                </a:lnTo>
                <a:lnTo>
                  <a:pt x="16255" y="4356"/>
                </a:lnTo>
                <a:lnTo>
                  <a:pt x="16547" y="4137"/>
                </a:lnTo>
                <a:lnTo>
                  <a:pt x="16693" y="4039"/>
                </a:lnTo>
                <a:lnTo>
                  <a:pt x="16693" y="4404"/>
                </a:lnTo>
                <a:lnTo>
                  <a:pt x="16255" y="4672"/>
                </a:lnTo>
                <a:lnTo>
                  <a:pt x="16036" y="4818"/>
                </a:lnTo>
                <a:lnTo>
                  <a:pt x="15841" y="4964"/>
                </a:lnTo>
                <a:lnTo>
                  <a:pt x="15647" y="5134"/>
                </a:lnTo>
                <a:lnTo>
                  <a:pt x="15574" y="5232"/>
                </a:lnTo>
                <a:lnTo>
                  <a:pt x="15525" y="5329"/>
                </a:lnTo>
                <a:lnTo>
                  <a:pt x="15525" y="5378"/>
                </a:lnTo>
                <a:lnTo>
                  <a:pt x="15549" y="5402"/>
                </a:lnTo>
                <a:lnTo>
                  <a:pt x="15574" y="5426"/>
                </a:lnTo>
                <a:lnTo>
                  <a:pt x="15622" y="5426"/>
                </a:lnTo>
                <a:lnTo>
                  <a:pt x="15744" y="5378"/>
                </a:lnTo>
                <a:lnTo>
                  <a:pt x="15866" y="5329"/>
                </a:lnTo>
                <a:lnTo>
                  <a:pt x="16109" y="5159"/>
                </a:lnTo>
                <a:lnTo>
                  <a:pt x="16571" y="4818"/>
                </a:lnTo>
                <a:lnTo>
                  <a:pt x="16669" y="4745"/>
                </a:lnTo>
                <a:lnTo>
                  <a:pt x="16669" y="4745"/>
                </a:lnTo>
                <a:lnTo>
                  <a:pt x="16644" y="4964"/>
                </a:lnTo>
                <a:lnTo>
                  <a:pt x="16328" y="5207"/>
                </a:lnTo>
                <a:lnTo>
                  <a:pt x="16133" y="5378"/>
                </a:lnTo>
                <a:lnTo>
                  <a:pt x="15914" y="5572"/>
                </a:lnTo>
                <a:lnTo>
                  <a:pt x="15817" y="5694"/>
                </a:lnTo>
                <a:lnTo>
                  <a:pt x="15744" y="5791"/>
                </a:lnTo>
                <a:lnTo>
                  <a:pt x="15695" y="5913"/>
                </a:lnTo>
                <a:lnTo>
                  <a:pt x="15720" y="6035"/>
                </a:lnTo>
                <a:lnTo>
                  <a:pt x="15403" y="6083"/>
                </a:lnTo>
                <a:lnTo>
                  <a:pt x="15136" y="6108"/>
                </a:lnTo>
                <a:lnTo>
                  <a:pt x="14089" y="6108"/>
                </a:lnTo>
                <a:lnTo>
                  <a:pt x="13554" y="6059"/>
                </a:lnTo>
                <a:lnTo>
                  <a:pt x="13019" y="6059"/>
                </a:lnTo>
                <a:lnTo>
                  <a:pt x="11340" y="6108"/>
                </a:lnTo>
                <a:lnTo>
                  <a:pt x="10318" y="6108"/>
                </a:lnTo>
                <a:lnTo>
                  <a:pt x="10001" y="6156"/>
                </a:lnTo>
                <a:lnTo>
                  <a:pt x="9928" y="5962"/>
                </a:lnTo>
                <a:lnTo>
                  <a:pt x="9831" y="5791"/>
                </a:lnTo>
                <a:lnTo>
                  <a:pt x="9709" y="5670"/>
                </a:lnTo>
                <a:lnTo>
                  <a:pt x="9539" y="5548"/>
                </a:lnTo>
                <a:lnTo>
                  <a:pt x="9417" y="5499"/>
                </a:lnTo>
                <a:lnTo>
                  <a:pt x="9296" y="5475"/>
                </a:lnTo>
                <a:lnTo>
                  <a:pt x="9028" y="5426"/>
                </a:lnTo>
                <a:lnTo>
                  <a:pt x="8882" y="5451"/>
                </a:lnTo>
                <a:lnTo>
                  <a:pt x="8761" y="5451"/>
                </a:lnTo>
                <a:lnTo>
                  <a:pt x="8615" y="5499"/>
                </a:lnTo>
                <a:lnTo>
                  <a:pt x="8517" y="5548"/>
                </a:lnTo>
                <a:lnTo>
                  <a:pt x="8420" y="5572"/>
                </a:lnTo>
                <a:lnTo>
                  <a:pt x="8323" y="5597"/>
                </a:lnTo>
                <a:lnTo>
                  <a:pt x="8225" y="5645"/>
                </a:lnTo>
                <a:lnTo>
                  <a:pt x="8128" y="5718"/>
                </a:lnTo>
                <a:lnTo>
                  <a:pt x="8055" y="5816"/>
                </a:lnTo>
                <a:lnTo>
                  <a:pt x="7982" y="5913"/>
                </a:lnTo>
                <a:lnTo>
                  <a:pt x="7933" y="6059"/>
                </a:lnTo>
                <a:lnTo>
                  <a:pt x="7885" y="6205"/>
                </a:lnTo>
                <a:lnTo>
                  <a:pt x="7568" y="6229"/>
                </a:lnTo>
                <a:lnTo>
                  <a:pt x="7228" y="6229"/>
                </a:lnTo>
                <a:lnTo>
                  <a:pt x="6546" y="6205"/>
                </a:lnTo>
                <a:lnTo>
                  <a:pt x="5865" y="6181"/>
                </a:lnTo>
                <a:lnTo>
                  <a:pt x="5524" y="6156"/>
                </a:lnTo>
                <a:lnTo>
                  <a:pt x="5208" y="6181"/>
                </a:lnTo>
                <a:lnTo>
                  <a:pt x="4551" y="6205"/>
                </a:lnTo>
                <a:lnTo>
                  <a:pt x="3918" y="6205"/>
                </a:lnTo>
                <a:lnTo>
                  <a:pt x="3310" y="6181"/>
                </a:lnTo>
                <a:lnTo>
                  <a:pt x="2994" y="6156"/>
                </a:lnTo>
                <a:lnTo>
                  <a:pt x="2677" y="6108"/>
                </a:lnTo>
                <a:lnTo>
                  <a:pt x="2385" y="6035"/>
                </a:lnTo>
                <a:lnTo>
                  <a:pt x="2118" y="5962"/>
                </a:lnTo>
                <a:lnTo>
                  <a:pt x="1850" y="5840"/>
                </a:lnTo>
                <a:lnTo>
                  <a:pt x="1631" y="5718"/>
                </a:lnTo>
                <a:lnTo>
                  <a:pt x="1412" y="5548"/>
                </a:lnTo>
                <a:lnTo>
                  <a:pt x="1242" y="5329"/>
                </a:lnTo>
                <a:lnTo>
                  <a:pt x="1096" y="5110"/>
                </a:lnTo>
                <a:lnTo>
                  <a:pt x="974" y="4818"/>
                </a:lnTo>
                <a:lnTo>
                  <a:pt x="901" y="4477"/>
                </a:lnTo>
                <a:lnTo>
                  <a:pt x="877" y="4137"/>
                </a:lnTo>
                <a:lnTo>
                  <a:pt x="901" y="3796"/>
                </a:lnTo>
                <a:lnTo>
                  <a:pt x="926" y="3455"/>
                </a:lnTo>
                <a:lnTo>
                  <a:pt x="974" y="2774"/>
                </a:lnTo>
                <a:lnTo>
                  <a:pt x="974" y="2434"/>
                </a:lnTo>
                <a:lnTo>
                  <a:pt x="950" y="2093"/>
                </a:lnTo>
                <a:close/>
                <a:moveTo>
                  <a:pt x="17155" y="5767"/>
                </a:moveTo>
                <a:lnTo>
                  <a:pt x="17106" y="5864"/>
                </a:lnTo>
                <a:lnTo>
                  <a:pt x="17033" y="5986"/>
                </a:lnTo>
                <a:lnTo>
                  <a:pt x="16961" y="6083"/>
                </a:lnTo>
                <a:lnTo>
                  <a:pt x="16863" y="6181"/>
                </a:lnTo>
                <a:lnTo>
                  <a:pt x="16717" y="6302"/>
                </a:lnTo>
                <a:lnTo>
                  <a:pt x="16523" y="6400"/>
                </a:lnTo>
                <a:lnTo>
                  <a:pt x="16523" y="6400"/>
                </a:lnTo>
                <a:lnTo>
                  <a:pt x="16669" y="6229"/>
                </a:lnTo>
                <a:lnTo>
                  <a:pt x="17155" y="5767"/>
                </a:lnTo>
                <a:close/>
                <a:moveTo>
                  <a:pt x="877" y="2093"/>
                </a:moveTo>
                <a:lnTo>
                  <a:pt x="804" y="2434"/>
                </a:lnTo>
                <a:lnTo>
                  <a:pt x="755" y="2799"/>
                </a:lnTo>
                <a:lnTo>
                  <a:pt x="707" y="3164"/>
                </a:lnTo>
                <a:lnTo>
                  <a:pt x="682" y="3553"/>
                </a:lnTo>
                <a:lnTo>
                  <a:pt x="682" y="3918"/>
                </a:lnTo>
                <a:lnTo>
                  <a:pt x="707" y="4283"/>
                </a:lnTo>
                <a:lnTo>
                  <a:pt x="780" y="4648"/>
                </a:lnTo>
                <a:lnTo>
                  <a:pt x="853" y="4988"/>
                </a:lnTo>
                <a:lnTo>
                  <a:pt x="950" y="5232"/>
                </a:lnTo>
                <a:lnTo>
                  <a:pt x="1072" y="5426"/>
                </a:lnTo>
                <a:lnTo>
                  <a:pt x="1242" y="5621"/>
                </a:lnTo>
                <a:lnTo>
                  <a:pt x="1412" y="5767"/>
                </a:lnTo>
                <a:lnTo>
                  <a:pt x="1607" y="5913"/>
                </a:lnTo>
                <a:lnTo>
                  <a:pt x="1801" y="6035"/>
                </a:lnTo>
                <a:lnTo>
                  <a:pt x="2045" y="6132"/>
                </a:lnTo>
                <a:lnTo>
                  <a:pt x="2264" y="6205"/>
                </a:lnTo>
                <a:lnTo>
                  <a:pt x="2580" y="6302"/>
                </a:lnTo>
                <a:lnTo>
                  <a:pt x="2896" y="6351"/>
                </a:lnTo>
                <a:lnTo>
                  <a:pt x="3213" y="6351"/>
                </a:lnTo>
                <a:lnTo>
                  <a:pt x="3553" y="6375"/>
                </a:lnTo>
                <a:lnTo>
                  <a:pt x="4210" y="6327"/>
                </a:lnTo>
                <a:lnTo>
                  <a:pt x="4843" y="6302"/>
                </a:lnTo>
                <a:lnTo>
                  <a:pt x="5695" y="6254"/>
                </a:lnTo>
                <a:lnTo>
                  <a:pt x="6108" y="6254"/>
                </a:lnTo>
                <a:lnTo>
                  <a:pt x="6546" y="6278"/>
                </a:lnTo>
                <a:lnTo>
                  <a:pt x="7203" y="6327"/>
                </a:lnTo>
                <a:lnTo>
                  <a:pt x="7544" y="6327"/>
                </a:lnTo>
                <a:lnTo>
                  <a:pt x="7860" y="6302"/>
                </a:lnTo>
                <a:lnTo>
                  <a:pt x="7836" y="6521"/>
                </a:lnTo>
                <a:lnTo>
                  <a:pt x="7812" y="6521"/>
                </a:lnTo>
                <a:lnTo>
                  <a:pt x="6133" y="6546"/>
                </a:lnTo>
                <a:lnTo>
                  <a:pt x="4454" y="6570"/>
                </a:lnTo>
                <a:lnTo>
                  <a:pt x="2921" y="6546"/>
                </a:lnTo>
                <a:lnTo>
                  <a:pt x="2142" y="6546"/>
                </a:lnTo>
                <a:lnTo>
                  <a:pt x="1753" y="6521"/>
                </a:lnTo>
                <a:lnTo>
                  <a:pt x="1388" y="6473"/>
                </a:lnTo>
                <a:lnTo>
                  <a:pt x="1242" y="6424"/>
                </a:lnTo>
                <a:lnTo>
                  <a:pt x="1096" y="6351"/>
                </a:lnTo>
                <a:lnTo>
                  <a:pt x="974" y="6254"/>
                </a:lnTo>
                <a:lnTo>
                  <a:pt x="877" y="6132"/>
                </a:lnTo>
                <a:lnTo>
                  <a:pt x="780" y="6010"/>
                </a:lnTo>
                <a:lnTo>
                  <a:pt x="731" y="5864"/>
                </a:lnTo>
                <a:lnTo>
                  <a:pt x="609" y="5548"/>
                </a:lnTo>
                <a:lnTo>
                  <a:pt x="536" y="5207"/>
                </a:lnTo>
                <a:lnTo>
                  <a:pt x="512" y="4867"/>
                </a:lnTo>
                <a:lnTo>
                  <a:pt x="488" y="4234"/>
                </a:lnTo>
                <a:lnTo>
                  <a:pt x="463" y="3577"/>
                </a:lnTo>
                <a:lnTo>
                  <a:pt x="488" y="2896"/>
                </a:lnTo>
                <a:lnTo>
                  <a:pt x="488" y="2531"/>
                </a:lnTo>
                <a:lnTo>
                  <a:pt x="463" y="2312"/>
                </a:lnTo>
                <a:lnTo>
                  <a:pt x="439" y="2142"/>
                </a:lnTo>
                <a:lnTo>
                  <a:pt x="877" y="2093"/>
                </a:lnTo>
                <a:close/>
                <a:moveTo>
                  <a:pt x="17179" y="4842"/>
                </a:moveTo>
                <a:lnTo>
                  <a:pt x="17204" y="4964"/>
                </a:lnTo>
                <a:lnTo>
                  <a:pt x="17204" y="5183"/>
                </a:lnTo>
                <a:lnTo>
                  <a:pt x="17204" y="5378"/>
                </a:lnTo>
                <a:lnTo>
                  <a:pt x="16888" y="5597"/>
                </a:lnTo>
                <a:lnTo>
                  <a:pt x="16571" y="5864"/>
                </a:lnTo>
                <a:lnTo>
                  <a:pt x="16401" y="5986"/>
                </a:lnTo>
                <a:lnTo>
                  <a:pt x="16206" y="6132"/>
                </a:lnTo>
                <a:lnTo>
                  <a:pt x="16133" y="6229"/>
                </a:lnTo>
                <a:lnTo>
                  <a:pt x="16060" y="6327"/>
                </a:lnTo>
                <a:lnTo>
                  <a:pt x="16012" y="6424"/>
                </a:lnTo>
                <a:lnTo>
                  <a:pt x="15987" y="6521"/>
                </a:lnTo>
                <a:lnTo>
                  <a:pt x="15744" y="6546"/>
                </a:lnTo>
                <a:lnTo>
                  <a:pt x="15209" y="6570"/>
                </a:lnTo>
                <a:lnTo>
                  <a:pt x="14673" y="6546"/>
                </a:lnTo>
                <a:lnTo>
                  <a:pt x="14138" y="6521"/>
                </a:lnTo>
                <a:lnTo>
                  <a:pt x="13603" y="6521"/>
                </a:lnTo>
                <a:lnTo>
                  <a:pt x="11778" y="6546"/>
                </a:lnTo>
                <a:lnTo>
                  <a:pt x="10488" y="6546"/>
                </a:lnTo>
                <a:lnTo>
                  <a:pt x="10269" y="6570"/>
                </a:lnTo>
                <a:lnTo>
                  <a:pt x="10074" y="6619"/>
                </a:lnTo>
                <a:lnTo>
                  <a:pt x="10050" y="6327"/>
                </a:lnTo>
                <a:lnTo>
                  <a:pt x="10415" y="6351"/>
                </a:lnTo>
                <a:lnTo>
                  <a:pt x="10780" y="6327"/>
                </a:lnTo>
                <a:lnTo>
                  <a:pt x="11510" y="6302"/>
                </a:lnTo>
                <a:lnTo>
                  <a:pt x="12459" y="6254"/>
                </a:lnTo>
                <a:lnTo>
                  <a:pt x="13384" y="6254"/>
                </a:lnTo>
                <a:lnTo>
                  <a:pt x="13968" y="6278"/>
                </a:lnTo>
                <a:lnTo>
                  <a:pt x="14552" y="6302"/>
                </a:lnTo>
                <a:lnTo>
                  <a:pt x="15428" y="6302"/>
                </a:lnTo>
                <a:lnTo>
                  <a:pt x="15720" y="6254"/>
                </a:lnTo>
                <a:lnTo>
                  <a:pt x="15963" y="6205"/>
                </a:lnTo>
                <a:lnTo>
                  <a:pt x="16158" y="6132"/>
                </a:lnTo>
                <a:lnTo>
                  <a:pt x="16328" y="6010"/>
                </a:lnTo>
                <a:lnTo>
                  <a:pt x="16450" y="5889"/>
                </a:lnTo>
                <a:lnTo>
                  <a:pt x="16571" y="5743"/>
                </a:lnTo>
                <a:lnTo>
                  <a:pt x="16669" y="5572"/>
                </a:lnTo>
                <a:lnTo>
                  <a:pt x="16766" y="5402"/>
                </a:lnTo>
                <a:lnTo>
                  <a:pt x="16815" y="5207"/>
                </a:lnTo>
                <a:lnTo>
                  <a:pt x="17179" y="4842"/>
                </a:lnTo>
                <a:close/>
                <a:moveTo>
                  <a:pt x="9174" y="5937"/>
                </a:moveTo>
                <a:lnTo>
                  <a:pt x="9296" y="5986"/>
                </a:lnTo>
                <a:lnTo>
                  <a:pt x="9417" y="6059"/>
                </a:lnTo>
                <a:lnTo>
                  <a:pt x="9515" y="6181"/>
                </a:lnTo>
                <a:lnTo>
                  <a:pt x="9588" y="6351"/>
                </a:lnTo>
                <a:lnTo>
                  <a:pt x="9612" y="6521"/>
                </a:lnTo>
                <a:lnTo>
                  <a:pt x="9612" y="6692"/>
                </a:lnTo>
                <a:lnTo>
                  <a:pt x="9612" y="6911"/>
                </a:lnTo>
                <a:lnTo>
                  <a:pt x="9588" y="7105"/>
                </a:lnTo>
                <a:lnTo>
                  <a:pt x="9515" y="7300"/>
                </a:lnTo>
                <a:lnTo>
                  <a:pt x="9442" y="7470"/>
                </a:lnTo>
                <a:lnTo>
                  <a:pt x="9320" y="7592"/>
                </a:lnTo>
                <a:lnTo>
                  <a:pt x="9247" y="7665"/>
                </a:lnTo>
                <a:lnTo>
                  <a:pt x="9174" y="7689"/>
                </a:lnTo>
                <a:lnTo>
                  <a:pt x="9077" y="7714"/>
                </a:lnTo>
                <a:lnTo>
                  <a:pt x="8834" y="7714"/>
                </a:lnTo>
                <a:lnTo>
                  <a:pt x="8736" y="7689"/>
                </a:lnTo>
                <a:lnTo>
                  <a:pt x="8615" y="7641"/>
                </a:lnTo>
                <a:lnTo>
                  <a:pt x="8517" y="7568"/>
                </a:lnTo>
                <a:lnTo>
                  <a:pt x="8444" y="7495"/>
                </a:lnTo>
                <a:lnTo>
                  <a:pt x="8371" y="7422"/>
                </a:lnTo>
                <a:lnTo>
                  <a:pt x="8323" y="7349"/>
                </a:lnTo>
                <a:lnTo>
                  <a:pt x="8298" y="7251"/>
                </a:lnTo>
                <a:lnTo>
                  <a:pt x="8274" y="7057"/>
                </a:lnTo>
                <a:lnTo>
                  <a:pt x="8250" y="6862"/>
                </a:lnTo>
                <a:lnTo>
                  <a:pt x="8274" y="6692"/>
                </a:lnTo>
                <a:lnTo>
                  <a:pt x="8323" y="6302"/>
                </a:lnTo>
                <a:lnTo>
                  <a:pt x="8371" y="6108"/>
                </a:lnTo>
                <a:lnTo>
                  <a:pt x="8396" y="6035"/>
                </a:lnTo>
                <a:lnTo>
                  <a:pt x="8444" y="5962"/>
                </a:lnTo>
                <a:lnTo>
                  <a:pt x="8542" y="5986"/>
                </a:lnTo>
                <a:lnTo>
                  <a:pt x="8858" y="5937"/>
                </a:lnTo>
                <a:close/>
                <a:moveTo>
                  <a:pt x="8493" y="0"/>
                </a:moveTo>
                <a:lnTo>
                  <a:pt x="7958" y="49"/>
                </a:lnTo>
                <a:lnTo>
                  <a:pt x="7422" y="122"/>
                </a:lnTo>
                <a:lnTo>
                  <a:pt x="7179" y="195"/>
                </a:lnTo>
                <a:lnTo>
                  <a:pt x="6936" y="268"/>
                </a:lnTo>
                <a:lnTo>
                  <a:pt x="6692" y="365"/>
                </a:lnTo>
                <a:lnTo>
                  <a:pt x="6449" y="487"/>
                </a:lnTo>
                <a:lnTo>
                  <a:pt x="6303" y="584"/>
                </a:lnTo>
                <a:lnTo>
                  <a:pt x="6157" y="706"/>
                </a:lnTo>
                <a:lnTo>
                  <a:pt x="6035" y="852"/>
                </a:lnTo>
                <a:lnTo>
                  <a:pt x="5938" y="1022"/>
                </a:lnTo>
                <a:lnTo>
                  <a:pt x="5841" y="1193"/>
                </a:lnTo>
                <a:lnTo>
                  <a:pt x="5792" y="1387"/>
                </a:lnTo>
                <a:lnTo>
                  <a:pt x="5792" y="1558"/>
                </a:lnTo>
                <a:lnTo>
                  <a:pt x="5841" y="1728"/>
                </a:lnTo>
                <a:lnTo>
                  <a:pt x="4332" y="1704"/>
                </a:lnTo>
                <a:lnTo>
                  <a:pt x="3188" y="1655"/>
                </a:lnTo>
                <a:lnTo>
                  <a:pt x="2045" y="1606"/>
                </a:lnTo>
                <a:lnTo>
                  <a:pt x="853" y="1606"/>
                </a:lnTo>
                <a:lnTo>
                  <a:pt x="609" y="1631"/>
                </a:lnTo>
                <a:lnTo>
                  <a:pt x="366" y="1679"/>
                </a:lnTo>
                <a:lnTo>
                  <a:pt x="147" y="1752"/>
                </a:lnTo>
                <a:lnTo>
                  <a:pt x="74" y="1801"/>
                </a:lnTo>
                <a:lnTo>
                  <a:pt x="50" y="1825"/>
                </a:lnTo>
                <a:lnTo>
                  <a:pt x="1" y="1923"/>
                </a:lnTo>
                <a:lnTo>
                  <a:pt x="1" y="2020"/>
                </a:lnTo>
                <a:lnTo>
                  <a:pt x="50" y="2117"/>
                </a:lnTo>
                <a:lnTo>
                  <a:pt x="25" y="2336"/>
                </a:lnTo>
                <a:lnTo>
                  <a:pt x="25" y="2580"/>
                </a:lnTo>
                <a:lnTo>
                  <a:pt x="25" y="3042"/>
                </a:lnTo>
                <a:lnTo>
                  <a:pt x="1" y="3869"/>
                </a:lnTo>
                <a:lnTo>
                  <a:pt x="1" y="4258"/>
                </a:lnTo>
                <a:lnTo>
                  <a:pt x="25" y="4672"/>
                </a:lnTo>
                <a:lnTo>
                  <a:pt x="50" y="4988"/>
                </a:lnTo>
                <a:lnTo>
                  <a:pt x="98" y="5329"/>
                </a:lnTo>
                <a:lnTo>
                  <a:pt x="171" y="5645"/>
                </a:lnTo>
                <a:lnTo>
                  <a:pt x="269" y="5962"/>
                </a:lnTo>
                <a:lnTo>
                  <a:pt x="220" y="6010"/>
                </a:lnTo>
                <a:lnTo>
                  <a:pt x="220" y="6083"/>
                </a:lnTo>
                <a:lnTo>
                  <a:pt x="171" y="7251"/>
                </a:lnTo>
                <a:lnTo>
                  <a:pt x="147" y="8419"/>
                </a:lnTo>
                <a:lnTo>
                  <a:pt x="147" y="10731"/>
                </a:lnTo>
                <a:lnTo>
                  <a:pt x="147" y="11169"/>
                </a:lnTo>
                <a:lnTo>
                  <a:pt x="123" y="11582"/>
                </a:lnTo>
                <a:lnTo>
                  <a:pt x="50" y="12410"/>
                </a:lnTo>
                <a:lnTo>
                  <a:pt x="25" y="12775"/>
                </a:lnTo>
                <a:lnTo>
                  <a:pt x="25" y="13140"/>
                </a:lnTo>
                <a:lnTo>
                  <a:pt x="50" y="13310"/>
                </a:lnTo>
                <a:lnTo>
                  <a:pt x="98" y="13505"/>
                </a:lnTo>
                <a:lnTo>
                  <a:pt x="147" y="13675"/>
                </a:lnTo>
                <a:lnTo>
                  <a:pt x="220" y="13845"/>
                </a:lnTo>
                <a:lnTo>
                  <a:pt x="317" y="13991"/>
                </a:lnTo>
                <a:lnTo>
                  <a:pt x="415" y="14113"/>
                </a:lnTo>
                <a:lnTo>
                  <a:pt x="561" y="14210"/>
                </a:lnTo>
                <a:lnTo>
                  <a:pt x="707" y="14283"/>
                </a:lnTo>
                <a:lnTo>
                  <a:pt x="877" y="14356"/>
                </a:lnTo>
                <a:lnTo>
                  <a:pt x="1047" y="14405"/>
                </a:lnTo>
                <a:lnTo>
                  <a:pt x="1412" y="14454"/>
                </a:lnTo>
                <a:lnTo>
                  <a:pt x="1801" y="14478"/>
                </a:lnTo>
                <a:lnTo>
                  <a:pt x="2191" y="14454"/>
                </a:lnTo>
                <a:lnTo>
                  <a:pt x="2848" y="14405"/>
                </a:lnTo>
                <a:lnTo>
                  <a:pt x="3894" y="14332"/>
                </a:lnTo>
                <a:lnTo>
                  <a:pt x="4940" y="14308"/>
                </a:lnTo>
                <a:lnTo>
                  <a:pt x="7009" y="14235"/>
                </a:lnTo>
                <a:lnTo>
                  <a:pt x="9369" y="14210"/>
                </a:lnTo>
                <a:lnTo>
                  <a:pt x="11729" y="14235"/>
                </a:lnTo>
                <a:lnTo>
                  <a:pt x="12824" y="14283"/>
                </a:lnTo>
                <a:lnTo>
                  <a:pt x="13919" y="14332"/>
                </a:lnTo>
                <a:lnTo>
                  <a:pt x="15014" y="14356"/>
                </a:lnTo>
                <a:lnTo>
                  <a:pt x="16279" y="14356"/>
                </a:lnTo>
                <a:lnTo>
                  <a:pt x="16450" y="14332"/>
                </a:lnTo>
                <a:lnTo>
                  <a:pt x="16620" y="14283"/>
                </a:lnTo>
                <a:lnTo>
                  <a:pt x="16766" y="14235"/>
                </a:lnTo>
                <a:lnTo>
                  <a:pt x="16888" y="14162"/>
                </a:lnTo>
                <a:lnTo>
                  <a:pt x="17009" y="14089"/>
                </a:lnTo>
                <a:lnTo>
                  <a:pt x="17131" y="14016"/>
                </a:lnTo>
                <a:lnTo>
                  <a:pt x="17228" y="13918"/>
                </a:lnTo>
                <a:lnTo>
                  <a:pt x="17398" y="13675"/>
                </a:lnTo>
                <a:lnTo>
                  <a:pt x="17544" y="13407"/>
                </a:lnTo>
                <a:lnTo>
                  <a:pt x="17642" y="13091"/>
                </a:lnTo>
                <a:lnTo>
                  <a:pt x="17690" y="12750"/>
                </a:lnTo>
                <a:lnTo>
                  <a:pt x="17739" y="12337"/>
                </a:lnTo>
                <a:lnTo>
                  <a:pt x="17763" y="11631"/>
                </a:lnTo>
                <a:lnTo>
                  <a:pt x="17812" y="9733"/>
                </a:lnTo>
                <a:lnTo>
                  <a:pt x="17812" y="8760"/>
                </a:lnTo>
                <a:lnTo>
                  <a:pt x="17812" y="7860"/>
                </a:lnTo>
                <a:lnTo>
                  <a:pt x="17763" y="7154"/>
                </a:lnTo>
                <a:lnTo>
                  <a:pt x="17739" y="6911"/>
                </a:lnTo>
                <a:lnTo>
                  <a:pt x="17715" y="6765"/>
                </a:lnTo>
                <a:lnTo>
                  <a:pt x="17690" y="6692"/>
                </a:lnTo>
                <a:lnTo>
                  <a:pt x="17642" y="6643"/>
                </a:lnTo>
                <a:lnTo>
                  <a:pt x="17569" y="6619"/>
                </a:lnTo>
                <a:lnTo>
                  <a:pt x="17520" y="6619"/>
                </a:lnTo>
                <a:lnTo>
                  <a:pt x="17447" y="6643"/>
                </a:lnTo>
                <a:lnTo>
                  <a:pt x="17398" y="6667"/>
                </a:lnTo>
                <a:lnTo>
                  <a:pt x="17350" y="6692"/>
                </a:lnTo>
                <a:lnTo>
                  <a:pt x="17325" y="6740"/>
                </a:lnTo>
                <a:lnTo>
                  <a:pt x="17228" y="6765"/>
                </a:lnTo>
                <a:lnTo>
                  <a:pt x="17155" y="6813"/>
                </a:lnTo>
                <a:lnTo>
                  <a:pt x="16985" y="6959"/>
                </a:lnTo>
                <a:lnTo>
                  <a:pt x="16839" y="7130"/>
                </a:lnTo>
                <a:lnTo>
                  <a:pt x="16717" y="7276"/>
                </a:lnTo>
                <a:lnTo>
                  <a:pt x="16547" y="7495"/>
                </a:lnTo>
                <a:lnTo>
                  <a:pt x="16401" y="7762"/>
                </a:lnTo>
                <a:lnTo>
                  <a:pt x="16328" y="7908"/>
                </a:lnTo>
                <a:lnTo>
                  <a:pt x="16255" y="8054"/>
                </a:lnTo>
                <a:lnTo>
                  <a:pt x="16231" y="8176"/>
                </a:lnTo>
                <a:lnTo>
                  <a:pt x="16206" y="8322"/>
                </a:lnTo>
                <a:lnTo>
                  <a:pt x="16231" y="8371"/>
                </a:lnTo>
                <a:lnTo>
                  <a:pt x="16255" y="8395"/>
                </a:lnTo>
                <a:lnTo>
                  <a:pt x="16304" y="8395"/>
                </a:lnTo>
                <a:lnTo>
                  <a:pt x="16401" y="8346"/>
                </a:lnTo>
                <a:lnTo>
                  <a:pt x="16498" y="8273"/>
                </a:lnTo>
                <a:lnTo>
                  <a:pt x="16644" y="8103"/>
                </a:lnTo>
                <a:lnTo>
                  <a:pt x="16766" y="7884"/>
                </a:lnTo>
                <a:lnTo>
                  <a:pt x="16888" y="7689"/>
                </a:lnTo>
                <a:lnTo>
                  <a:pt x="17106" y="7373"/>
                </a:lnTo>
                <a:lnTo>
                  <a:pt x="17350" y="7057"/>
                </a:lnTo>
                <a:lnTo>
                  <a:pt x="17398" y="7762"/>
                </a:lnTo>
                <a:lnTo>
                  <a:pt x="17301" y="7787"/>
                </a:lnTo>
                <a:lnTo>
                  <a:pt x="17179" y="7811"/>
                </a:lnTo>
                <a:lnTo>
                  <a:pt x="17082" y="7884"/>
                </a:lnTo>
                <a:lnTo>
                  <a:pt x="16985" y="7957"/>
                </a:lnTo>
                <a:lnTo>
                  <a:pt x="16790" y="8152"/>
                </a:lnTo>
                <a:lnTo>
                  <a:pt x="16669" y="8322"/>
                </a:lnTo>
                <a:lnTo>
                  <a:pt x="16450" y="8590"/>
                </a:lnTo>
                <a:lnTo>
                  <a:pt x="16231" y="8882"/>
                </a:lnTo>
                <a:lnTo>
                  <a:pt x="16109" y="9101"/>
                </a:lnTo>
                <a:lnTo>
                  <a:pt x="16060" y="9198"/>
                </a:lnTo>
                <a:lnTo>
                  <a:pt x="16036" y="9271"/>
                </a:lnTo>
                <a:lnTo>
                  <a:pt x="16060" y="9320"/>
                </a:lnTo>
                <a:lnTo>
                  <a:pt x="16060" y="9393"/>
                </a:lnTo>
                <a:lnTo>
                  <a:pt x="16109" y="9417"/>
                </a:lnTo>
                <a:lnTo>
                  <a:pt x="16182" y="9417"/>
                </a:lnTo>
                <a:lnTo>
                  <a:pt x="16255" y="9368"/>
                </a:lnTo>
                <a:lnTo>
                  <a:pt x="16352" y="9271"/>
                </a:lnTo>
                <a:lnTo>
                  <a:pt x="16523" y="9028"/>
                </a:lnTo>
                <a:lnTo>
                  <a:pt x="16620" y="8882"/>
                </a:lnTo>
                <a:lnTo>
                  <a:pt x="16815" y="8638"/>
                </a:lnTo>
                <a:lnTo>
                  <a:pt x="16985" y="8419"/>
                </a:lnTo>
                <a:lnTo>
                  <a:pt x="17204" y="8200"/>
                </a:lnTo>
                <a:lnTo>
                  <a:pt x="17398" y="8006"/>
                </a:lnTo>
                <a:lnTo>
                  <a:pt x="17423" y="8468"/>
                </a:lnTo>
                <a:lnTo>
                  <a:pt x="17252" y="8565"/>
                </a:lnTo>
                <a:lnTo>
                  <a:pt x="17106" y="8687"/>
                </a:lnTo>
                <a:lnTo>
                  <a:pt x="16839" y="8955"/>
                </a:lnTo>
                <a:lnTo>
                  <a:pt x="16669" y="9149"/>
                </a:lnTo>
                <a:lnTo>
                  <a:pt x="16498" y="9368"/>
                </a:lnTo>
                <a:lnTo>
                  <a:pt x="16352" y="9587"/>
                </a:lnTo>
                <a:lnTo>
                  <a:pt x="16304" y="9709"/>
                </a:lnTo>
                <a:lnTo>
                  <a:pt x="16255" y="9831"/>
                </a:lnTo>
                <a:lnTo>
                  <a:pt x="16255" y="9879"/>
                </a:lnTo>
                <a:lnTo>
                  <a:pt x="16279" y="9904"/>
                </a:lnTo>
                <a:lnTo>
                  <a:pt x="16304" y="9928"/>
                </a:lnTo>
                <a:lnTo>
                  <a:pt x="16352" y="9928"/>
                </a:lnTo>
                <a:lnTo>
                  <a:pt x="16450" y="9879"/>
                </a:lnTo>
                <a:lnTo>
                  <a:pt x="16547" y="9806"/>
                </a:lnTo>
                <a:lnTo>
                  <a:pt x="16693" y="9660"/>
                </a:lnTo>
                <a:lnTo>
                  <a:pt x="16839" y="9514"/>
                </a:lnTo>
                <a:lnTo>
                  <a:pt x="16961" y="9320"/>
                </a:lnTo>
                <a:lnTo>
                  <a:pt x="17423" y="8784"/>
                </a:lnTo>
                <a:lnTo>
                  <a:pt x="17423" y="9076"/>
                </a:lnTo>
                <a:lnTo>
                  <a:pt x="17423" y="9101"/>
                </a:lnTo>
                <a:lnTo>
                  <a:pt x="17082" y="9441"/>
                </a:lnTo>
                <a:lnTo>
                  <a:pt x="16742" y="9806"/>
                </a:lnTo>
                <a:lnTo>
                  <a:pt x="16425" y="10123"/>
                </a:lnTo>
                <a:lnTo>
                  <a:pt x="16304" y="10293"/>
                </a:lnTo>
                <a:lnTo>
                  <a:pt x="16255" y="10366"/>
                </a:lnTo>
                <a:lnTo>
                  <a:pt x="16206" y="10463"/>
                </a:lnTo>
                <a:lnTo>
                  <a:pt x="16206" y="10512"/>
                </a:lnTo>
                <a:lnTo>
                  <a:pt x="16231" y="10536"/>
                </a:lnTo>
                <a:lnTo>
                  <a:pt x="16255" y="10561"/>
                </a:lnTo>
                <a:lnTo>
                  <a:pt x="16304" y="10561"/>
                </a:lnTo>
                <a:lnTo>
                  <a:pt x="16401" y="10512"/>
                </a:lnTo>
                <a:lnTo>
                  <a:pt x="16474" y="10463"/>
                </a:lnTo>
                <a:lnTo>
                  <a:pt x="16620" y="10293"/>
                </a:lnTo>
                <a:lnTo>
                  <a:pt x="16888" y="9977"/>
                </a:lnTo>
                <a:lnTo>
                  <a:pt x="17155" y="9612"/>
                </a:lnTo>
                <a:lnTo>
                  <a:pt x="17423" y="9222"/>
                </a:lnTo>
                <a:lnTo>
                  <a:pt x="17423" y="9928"/>
                </a:lnTo>
                <a:lnTo>
                  <a:pt x="17398" y="9928"/>
                </a:lnTo>
                <a:lnTo>
                  <a:pt x="16961" y="10293"/>
                </a:lnTo>
                <a:lnTo>
                  <a:pt x="16766" y="10488"/>
                </a:lnTo>
                <a:lnTo>
                  <a:pt x="16547" y="10682"/>
                </a:lnTo>
                <a:lnTo>
                  <a:pt x="16377" y="10853"/>
                </a:lnTo>
                <a:lnTo>
                  <a:pt x="16231" y="11047"/>
                </a:lnTo>
                <a:lnTo>
                  <a:pt x="16158" y="11145"/>
                </a:lnTo>
                <a:lnTo>
                  <a:pt x="16109" y="11266"/>
                </a:lnTo>
                <a:lnTo>
                  <a:pt x="16085" y="11388"/>
                </a:lnTo>
                <a:lnTo>
                  <a:pt x="16085" y="11485"/>
                </a:lnTo>
                <a:lnTo>
                  <a:pt x="16133" y="11534"/>
                </a:lnTo>
                <a:lnTo>
                  <a:pt x="16206" y="11558"/>
                </a:lnTo>
                <a:lnTo>
                  <a:pt x="16304" y="11509"/>
                </a:lnTo>
                <a:lnTo>
                  <a:pt x="16377" y="11461"/>
                </a:lnTo>
                <a:lnTo>
                  <a:pt x="16547" y="11291"/>
                </a:lnTo>
                <a:lnTo>
                  <a:pt x="16669" y="11096"/>
                </a:lnTo>
                <a:lnTo>
                  <a:pt x="16790" y="10926"/>
                </a:lnTo>
                <a:lnTo>
                  <a:pt x="17423" y="10196"/>
                </a:lnTo>
                <a:lnTo>
                  <a:pt x="17423" y="10755"/>
                </a:lnTo>
                <a:lnTo>
                  <a:pt x="17033" y="11096"/>
                </a:lnTo>
                <a:lnTo>
                  <a:pt x="16669" y="11436"/>
                </a:lnTo>
                <a:lnTo>
                  <a:pt x="16498" y="11607"/>
                </a:lnTo>
                <a:lnTo>
                  <a:pt x="16352" y="11777"/>
                </a:lnTo>
                <a:lnTo>
                  <a:pt x="16231" y="11972"/>
                </a:lnTo>
                <a:lnTo>
                  <a:pt x="16182" y="12093"/>
                </a:lnTo>
                <a:lnTo>
                  <a:pt x="16158" y="12191"/>
                </a:lnTo>
                <a:lnTo>
                  <a:pt x="16158" y="12239"/>
                </a:lnTo>
                <a:lnTo>
                  <a:pt x="16182" y="12288"/>
                </a:lnTo>
                <a:lnTo>
                  <a:pt x="16279" y="12288"/>
                </a:lnTo>
                <a:lnTo>
                  <a:pt x="16352" y="12239"/>
                </a:lnTo>
                <a:lnTo>
                  <a:pt x="16450" y="12166"/>
                </a:lnTo>
                <a:lnTo>
                  <a:pt x="16596" y="11996"/>
                </a:lnTo>
                <a:lnTo>
                  <a:pt x="16888" y="11655"/>
                </a:lnTo>
                <a:lnTo>
                  <a:pt x="17423" y="10999"/>
                </a:lnTo>
                <a:lnTo>
                  <a:pt x="17398" y="11485"/>
                </a:lnTo>
                <a:lnTo>
                  <a:pt x="17301" y="11582"/>
                </a:lnTo>
                <a:lnTo>
                  <a:pt x="17204" y="11680"/>
                </a:lnTo>
                <a:lnTo>
                  <a:pt x="17009" y="11899"/>
                </a:lnTo>
                <a:lnTo>
                  <a:pt x="16863" y="12045"/>
                </a:lnTo>
                <a:lnTo>
                  <a:pt x="16693" y="12191"/>
                </a:lnTo>
                <a:lnTo>
                  <a:pt x="16328" y="12410"/>
                </a:lnTo>
                <a:lnTo>
                  <a:pt x="16158" y="12556"/>
                </a:lnTo>
                <a:lnTo>
                  <a:pt x="15914" y="12750"/>
                </a:lnTo>
                <a:lnTo>
                  <a:pt x="15817" y="12848"/>
                </a:lnTo>
                <a:lnTo>
                  <a:pt x="15768" y="12969"/>
                </a:lnTo>
                <a:lnTo>
                  <a:pt x="15744" y="13018"/>
                </a:lnTo>
                <a:lnTo>
                  <a:pt x="15744" y="13067"/>
                </a:lnTo>
                <a:lnTo>
                  <a:pt x="15768" y="13115"/>
                </a:lnTo>
                <a:lnTo>
                  <a:pt x="15817" y="13164"/>
                </a:lnTo>
                <a:lnTo>
                  <a:pt x="15866" y="13213"/>
                </a:lnTo>
                <a:lnTo>
                  <a:pt x="15939" y="13188"/>
                </a:lnTo>
                <a:lnTo>
                  <a:pt x="16012" y="13164"/>
                </a:lnTo>
                <a:lnTo>
                  <a:pt x="16085" y="13140"/>
                </a:lnTo>
                <a:lnTo>
                  <a:pt x="16377" y="12872"/>
                </a:lnTo>
                <a:lnTo>
                  <a:pt x="16693" y="12653"/>
                </a:lnTo>
                <a:lnTo>
                  <a:pt x="17058" y="12361"/>
                </a:lnTo>
                <a:lnTo>
                  <a:pt x="17228" y="12191"/>
                </a:lnTo>
                <a:lnTo>
                  <a:pt x="17398" y="12020"/>
                </a:lnTo>
                <a:lnTo>
                  <a:pt x="17374" y="12312"/>
                </a:lnTo>
                <a:lnTo>
                  <a:pt x="17228" y="12385"/>
                </a:lnTo>
                <a:lnTo>
                  <a:pt x="17082" y="12507"/>
                </a:lnTo>
                <a:lnTo>
                  <a:pt x="16815" y="12726"/>
                </a:lnTo>
                <a:lnTo>
                  <a:pt x="16620" y="12921"/>
                </a:lnTo>
                <a:lnTo>
                  <a:pt x="16401" y="13115"/>
                </a:lnTo>
                <a:lnTo>
                  <a:pt x="16182" y="13359"/>
                </a:lnTo>
                <a:lnTo>
                  <a:pt x="16109" y="13456"/>
                </a:lnTo>
                <a:lnTo>
                  <a:pt x="16036" y="13578"/>
                </a:lnTo>
                <a:lnTo>
                  <a:pt x="16036" y="13626"/>
                </a:lnTo>
                <a:lnTo>
                  <a:pt x="16036" y="13675"/>
                </a:lnTo>
                <a:lnTo>
                  <a:pt x="16085" y="13699"/>
                </a:lnTo>
                <a:lnTo>
                  <a:pt x="16133" y="13699"/>
                </a:lnTo>
                <a:lnTo>
                  <a:pt x="16255" y="13651"/>
                </a:lnTo>
                <a:lnTo>
                  <a:pt x="16352" y="13602"/>
                </a:lnTo>
                <a:lnTo>
                  <a:pt x="16547" y="13432"/>
                </a:lnTo>
                <a:lnTo>
                  <a:pt x="16888" y="13067"/>
                </a:lnTo>
                <a:lnTo>
                  <a:pt x="17301" y="12677"/>
                </a:lnTo>
                <a:lnTo>
                  <a:pt x="17350" y="12629"/>
                </a:lnTo>
                <a:lnTo>
                  <a:pt x="17350" y="12629"/>
                </a:lnTo>
                <a:lnTo>
                  <a:pt x="17301" y="12969"/>
                </a:lnTo>
                <a:lnTo>
                  <a:pt x="17204" y="13286"/>
                </a:lnTo>
                <a:lnTo>
                  <a:pt x="17131" y="13456"/>
                </a:lnTo>
                <a:lnTo>
                  <a:pt x="17033" y="13578"/>
                </a:lnTo>
                <a:lnTo>
                  <a:pt x="16936" y="13699"/>
                </a:lnTo>
                <a:lnTo>
                  <a:pt x="16815" y="13797"/>
                </a:lnTo>
                <a:lnTo>
                  <a:pt x="16669" y="13894"/>
                </a:lnTo>
                <a:lnTo>
                  <a:pt x="16474" y="13967"/>
                </a:lnTo>
                <a:lnTo>
                  <a:pt x="16279" y="13991"/>
                </a:lnTo>
                <a:lnTo>
                  <a:pt x="15671" y="13991"/>
                </a:lnTo>
                <a:lnTo>
                  <a:pt x="15282" y="13943"/>
                </a:lnTo>
                <a:lnTo>
                  <a:pt x="14162" y="13894"/>
                </a:lnTo>
                <a:lnTo>
                  <a:pt x="13043" y="13821"/>
                </a:lnTo>
                <a:lnTo>
                  <a:pt x="11924" y="13797"/>
                </a:lnTo>
                <a:lnTo>
                  <a:pt x="10780" y="13772"/>
                </a:lnTo>
                <a:lnTo>
                  <a:pt x="8517" y="13772"/>
                </a:lnTo>
                <a:lnTo>
                  <a:pt x="6279" y="13797"/>
                </a:lnTo>
                <a:lnTo>
                  <a:pt x="4016" y="13870"/>
                </a:lnTo>
                <a:lnTo>
                  <a:pt x="3651" y="13894"/>
                </a:lnTo>
                <a:lnTo>
                  <a:pt x="3237" y="13943"/>
                </a:lnTo>
                <a:lnTo>
                  <a:pt x="2410" y="14016"/>
                </a:lnTo>
                <a:lnTo>
                  <a:pt x="1996" y="14040"/>
                </a:lnTo>
                <a:lnTo>
                  <a:pt x="1582" y="14016"/>
                </a:lnTo>
                <a:lnTo>
                  <a:pt x="1193" y="13943"/>
                </a:lnTo>
                <a:lnTo>
                  <a:pt x="1023" y="13894"/>
                </a:lnTo>
                <a:lnTo>
                  <a:pt x="828" y="13821"/>
                </a:lnTo>
                <a:lnTo>
                  <a:pt x="755" y="13772"/>
                </a:lnTo>
                <a:lnTo>
                  <a:pt x="682" y="13699"/>
                </a:lnTo>
                <a:lnTo>
                  <a:pt x="609" y="13626"/>
                </a:lnTo>
                <a:lnTo>
                  <a:pt x="561" y="13529"/>
                </a:lnTo>
                <a:lnTo>
                  <a:pt x="512" y="13334"/>
                </a:lnTo>
                <a:lnTo>
                  <a:pt x="488" y="13115"/>
                </a:lnTo>
                <a:lnTo>
                  <a:pt x="463" y="12896"/>
                </a:lnTo>
                <a:lnTo>
                  <a:pt x="488" y="12677"/>
                </a:lnTo>
                <a:lnTo>
                  <a:pt x="536" y="12288"/>
                </a:lnTo>
                <a:lnTo>
                  <a:pt x="585" y="11412"/>
                </a:lnTo>
                <a:lnTo>
                  <a:pt x="609" y="10561"/>
                </a:lnTo>
                <a:lnTo>
                  <a:pt x="609" y="9563"/>
                </a:lnTo>
                <a:lnTo>
                  <a:pt x="634" y="8565"/>
                </a:lnTo>
                <a:lnTo>
                  <a:pt x="634" y="7543"/>
                </a:lnTo>
                <a:lnTo>
                  <a:pt x="609" y="6546"/>
                </a:lnTo>
                <a:lnTo>
                  <a:pt x="731" y="6667"/>
                </a:lnTo>
                <a:lnTo>
                  <a:pt x="853" y="6765"/>
                </a:lnTo>
                <a:lnTo>
                  <a:pt x="999" y="6862"/>
                </a:lnTo>
                <a:lnTo>
                  <a:pt x="1144" y="6911"/>
                </a:lnTo>
                <a:lnTo>
                  <a:pt x="1315" y="6959"/>
                </a:lnTo>
                <a:lnTo>
                  <a:pt x="1485" y="6984"/>
                </a:lnTo>
                <a:lnTo>
                  <a:pt x="1290" y="7154"/>
                </a:lnTo>
                <a:lnTo>
                  <a:pt x="1193" y="7227"/>
                </a:lnTo>
                <a:lnTo>
                  <a:pt x="1096" y="7324"/>
                </a:lnTo>
                <a:lnTo>
                  <a:pt x="1047" y="7373"/>
                </a:lnTo>
                <a:lnTo>
                  <a:pt x="1023" y="7446"/>
                </a:lnTo>
                <a:lnTo>
                  <a:pt x="1047" y="7495"/>
                </a:lnTo>
                <a:lnTo>
                  <a:pt x="1096" y="7543"/>
                </a:lnTo>
                <a:lnTo>
                  <a:pt x="1169" y="7592"/>
                </a:lnTo>
                <a:lnTo>
                  <a:pt x="1217" y="7592"/>
                </a:lnTo>
                <a:lnTo>
                  <a:pt x="1242" y="7568"/>
                </a:lnTo>
                <a:lnTo>
                  <a:pt x="1363" y="7470"/>
                </a:lnTo>
                <a:lnTo>
                  <a:pt x="1509" y="7349"/>
                </a:lnTo>
                <a:lnTo>
                  <a:pt x="1704" y="7154"/>
                </a:lnTo>
                <a:lnTo>
                  <a:pt x="1826" y="7008"/>
                </a:lnTo>
                <a:lnTo>
                  <a:pt x="2020" y="7032"/>
                </a:lnTo>
                <a:lnTo>
                  <a:pt x="2264" y="7032"/>
                </a:lnTo>
                <a:lnTo>
                  <a:pt x="2093" y="7154"/>
                </a:lnTo>
                <a:lnTo>
                  <a:pt x="1850" y="7349"/>
                </a:lnTo>
                <a:lnTo>
                  <a:pt x="1753" y="7446"/>
                </a:lnTo>
                <a:lnTo>
                  <a:pt x="1680" y="7543"/>
                </a:lnTo>
                <a:lnTo>
                  <a:pt x="1655" y="7641"/>
                </a:lnTo>
                <a:lnTo>
                  <a:pt x="1680" y="7714"/>
                </a:lnTo>
                <a:lnTo>
                  <a:pt x="1753" y="7738"/>
                </a:lnTo>
                <a:lnTo>
                  <a:pt x="1850" y="7714"/>
                </a:lnTo>
                <a:lnTo>
                  <a:pt x="1947" y="7665"/>
                </a:lnTo>
                <a:lnTo>
                  <a:pt x="2045" y="7568"/>
                </a:lnTo>
                <a:lnTo>
                  <a:pt x="2239" y="7373"/>
                </a:lnTo>
                <a:lnTo>
                  <a:pt x="2410" y="7203"/>
                </a:lnTo>
                <a:lnTo>
                  <a:pt x="2580" y="7032"/>
                </a:lnTo>
                <a:lnTo>
                  <a:pt x="2775" y="7032"/>
                </a:lnTo>
                <a:lnTo>
                  <a:pt x="2726" y="7081"/>
                </a:lnTo>
                <a:lnTo>
                  <a:pt x="2483" y="7276"/>
                </a:lnTo>
                <a:lnTo>
                  <a:pt x="2361" y="7397"/>
                </a:lnTo>
                <a:lnTo>
                  <a:pt x="2288" y="7519"/>
                </a:lnTo>
                <a:lnTo>
                  <a:pt x="2264" y="7568"/>
                </a:lnTo>
                <a:lnTo>
                  <a:pt x="2264" y="7641"/>
                </a:lnTo>
                <a:lnTo>
                  <a:pt x="2288" y="7689"/>
                </a:lnTo>
                <a:lnTo>
                  <a:pt x="2312" y="7738"/>
                </a:lnTo>
                <a:lnTo>
                  <a:pt x="2361" y="7762"/>
                </a:lnTo>
                <a:lnTo>
                  <a:pt x="2410" y="7787"/>
                </a:lnTo>
                <a:lnTo>
                  <a:pt x="2458" y="7787"/>
                </a:lnTo>
                <a:lnTo>
                  <a:pt x="2531" y="7762"/>
                </a:lnTo>
                <a:lnTo>
                  <a:pt x="2653" y="7665"/>
                </a:lnTo>
                <a:lnTo>
                  <a:pt x="2848" y="7470"/>
                </a:lnTo>
                <a:lnTo>
                  <a:pt x="3042" y="7251"/>
                </a:lnTo>
                <a:lnTo>
                  <a:pt x="3140" y="7154"/>
                </a:lnTo>
                <a:lnTo>
                  <a:pt x="3188" y="7057"/>
                </a:lnTo>
                <a:lnTo>
                  <a:pt x="3505" y="7057"/>
                </a:lnTo>
                <a:lnTo>
                  <a:pt x="3261" y="7203"/>
                </a:lnTo>
                <a:lnTo>
                  <a:pt x="3067" y="7349"/>
                </a:lnTo>
                <a:lnTo>
                  <a:pt x="2969" y="7446"/>
                </a:lnTo>
                <a:lnTo>
                  <a:pt x="2921" y="7543"/>
                </a:lnTo>
                <a:lnTo>
                  <a:pt x="2896" y="7616"/>
                </a:lnTo>
                <a:lnTo>
                  <a:pt x="2896" y="7665"/>
                </a:lnTo>
                <a:lnTo>
                  <a:pt x="2921" y="7714"/>
                </a:lnTo>
                <a:lnTo>
                  <a:pt x="2945" y="7738"/>
                </a:lnTo>
                <a:lnTo>
                  <a:pt x="2994" y="7762"/>
                </a:lnTo>
                <a:lnTo>
                  <a:pt x="3042" y="7787"/>
                </a:lnTo>
                <a:lnTo>
                  <a:pt x="3091" y="7762"/>
                </a:lnTo>
                <a:lnTo>
                  <a:pt x="3164" y="7738"/>
                </a:lnTo>
                <a:lnTo>
                  <a:pt x="3310" y="7568"/>
                </a:lnTo>
                <a:lnTo>
                  <a:pt x="3456" y="7397"/>
                </a:lnTo>
                <a:lnTo>
                  <a:pt x="3748" y="7057"/>
                </a:lnTo>
                <a:lnTo>
                  <a:pt x="4186" y="7057"/>
                </a:lnTo>
                <a:lnTo>
                  <a:pt x="4040" y="7154"/>
                </a:lnTo>
                <a:lnTo>
                  <a:pt x="3870" y="7324"/>
                </a:lnTo>
                <a:lnTo>
                  <a:pt x="3724" y="7495"/>
                </a:lnTo>
                <a:lnTo>
                  <a:pt x="3699" y="7568"/>
                </a:lnTo>
                <a:lnTo>
                  <a:pt x="3699" y="7616"/>
                </a:lnTo>
                <a:lnTo>
                  <a:pt x="3724" y="7665"/>
                </a:lnTo>
                <a:lnTo>
                  <a:pt x="3772" y="7714"/>
                </a:lnTo>
                <a:lnTo>
                  <a:pt x="3845" y="7738"/>
                </a:lnTo>
                <a:lnTo>
                  <a:pt x="3894" y="7738"/>
                </a:lnTo>
                <a:lnTo>
                  <a:pt x="3967" y="7714"/>
                </a:lnTo>
                <a:lnTo>
                  <a:pt x="4016" y="7665"/>
                </a:lnTo>
                <a:lnTo>
                  <a:pt x="4137" y="7495"/>
                </a:lnTo>
                <a:lnTo>
                  <a:pt x="4259" y="7324"/>
                </a:lnTo>
                <a:lnTo>
                  <a:pt x="4332" y="7203"/>
                </a:lnTo>
                <a:lnTo>
                  <a:pt x="4381" y="7057"/>
                </a:lnTo>
                <a:lnTo>
                  <a:pt x="4624" y="7057"/>
                </a:lnTo>
                <a:lnTo>
                  <a:pt x="4502" y="7154"/>
                </a:lnTo>
                <a:lnTo>
                  <a:pt x="4405" y="7300"/>
                </a:lnTo>
                <a:lnTo>
                  <a:pt x="4332" y="7422"/>
                </a:lnTo>
                <a:lnTo>
                  <a:pt x="4259" y="7543"/>
                </a:lnTo>
                <a:lnTo>
                  <a:pt x="4259" y="7616"/>
                </a:lnTo>
                <a:lnTo>
                  <a:pt x="4283" y="7665"/>
                </a:lnTo>
                <a:lnTo>
                  <a:pt x="4308" y="7714"/>
                </a:lnTo>
                <a:lnTo>
                  <a:pt x="4356" y="7762"/>
                </a:lnTo>
                <a:lnTo>
                  <a:pt x="4405" y="7787"/>
                </a:lnTo>
                <a:lnTo>
                  <a:pt x="4454" y="7787"/>
                </a:lnTo>
                <a:lnTo>
                  <a:pt x="4527" y="7762"/>
                </a:lnTo>
                <a:lnTo>
                  <a:pt x="4575" y="7738"/>
                </a:lnTo>
                <a:lnTo>
                  <a:pt x="4600" y="7689"/>
                </a:lnTo>
                <a:lnTo>
                  <a:pt x="4746" y="7495"/>
                </a:lnTo>
                <a:lnTo>
                  <a:pt x="4867" y="7300"/>
                </a:lnTo>
                <a:lnTo>
                  <a:pt x="4965" y="7178"/>
                </a:lnTo>
                <a:lnTo>
                  <a:pt x="5038" y="7032"/>
                </a:lnTo>
                <a:lnTo>
                  <a:pt x="5354" y="7032"/>
                </a:lnTo>
                <a:lnTo>
                  <a:pt x="5208" y="7178"/>
                </a:lnTo>
                <a:lnTo>
                  <a:pt x="5062" y="7373"/>
                </a:lnTo>
                <a:lnTo>
                  <a:pt x="4989" y="7470"/>
                </a:lnTo>
                <a:lnTo>
                  <a:pt x="4940" y="7592"/>
                </a:lnTo>
                <a:lnTo>
                  <a:pt x="4940" y="7641"/>
                </a:lnTo>
                <a:lnTo>
                  <a:pt x="4940" y="7665"/>
                </a:lnTo>
                <a:lnTo>
                  <a:pt x="4989" y="7762"/>
                </a:lnTo>
                <a:lnTo>
                  <a:pt x="5086" y="7787"/>
                </a:lnTo>
                <a:lnTo>
                  <a:pt x="5135" y="7787"/>
                </a:lnTo>
                <a:lnTo>
                  <a:pt x="5159" y="7762"/>
                </a:lnTo>
                <a:lnTo>
                  <a:pt x="5257" y="7689"/>
                </a:lnTo>
                <a:lnTo>
                  <a:pt x="5330" y="7616"/>
                </a:lnTo>
                <a:lnTo>
                  <a:pt x="5451" y="7422"/>
                </a:lnTo>
                <a:lnTo>
                  <a:pt x="5670" y="7032"/>
                </a:lnTo>
                <a:lnTo>
                  <a:pt x="6011" y="7032"/>
                </a:lnTo>
                <a:lnTo>
                  <a:pt x="5889" y="7130"/>
                </a:lnTo>
                <a:lnTo>
                  <a:pt x="5719" y="7300"/>
                </a:lnTo>
                <a:lnTo>
                  <a:pt x="5573" y="7495"/>
                </a:lnTo>
                <a:lnTo>
                  <a:pt x="5549" y="7568"/>
                </a:lnTo>
                <a:lnTo>
                  <a:pt x="5573" y="7616"/>
                </a:lnTo>
                <a:lnTo>
                  <a:pt x="5597" y="7665"/>
                </a:lnTo>
                <a:lnTo>
                  <a:pt x="5646" y="7714"/>
                </a:lnTo>
                <a:lnTo>
                  <a:pt x="5695" y="7738"/>
                </a:lnTo>
                <a:lnTo>
                  <a:pt x="5743" y="7738"/>
                </a:lnTo>
                <a:lnTo>
                  <a:pt x="5816" y="7714"/>
                </a:lnTo>
                <a:lnTo>
                  <a:pt x="5865" y="7665"/>
                </a:lnTo>
                <a:lnTo>
                  <a:pt x="6060" y="7349"/>
                </a:lnTo>
                <a:lnTo>
                  <a:pt x="6157" y="7178"/>
                </a:lnTo>
                <a:lnTo>
                  <a:pt x="6230" y="7032"/>
                </a:lnTo>
                <a:lnTo>
                  <a:pt x="6936" y="7008"/>
                </a:lnTo>
                <a:lnTo>
                  <a:pt x="6936" y="7008"/>
                </a:lnTo>
                <a:lnTo>
                  <a:pt x="6765" y="7154"/>
                </a:lnTo>
                <a:lnTo>
                  <a:pt x="6619" y="7276"/>
                </a:lnTo>
                <a:lnTo>
                  <a:pt x="6449" y="7422"/>
                </a:lnTo>
                <a:lnTo>
                  <a:pt x="6303" y="7592"/>
                </a:lnTo>
                <a:lnTo>
                  <a:pt x="6279" y="7641"/>
                </a:lnTo>
                <a:lnTo>
                  <a:pt x="6254" y="7714"/>
                </a:lnTo>
                <a:lnTo>
                  <a:pt x="6279" y="7762"/>
                </a:lnTo>
                <a:lnTo>
                  <a:pt x="6303" y="7811"/>
                </a:lnTo>
                <a:lnTo>
                  <a:pt x="6352" y="7835"/>
                </a:lnTo>
                <a:lnTo>
                  <a:pt x="6400" y="7860"/>
                </a:lnTo>
                <a:lnTo>
                  <a:pt x="6473" y="7835"/>
                </a:lnTo>
                <a:lnTo>
                  <a:pt x="6522" y="7811"/>
                </a:lnTo>
                <a:lnTo>
                  <a:pt x="6790" y="7470"/>
                </a:lnTo>
                <a:lnTo>
                  <a:pt x="6911" y="7251"/>
                </a:lnTo>
                <a:lnTo>
                  <a:pt x="7009" y="7032"/>
                </a:lnTo>
                <a:lnTo>
                  <a:pt x="7009" y="7008"/>
                </a:lnTo>
                <a:lnTo>
                  <a:pt x="7398" y="7008"/>
                </a:lnTo>
                <a:lnTo>
                  <a:pt x="7252" y="7130"/>
                </a:lnTo>
                <a:lnTo>
                  <a:pt x="7106" y="7276"/>
                </a:lnTo>
                <a:lnTo>
                  <a:pt x="6984" y="7446"/>
                </a:lnTo>
                <a:lnTo>
                  <a:pt x="6887" y="7616"/>
                </a:lnTo>
                <a:lnTo>
                  <a:pt x="6863" y="7689"/>
                </a:lnTo>
                <a:lnTo>
                  <a:pt x="6887" y="7738"/>
                </a:lnTo>
                <a:lnTo>
                  <a:pt x="6911" y="7787"/>
                </a:lnTo>
                <a:lnTo>
                  <a:pt x="6960" y="7835"/>
                </a:lnTo>
                <a:lnTo>
                  <a:pt x="7009" y="7860"/>
                </a:lnTo>
                <a:lnTo>
                  <a:pt x="7057" y="7860"/>
                </a:lnTo>
                <a:lnTo>
                  <a:pt x="7130" y="7835"/>
                </a:lnTo>
                <a:lnTo>
                  <a:pt x="7179" y="7787"/>
                </a:lnTo>
                <a:lnTo>
                  <a:pt x="7398" y="7397"/>
                </a:lnTo>
                <a:lnTo>
                  <a:pt x="7617" y="7008"/>
                </a:lnTo>
                <a:lnTo>
                  <a:pt x="7812" y="7008"/>
                </a:lnTo>
                <a:lnTo>
                  <a:pt x="7812" y="7081"/>
                </a:lnTo>
                <a:lnTo>
                  <a:pt x="7690" y="7251"/>
                </a:lnTo>
                <a:lnTo>
                  <a:pt x="7568" y="7446"/>
                </a:lnTo>
                <a:lnTo>
                  <a:pt x="7520" y="7568"/>
                </a:lnTo>
                <a:lnTo>
                  <a:pt x="7471" y="7665"/>
                </a:lnTo>
                <a:lnTo>
                  <a:pt x="7471" y="7762"/>
                </a:lnTo>
                <a:lnTo>
                  <a:pt x="7495" y="7811"/>
                </a:lnTo>
                <a:lnTo>
                  <a:pt x="7544" y="7860"/>
                </a:lnTo>
                <a:lnTo>
                  <a:pt x="7593" y="7884"/>
                </a:lnTo>
                <a:lnTo>
                  <a:pt x="7666" y="7908"/>
                </a:lnTo>
                <a:lnTo>
                  <a:pt x="7739" y="7884"/>
                </a:lnTo>
                <a:lnTo>
                  <a:pt x="7787" y="7835"/>
                </a:lnTo>
                <a:lnTo>
                  <a:pt x="7836" y="7762"/>
                </a:lnTo>
                <a:lnTo>
                  <a:pt x="7933" y="7519"/>
                </a:lnTo>
                <a:lnTo>
                  <a:pt x="8031" y="7665"/>
                </a:lnTo>
                <a:lnTo>
                  <a:pt x="8152" y="7835"/>
                </a:lnTo>
                <a:lnTo>
                  <a:pt x="8274" y="7957"/>
                </a:lnTo>
                <a:lnTo>
                  <a:pt x="8444" y="8054"/>
                </a:lnTo>
                <a:lnTo>
                  <a:pt x="8615" y="8127"/>
                </a:lnTo>
                <a:lnTo>
                  <a:pt x="8785" y="8176"/>
                </a:lnTo>
                <a:lnTo>
                  <a:pt x="9004" y="8200"/>
                </a:lnTo>
                <a:lnTo>
                  <a:pt x="9198" y="8152"/>
                </a:lnTo>
                <a:lnTo>
                  <a:pt x="9393" y="8079"/>
                </a:lnTo>
                <a:lnTo>
                  <a:pt x="9563" y="7981"/>
                </a:lnTo>
                <a:lnTo>
                  <a:pt x="9709" y="7860"/>
                </a:lnTo>
                <a:lnTo>
                  <a:pt x="9807" y="7714"/>
                </a:lnTo>
                <a:lnTo>
                  <a:pt x="9904" y="7543"/>
                </a:lnTo>
                <a:lnTo>
                  <a:pt x="9977" y="7373"/>
                </a:lnTo>
                <a:lnTo>
                  <a:pt x="10026" y="7178"/>
                </a:lnTo>
                <a:lnTo>
                  <a:pt x="10050" y="6984"/>
                </a:lnTo>
                <a:lnTo>
                  <a:pt x="10415" y="7032"/>
                </a:lnTo>
                <a:lnTo>
                  <a:pt x="10293" y="7130"/>
                </a:lnTo>
                <a:lnTo>
                  <a:pt x="10172" y="7227"/>
                </a:lnTo>
                <a:lnTo>
                  <a:pt x="10026" y="7397"/>
                </a:lnTo>
                <a:lnTo>
                  <a:pt x="9928" y="7616"/>
                </a:lnTo>
                <a:lnTo>
                  <a:pt x="9904" y="7665"/>
                </a:lnTo>
                <a:lnTo>
                  <a:pt x="9928" y="7738"/>
                </a:lnTo>
                <a:lnTo>
                  <a:pt x="9977" y="7762"/>
                </a:lnTo>
                <a:lnTo>
                  <a:pt x="10026" y="7811"/>
                </a:lnTo>
                <a:lnTo>
                  <a:pt x="10099" y="7811"/>
                </a:lnTo>
                <a:lnTo>
                  <a:pt x="10147" y="7787"/>
                </a:lnTo>
                <a:lnTo>
                  <a:pt x="10220" y="7762"/>
                </a:lnTo>
                <a:lnTo>
                  <a:pt x="10245" y="7689"/>
                </a:lnTo>
                <a:lnTo>
                  <a:pt x="10342" y="7519"/>
                </a:lnTo>
                <a:lnTo>
                  <a:pt x="10439" y="7349"/>
                </a:lnTo>
                <a:lnTo>
                  <a:pt x="10488" y="7203"/>
                </a:lnTo>
                <a:lnTo>
                  <a:pt x="10512" y="7057"/>
                </a:lnTo>
                <a:lnTo>
                  <a:pt x="11048" y="7057"/>
                </a:lnTo>
                <a:lnTo>
                  <a:pt x="10926" y="7178"/>
                </a:lnTo>
                <a:lnTo>
                  <a:pt x="10829" y="7300"/>
                </a:lnTo>
                <a:lnTo>
                  <a:pt x="10756" y="7446"/>
                </a:lnTo>
                <a:lnTo>
                  <a:pt x="10683" y="7592"/>
                </a:lnTo>
                <a:lnTo>
                  <a:pt x="10683" y="7641"/>
                </a:lnTo>
                <a:lnTo>
                  <a:pt x="10683" y="7665"/>
                </a:lnTo>
                <a:lnTo>
                  <a:pt x="10707" y="7714"/>
                </a:lnTo>
                <a:lnTo>
                  <a:pt x="10756" y="7714"/>
                </a:lnTo>
                <a:lnTo>
                  <a:pt x="10829" y="7738"/>
                </a:lnTo>
                <a:lnTo>
                  <a:pt x="10877" y="7714"/>
                </a:lnTo>
                <a:lnTo>
                  <a:pt x="10902" y="7689"/>
                </a:lnTo>
                <a:lnTo>
                  <a:pt x="10999" y="7543"/>
                </a:lnTo>
                <a:lnTo>
                  <a:pt x="11096" y="7373"/>
                </a:lnTo>
                <a:lnTo>
                  <a:pt x="11267" y="7057"/>
                </a:lnTo>
                <a:lnTo>
                  <a:pt x="11534" y="7032"/>
                </a:lnTo>
                <a:lnTo>
                  <a:pt x="11340" y="7300"/>
                </a:lnTo>
                <a:lnTo>
                  <a:pt x="11242" y="7446"/>
                </a:lnTo>
                <a:lnTo>
                  <a:pt x="11169" y="7592"/>
                </a:lnTo>
                <a:lnTo>
                  <a:pt x="11169" y="7665"/>
                </a:lnTo>
                <a:lnTo>
                  <a:pt x="11194" y="7714"/>
                </a:lnTo>
                <a:lnTo>
                  <a:pt x="11218" y="7762"/>
                </a:lnTo>
                <a:lnTo>
                  <a:pt x="11267" y="7787"/>
                </a:lnTo>
                <a:lnTo>
                  <a:pt x="11388" y="7787"/>
                </a:lnTo>
                <a:lnTo>
                  <a:pt x="11437" y="7762"/>
                </a:lnTo>
                <a:lnTo>
                  <a:pt x="11461" y="7714"/>
                </a:lnTo>
                <a:lnTo>
                  <a:pt x="11632" y="7373"/>
                </a:lnTo>
                <a:lnTo>
                  <a:pt x="11778" y="7032"/>
                </a:lnTo>
                <a:lnTo>
                  <a:pt x="12191" y="7032"/>
                </a:lnTo>
                <a:lnTo>
                  <a:pt x="12021" y="7227"/>
                </a:lnTo>
                <a:lnTo>
                  <a:pt x="11948" y="7349"/>
                </a:lnTo>
                <a:lnTo>
                  <a:pt x="11875" y="7470"/>
                </a:lnTo>
                <a:lnTo>
                  <a:pt x="11851" y="7592"/>
                </a:lnTo>
                <a:lnTo>
                  <a:pt x="11851" y="7641"/>
                </a:lnTo>
                <a:lnTo>
                  <a:pt x="11875" y="7714"/>
                </a:lnTo>
                <a:lnTo>
                  <a:pt x="11924" y="7738"/>
                </a:lnTo>
                <a:lnTo>
                  <a:pt x="11972" y="7762"/>
                </a:lnTo>
                <a:lnTo>
                  <a:pt x="12021" y="7738"/>
                </a:lnTo>
                <a:lnTo>
                  <a:pt x="12070" y="7689"/>
                </a:lnTo>
                <a:lnTo>
                  <a:pt x="12143" y="7592"/>
                </a:lnTo>
                <a:lnTo>
                  <a:pt x="12240" y="7349"/>
                </a:lnTo>
                <a:lnTo>
                  <a:pt x="12386" y="7032"/>
                </a:lnTo>
                <a:lnTo>
                  <a:pt x="12775" y="7008"/>
                </a:lnTo>
                <a:lnTo>
                  <a:pt x="12654" y="7130"/>
                </a:lnTo>
                <a:lnTo>
                  <a:pt x="12556" y="7276"/>
                </a:lnTo>
                <a:lnTo>
                  <a:pt x="12459" y="7397"/>
                </a:lnTo>
                <a:lnTo>
                  <a:pt x="12386" y="7568"/>
                </a:lnTo>
                <a:lnTo>
                  <a:pt x="12386" y="7616"/>
                </a:lnTo>
                <a:lnTo>
                  <a:pt x="12410" y="7665"/>
                </a:lnTo>
                <a:lnTo>
                  <a:pt x="12435" y="7689"/>
                </a:lnTo>
                <a:lnTo>
                  <a:pt x="12483" y="7714"/>
                </a:lnTo>
                <a:lnTo>
                  <a:pt x="12581" y="7714"/>
                </a:lnTo>
                <a:lnTo>
                  <a:pt x="12605" y="7689"/>
                </a:lnTo>
                <a:lnTo>
                  <a:pt x="12654" y="7641"/>
                </a:lnTo>
                <a:lnTo>
                  <a:pt x="12702" y="7470"/>
                </a:lnTo>
                <a:lnTo>
                  <a:pt x="12775" y="7300"/>
                </a:lnTo>
                <a:lnTo>
                  <a:pt x="12970" y="7008"/>
                </a:lnTo>
                <a:lnTo>
                  <a:pt x="13384" y="7008"/>
                </a:lnTo>
                <a:lnTo>
                  <a:pt x="13165" y="7276"/>
                </a:lnTo>
                <a:lnTo>
                  <a:pt x="12994" y="7568"/>
                </a:lnTo>
                <a:lnTo>
                  <a:pt x="12970" y="7641"/>
                </a:lnTo>
                <a:lnTo>
                  <a:pt x="12994" y="7714"/>
                </a:lnTo>
                <a:lnTo>
                  <a:pt x="13043" y="7762"/>
                </a:lnTo>
                <a:lnTo>
                  <a:pt x="13116" y="7787"/>
                </a:lnTo>
                <a:lnTo>
                  <a:pt x="13189" y="7762"/>
                </a:lnTo>
                <a:lnTo>
                  <a:pt x="13238" y="7714"/>
                </a:lnTo>
                <a:lnTo>
                  <a:pt x="13408" y="7373"/>
                </a:lnTo>
                <a:lnTo>
                  <a:pt x="13578" y="7008"/>
                </a:lnTo>
                <a:lnTo>
                  <a:pt x="13919" y="7008"/>
                </a:lnTo>
                <a:lnTo>
                  <a:pt x="13676" y="7300"/>
                </a:lnTo>
                <a:lnTo>
                  <a:pt x="13457" y="7592"/>
                </a:lnTo>
                <a:lnTo>
                  <a:pt x="13432" y="7665"/>
                </a:lnTo>
                <a:lnTo>
                  <a:pt x="13432" y="7714"/>
                </a:lnTo>
                <a:lnTo>
                  <a:pt x="13457" y="7738"/>
                </a:lnTo>
                <a:lnTo>
                  <a:pt x="13505" y="7787"/>
                </a:lnTo>
                <a:lnTo>
                  <a:pt x="13554" y="7811"/>
                </a:lnTo>
                <a:lnTo>
                  <a:pt x="13603" y="7811"/>
                </a:lnTo>
                <a:lnTo>
                  <a:pt x="13651" y="7787"/>
                </a:lnTo>
                <a:lnTo>
                  <a:pt x="13700" y="7738"/>
                </a:lnTo>
                <a:lnTo>
                  <a:pt x="13943" y="7397"/>
                </a:lnTo>
                <a:lnTo>
                  <a:pt x="14041" y="7203"/>
                </a:lnTo>
                <a:lnTo>
                  <a:pt x="14089" y="7008"/>
                </a:lnTo>
                <a:lnTo>
                  <a:pt x="14357" y="7032"/>
                </a:lnTo>
                <a:lnTo>
                  <a:pt x="14211" y="7178"/>
                </a:lnTo>
                <a:lnTo>
                  <a:pt x="14065" y="7349"/>
                </a:lnTo>
                <a:lnTo>
                  <a:pt x="13943" y="7519"/>
                </a:lnTo>
                <a:lnTo>
                  <a:pt x="13846" y="7714"/>
                </a:lnTo>
                <a:lnTo>
                  <a:pt x="13846" y="7787"/>
                </a:lnTo>
                <a:lnTo>
                  <a:pt x="13846" y="7860"/>
                </a:lnTo>
                <a:lnTo>
                  <a:pt x="13895" y="7884"/>
                </a:lnTo>
                <a:lnTo>
                  <a:pt x="13943" y="7908"/>
                </a:lnTo>
                <a:lnTo>
                  <a:pt x="14016" y="7933"/>
                </a:lnTo>
                <a:lnTo>
                  <a:pt x="14065" y="7908"/>
                </a:lnTo>
                <a:lnTo>
                  <a:pt x="14138" y="7860"/>
                </a:lnTo>
                <a:lnTo>
                  <a:pt x="14162" y="7811"/>
                </a:lnTo>
                <a:lnTo>
                  <a:pt x="14260" y="7616"/>
                </a:lnTo>
                <a:lnTo>
                  <a:pt x="14357" y="7446"/>
                </a:lnTo>
                <a:lnTo>
                  <a:pt x="14576" y="7105"/>
                </a:lnTo>
                <a:lnTo>
                  <a:pt x="14576" y="7081"/>
                </a:lnTo>
                <a:lnTo>
                  <a:pt x="14576" y="7032"/>
                </a:lnTo>
                <a:lnTo>
                  <a:pt x="15014" y="7057"/>
                </a:lnTo>
                <a:lnTo>
                  <a:pt x="14795" y="7203"/>
                </a:lnTo>
                <a:lnTo>
                  <a:pt x="14625" y="7397"/>
                </a:lnTo>
                <a:lnTo>
                  <a:pt x="14552" y="7495"/>
                </a:lnTo>
                <a:lnTo>
                  <a:pt x="14479" y="7616"/>
                </a:lnTo>
                <a:lnTo>
                  <a:pt x="14454" y="7738"/>
                </a:lnTo>
                <a:lnTo>
                  <a:pt x="14430" y="7860"/>
                </a:lnTo>
                <a:lnTo>
                  <a:pt x="14430" y="7908"/>
                </a:lnTo>
                <a:lnTo>
                  <a:pt x="14454" y="7957"/>
                </a:lnTo>
                <a:lnTo>
                  <a:pt x="14503" y="7981"/>
                </a:lnTo>
                <a:lnTo>
                  <a:pt x="14552" y="8006"/>
                </a:lnTo>
                <a:lnTo>
                  <a:pt x="14649" y="8006"/>
                </a:lnTo>
                <a:lnTo>
                  <a:pt x="14673" y="7981"/>
                </a:lnTo>
                <a:lnTo>
                  <a:pt x="14722" y="7933"/>
                </a:lnTo>
                <a:lnTo>
                  <a:pt x="14819" y="7689"/>
                </a:lnTo>
                <a:lnTo>
                  <a:pt x="14941" y="7470"/>
                </a:lnTo>
                <a:lnTo>
                  <a:pt x="15160" y="7057"/>
                </a:lnTo>
                <a:lnTo>
                  <a:pt x="15720" y="7032"/>
                </a:lnTo>
                <a:lnTo>
                  <a:pt x="15622" y="7130"/>
                </a:lnTo>
                <a:lnTo>
                  <a:pt x="15476" y="7251"/>
                </a:lnTo>
                <a:lnTo>
                  <a:pt x="15379" y="7397"/>
                </a:lnTo>
                <a:lnTo>
                  <a:pt x="15282" y="7543"/>
                </a:lnTo>
                <a:lnTo>
                  <a:pt x="15209" y="7714"/>
                </a:lnTo>
                <a:lnTo>
                  <a:pt x="15184" y="7787"/>
                </a:lnTo>
                <a:lnTo>
                  <a:pt x="15209" y="7860"/>
                </a:lnTo>
                <a:lnTo>
                  <a:pt x="15257" y="7908"/>
                </a:lnTo>
                <a:lnTo>
                  <a:pt x="15330" y="7933"/>
                </a:lnTo>
                <a:lnTo>
                  <a:pt x="15403" y="7957"/>
                </a:lnTo>
                <a:lnTo>
                  <a:pt x="15452" y="7957"/>
                </a:lnTo>
                <a:lnTo>
                  <a:pt x="15525" y="7933"/>
                </a:lnTo>
                <a:lnTo>
                  <a:pt x="15574" y="7860"/>
                </a:lnTo>
                <a:lnTo>
                  <a:pt x="15647" y="7714"/>
                </a:lnTo>
                <a:lnTo>
                  <a:pt x="15744" y="7568"/>
                </a:lnTo>
                <a:lnTo>
                  <a:pt x="15963" y="7300"/>
                </a:lnTo>
                <a:lnTo>
                  <a:pt x="16060" y="7154"/>
                </a:lnTo>
                <a:lnTo>
                  <a:pt x="16133" y="7081"/>
                </a:lnTo>
                <a:lnTo>
                  <a:pt x="16158" y="6984"/>
                </a:lnTo>
                <a:lnTo>
                  <a:pt x="16450" y="6935"/>
                </a:lnTo>
                <a:lnTo>
                  <a:pt x="16693" y="6838"/>
                </a:lnTo>
                <a:lnTo>
                  <a:pt x="16474" y="7008"/>
                </a:lnTo>
                <a:lnTo>
                  <a:pt x="16279" y="7178"/>
                </a:lnTo>
                <a:lnTo>
                  <a:pt x="16158" y="7300"/>
                </a:lnTo>
                <a:lnTo>
                  <a:pt x="16036" y="7446"/>
                </a:lnTo>
                <a:lnTo>
                  <a:pt x="15939" y="7592"/>
                </a:lnTo>
                <a:lnTo>
                  <a:pt x="15866" y="7762"/>
                </a:lnTo>
                <a:lnTo>
                  <a:pt x="15866" y="7835"/>
                </a:lnTo>
                <a:lnTo>
                  <a:pt x="15890" y="7884"/>
                </a:lnTo>
                <a:lnTo>
                  <a:pt x="15914" y="7933"/>
                </a:lnTo>
                <a:lnTo>
                  <a:pt x="15963" y="7957"/>
                </a:lnTo>
                <a:lnTo>
                  <a:pt x="16085" y="7957"/>
                </a:lnTo>
                <a:lnTo>
                  <a:pt x="16133" y="7933"/>
                </a:lnTo>
                <a:lnTo>
                  <a:pt x="16182" y="7884"/>
                </a:lnTo>
                <a:lnTo>
                  <a:pt x="16352" y="7616"/>
                </a:lnTo>
                <a:lnTo>
                  <a:pt x="16547" y="7373"/>
                </a:lnTo>
                <a:lnTo>
                  <a:pt x="16766" y="7105"/>
                </a:lnTo>
                <a:lnTo>
                  <a:pt x="16863" y="6984"/>
                </a:lnTo>
                <a:lnTo>
                  <a:pt x="16936" y="6838"/>
                </a:lnTo>
                <a:lnTo>
                  <a:pt x="16961" y="6813"/>
                </a:lnTo>
                <a:lnTo>
                  <a:pt x="16936" y="6789"/>
                </a:lnTo>
                <a:lnTo>
                  <a:pt x="16912" y="6740"/>
                </a:lnTo>
                <a:lnTo>
                  <a:pt x="17082" y="6643"/>
                </a:lnTo>
                <a:lnTo>
                  <a:pt x="17252" y="6497"/>
                </a:lnTo>
                <a:lnTo>
                  <a:pt x="17374" y="6327"/>
                </a:lnTo>
                <a:lnTo>
                  <a:pt x="17496" y="6156"/>
                </a:lnTo>
                <a:lnTo>
                  <a:pt x="17593" y="5962"/>
                </a:lnTo>
                <a:lnTo>
                  <a:pt x="17642" y="5743"/>
                </a:lnTo>
                <a:lnTo>
                  <a:pt x="17690" y="5499"/>
                </a:lnTo>
                <a:lnTo>
                  <a:pt x="17690" y="5256"/>
                </a:lnTo>
                <a:lnTo>
                  <a:pt x="17690" y="4842"/>
                </a:lnTo>
                <a:lnTo>
                  <a:pt x="17666" y="4429"/>
                </a:lnTo>
                <a:lnTo>
                  <a:pt x="17642" y="3991"/>
                </a:lnTo>
                <a:lnTo>
                  <a:pt x="17642" y="3577"/>
                </a:lnTo>
                <a:lnTo>
                  <a:pt x="17690" y="2945"/>
                </a:lnTo>
                <a:lnTo>
                  <a:pt x="17690" y="2628"/>
                </a:lnTo>
                <a:lnTo>
                  <a:pt x="17642" y="2312"/>
                </a:lnTo>
                <a:lnTo>
                  <a:pt x="17690" y="2239"/>
                </a:lnTo>
                <a:lnTo>
                  <a:pt x="17739" y="2166"/>
                </a:lnTo>
                <a:lnTo>
                  <a:pt x="17763" y="2069"/>
                </a:lnTo>
                <a:lnTo>
                  <a:pt x="17715" y="1971"/>
                </a:lnTo>
                <a:lnTo>
                  <a:pt x="17666" y="1898"/>
                </a:lnTo>
                <a:lnTo>
                  <a:pt x="17569" y="1850"/>
                </a:lnTo>
                <a:lnTo>
                  <a:pt x="17423" y="1825"/>
                </a:lnTo>
                <a:lnTo>
                  <a:pt x="17252" y="1801"/>
                </a:lnTo>
                <a:lnTo>
                  <a:pt x="16912" y="1801"/>
                </a:lnTo>
                <a:lnTo>
                  <a:pt x="16571" y="1825"/>
                </a:lnTo>
                <a:lnTo>
                  <a:pt x="16279" y="1850"/>
                </a:lnTo>
                <a:lnTo>
                  <a:pt x="14649" y="1850"/>
                </a:lnTo>
                <a:lnTo>
                  <a:pt x="14089" y="1874"/>
                </a:lnTo>
                <a:lnTo>
                  <a:pt x="13530" y="1923"/>
                </a:lnTo>
                <a:lnTo>
                  <a:pt x="12946" y="1898"/>
                </a:lnTo>
                <a:lnTo>
                  <a:pt x="12362" y="1898"/>
                </a:lnTo>
                <a:lnTo>
                  <a:pt x="11802" y="1850"/>
                </a:lnTo>
                <a:lnTo>
                  <a:pt x="11778" y="1533"/>
                </a:lnTo>
                <a:lnTo>
                  <a:pt x="11729" y="1266"/>
                </a:lnTo>
                <a:lnTo>
                  <a:pt x="11632" y="1022"/>
                </a:lnTo>
                <a:lnTo>
                  <a:pt x="11486" y="803"/>
                </a:lnTo>
                <a:lnTo>
                  <a:pt x="11315" y="633"/>
                </a:lnTo>
                <a:lnTo>
                  <a:pt x="11121" y="463"/>
                </a:lnTo>
                <a:lnTo>
                  <a:pt x="10902" y="341"/>
                </a:lnTo>
                <a:lnTo>
                  <a:pt x="10658" y="244"/>
                </a:lnTo>
                <a:lnTo>
                  <a:pt x="10415" y="171"/>
                </a:lnTo>
                <a:lnTo>
                  <a:pt x="10147" y="98"/>
                </a:lnTo>
                <a:lnTo>
                  <a:pt x="9855" y="49"/>
                </a:lnTo>
                <a:lnTo>
                  <a:pt x="9588" y="25"/>
                </a:lnTo>
                <a:lnTo>
                  <a:pt x="900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48"/>
          <p:cNvSpPr/>
          <p:nvPr/>
        </p:nvSpPr>
        <p:spPr>
          <a:xfrm>
            <a:off x="2693520" y="3178467"/>
            <a:ext cx="310743" cy="313564"/>
          </a:xfrm>
          <a:custGeom>
            <a:rect b="b" l="l" r="r" t="t"/>
            <a:pathLst>
              <a:path extrusionOk="0" h="16230" w="16084">
                <a:moveTo>
                  <a:pt x="9538" y="1095"/>
                </a:moveTo>
                <a:lnTo>
                  <a:pt x="9441" y="1120"/>
                </a:lnTo>
                <a:lnTo>
                  <a:pt x="9344" y="1144"/>
                </a:lnTo>
                <a:lnTo>
                  <a:pt x="9246" y="1217"/>
                </a:lnTo>
                <a:lnTo>
                  <a:pt x="9198" y="1290"/>
                </a:lnTo>
                <a:lnTo>
                  <a:pt x="9149" y="1412"/>
                </a:lnTo>
                <a:lnTo>
                  <a:pt x="9149" y="1509"/>
                </a:lnTo>
                <a:lnTo>
                  <a:pt x="9149" y="1606"/>
                </a:lnTo>
                <a:lnTo>
                  <a:pt x="9198" y="1704"/>
                </a:lnTo>
                <a:lnTo>
                  <a:pt x="9246" y="1801"/>
                </a:lnTo>
                <a:lnTo>
                  <a:pt x="9344" y="1850"/>
                </a:lnTo>
                <a:lnTo>
                  <a:pt x="9441" y="1898"/>
                </a:lnTo>
                <a:lnTo>
                  <a:pt x="9514" y="1923"/>
                </a:lnTo>
                <a:lnTo>
                  <a:pt x="9563" y="1923"/>
                </a:lnTo>
                <a:lnTo>
                  <a:pt x="9709" y="1898"/>
                </a:lnTo>
                <a:lnTo>
                  <a:pt x="9830" y="1825"/>
                </a:lnTo>
                <a:lnTo>
                  <a:pt x="9903" y="1704"/>
                </a:lnTo>
                <a:lnTo>
                  <a:pt x="9952" y="1606"/>
                </a:lnTo>
                <a:lnTo>
                  <a:pt x="9976" y="1485"/>
                </a:lnTo>
                <a:lnTo>
                  <a:pt x="9952" y="1363"/>
                </a:lnTo>
                <a:lnTo>
                  <a:pt x="9879" y="1266"/>
                </a:lnTo>
                <a:lnTo>
                  <a:pt x="9782" y="1168"/>
                </a:lnTo>
                <a:lnTo>
                  <a:pt x="9660" y="1120"/>
                </a:lnTo>
                <a:lnTo>
                  <a:pt x="9538" y="1095"/>
                </a:lnTo>
                <a:close/>
                <a:moveTo>
                  <a:pt x="10804" y="1582"/>
                </a:moveTo>
                <a:lnTo>
                  <a:pt x="10731" y="1606"/>
                </a:lnTo>
                <a:lnTo>
                  <a:pt x="10658" y="1631"/>
                </a:lnTo>
                <a:lnTo>
                  <a:pt x="10585" y="1655"/>
                </a:lnTo>
                <a:lnTo>
                  <a:pt x="10512" y="1704"/>
                </a:lnTo>
                <a:lnTo>
                  <a:pt x="10463" y="1777"/>
                </a:lnTo>
                <a:lnTo>
                  <a:pt x="10439" y="1850"/>
                </a:lnTo>
                <a:lnTo>
                  <a:pt x="10414" y="1923"/>
                </a:lnTo>
                <a:lnTo>
                  <a:pt x="10390" y="1996"/>
                </a:lnTo>
                <a:lnTo>
                  <a:pt x="10414" y="2069"/>
                </a:lnTo>
                <a:lnTo>
                  <a:pt x="10439" y="2142"/>
                </a:lnTo>
                <a:lnTo>
                  <a:pt x="10463" y="2215"/>
                </a:lnTo>
                <a:lnTo>
                  <a:pt x="10512" y="2288"/>
                </a:lnTo>
                <a:lnTo>
                  <a:pt x="10585" y="2336"/>
                </a:lnTo>
                <a:lnTo>
                  <a:pt x="10658" y="2361"/>
                </a:lnTo>
                <a:lnTo>
                  <a:pt x="10731" y="2385"/>
                </a:lnTo>
                <a:lnTo>
                  <a:pt x="10804" y="2409"/>
                </a:lnTo>
                <a:lnTo>
                  <a:pt x="10877" y="2385"/>
                </a:lnTo>
                <a:lnTo>
                  <a:pt x="10950" y="2361"/>
                </a:lnTo>
                <a:lnTo>
                  <a:pt x="11023" y="2336"/>
                </a:lnTo>
                <a:lnTo>
                  <a:pt x="11096" y="2288"/>
                </a:lnTo>
                <a:lnTo>
                  <a:pt x="11144" y="2215"/>
                </a:lnTo>
                <a:lnTo>
                  <a:pt x="11169" y="2142"/>
                </a:lnTo>
                <a:lnTo>
                  <a:pt x="11193" y="2069"/>
                </a:lnTo>
                <a:lnTo>
                  <a:pt x="11217" y="1996"/>
                </a:lnTo>
                <a:lnTo>
                  <a:pt x="11193" y="1923"/>
                </a:lnTo>
                <a:lnTo>
                  <a:pt x="11169" y="1850"/>
                </a:lnTo>
                <a:lnTo>
                  <a:pt x="11144" y="1777"/>
                </a:lnTo>
                <a:lnTo>
                  <a:pt x="11096" y="1704"/>
                </a:lnTo>
                <a:lnTo>
                  <a:pt x="11023" y="1655"/>
                </a:lnTo>
                <a:lnTo>
                  <a:pt x="10950" y="1631"/>
                </a:lnTo>
                <a:lnTo>
                  <a:pt x="10877" y="1606"/>
                </a:lnTo>
                <a:lnTo>
                  <a:pt x="10804" y="1582"/>
                </a:lnTo>
                <a:close/>
                <a:moveTo>
                  <a:pt x="11899" y="2166"/>
                </a:moveTo>
                <a:lnTo>
                  <a:pt x="11826" y="2190"/>
                </a:lnTo>
                <a:lnTo>
                  <a:pt x="11728" y="2215"/>
                </a:lnTo>
                <a:lnTo>
                  <a:pt x="11655" y="2239"/>
                </a:lnTo>
                <a:lnTo>
                  <a:pt x="11607" y="2288"/>
                </a:lnTo>
                <a:lnTo>
                  <a:pt x="11558" y="2361"/>
                </a:lnTo>
                <a:lnTo>
                  <a:pt x="11534" y="2434"/>
                </a:lnTo>
                <a:lnTo>
                  <a:pt x="11509" y="2580"/>
                </a:lnTo>
                <a:lnTo>
                  <a:pt x="11534" y="2726"/>
                </a:lnTo>
                <a:lnTo>
                  <a:pt x="11558" y="2799"/>
                </a:lnTo>
                <a:lnTo>
                  <a:pt x="11607" y="2872"/>
                </a:lnTo>
                <a:lnTo>
                  <a:pt x="11655" y="2920"/>
                </a:lnTo>
                <a:lnTo>
                  <a:pt x="11728" y="2945"/>
                </a:lnTo>
                <a:lnTo>
                  <a:pt x="11826" y="2969"/>
                </a:lnTo>
                <a:lnTo>
                  <a:pt x="11899" y="2993"/>
                </a:lnTo>
                <a:lnTo>
                  <a:pt x="11996" y="2969"/>
                </a:lnTo>
                <a:lnTo>
                  <a:pt x="12069" y="2945"/>
                </a:lnTo>
                <a:lnTo>
                  <a:pt x="12142" y="2920"/>
                </a:lnTo>
                <a:lnTo>
                  <a:pt x="12215" y="2872"/>
                </a:lnTo>
                <a:lnTo>
                  <a:pt x="12239" y="2799"/>
                </a:lnTo>
                <a:lnTo>
                  <a:pt x="12288" y="2726"/>
                </a:lnTo>
                <a:lnTo>
                  <a:pt x="12312" y="2580"/>
                </a:lnTo>
                <a:lnTo>
                  <a:pt x="12288" y="2434"/>
                </a:lnTo>
                <a:lnTo>
                  <a:pt x="12239" y="2361"/>
                </a:lnTo>
                <a:lnTo>
                  <a:pt x="12215" y="2288"/>
                </a:lnTo>
                <a:lnTo>
                  <a:pt x="12142" y="2239"/>
                </a:lnTo>
                <a:lnTo>
                  <a:pt x="12069" y="2215"/>
                </a:lnTo>
                <a:lnTo>
                  <a:pt x="11996" y="2190"/>
                </a:lnTo>
                <a:lnTo>
                  <a:pt x="11899" y="2166"/>
                </a:lnTo>
                <a:close/>
                <a:moveTo>
                  <a:pt x="9757" y="2409"/>
                </a:moveTo>
                <a:lnTo>
                  <a:pt x="9660" y="2434"/>
                </a:lnTo>
                <a:lnTo>
                  <a:pt x="9563" y="2458"/>
                </a:lnTo>
                <a:lnTo>
                  <a:pt x="9490" y="2507"/>
                </a:lnTo>
                <a:lnTo>
                  <a:pt x="9417" y="2580"/>
                </a:lnTo>
                <a:lnTo>
                  <a:pt x="9368" y="2653"/>
                </a:lnTo>
                <a:lnTo>
                  <a:pt x="9344" y="2750"/>
                </a:lnTo>
                <a:lnTo>
                  <a:pt x="9319" y="2847"/>
                </a:lnTo>
                <a:lnTo>
                  <a:pt x="9344" y="2945"/>
                </a:lnTo>
                <a:lnTo>
                  <a:pt x="9392" y="3042"/>
                </a:lnTo>
                <a:lnTo>
                  <a:pt x="9465" y="3139"/>
                </a:lnTo>
                <a:lnTo>
                  <a:pt x="9538" y="3188"/>
                </a:lnTo>
                <a:lnTo>
                  <a:pt x="9636" y="3237"/>
                </a:lnTo>
                <a:lnTo>
                  <a:pt x="9757" y="3261"/>
                </a:lnTo>
                <a:lnTo>
                  <a:pt x="9855" y="3237"/>
                </a:lnTo>
                <a:lnTo>
                  <a:pt x="9976" y="3188"/>
                </a:lnTo>
                <a:lnTo>
                  <a:pt x="10049" y="3139"/>
                </a:lnTo>
                <a:lnTo>
                  <a:pt x="10074" y="3115"/>
                </a:lnTo>
                <a:lnTo>
                  <a:pt x="10122" y="3066"/>
                </a:lnTo>
                <a:lnTo>
                  <a:pt x="10171" y="2969"/>
                </a:lnTo>
                <a:lnTo>
                  <a:pt x="10220" y="2847"/>
                </a:lnTo>
                <a:lnTo>
                  <a:pt x="10220" y="2774"/>
                </a:lnTo>
                <a:lnTo>
                  <a:pt x="10220" y="2701"/>
                </a:lnTo>
                <a:lnTo>
                  <a:pt x="10171" y="2628"/>
                </a:lnTo>
                <a:lnTo>
                  <a:pt x="10147" y="2555"/>
                </a:lnTo>
                <a:lnTo>
                  <a:pt x="10074" y="2507"/>
                </a:lnTo>
                <a:lnTo>
                  <a:pt x="10001" y="2458"/>
                </a:lnTo>
                <a:lnTo>
                  <a:pt x="9879" y="2434"/>
                </a:lnTo>
                <a:lnTo>
                  <a:pt x="9757" y="2409"/>
                </a:lnTo>
                <a:close/>
                <a:moveTo>
                  <a:pt x="10950" y="2750"/>
                </a:moveTo>
                <a:lnTo>
                  <a:pt x="10877" y="2774"/>
                </a:lnTo>
                <a:lnTo>
                  <a:pt x="10804" y="2823"/>
                </a:lnTo>
                <a:lnTo>
                  <a:pt x="10755" y="2872"/>
                </a:lnTo>
                <a:lnTo>
                  <a:pt x="10706" y="2920"/>
                </a:lnTo>
                <a:lnTo>
                  <a:pt x="10658" y="2993"/>
                </a:lnTo>
                <a:lnTo>
                  <a:pt x="10633" y="3066"/>
                </a:lnTo>
                <a:lnTo>
                  <a:pt x="10633" y="3139"/>
                </a:lnTo>
                <a:lnTo>
                  <a:pt x="10633" y="3212"/>
                </a:lnTo>
                <a:lnTo>
                  <a:pt x="10658" y="3285"/>
                </a:lnTo>
                <a:lnTo>
                  <a:pt x="10706" y="3358"/>
                </a:lnTo>
                <a:lnTo>
                  <a:pt x="10755" y="3407"/>
                </a:lnTo>
                <a:lnTo>
                  <a:pt x="10804" y="3456"/>
                </a:lnTo>
                <a:lnTo>
                  <a:pt x="10877" y="3504"/>
                </a:lnTo>
                <a:lnTo>
                  <a:pt x="10950" y="3529"/>
                </a:lnTo>
                <a:lnTo>
                  <a:pt x="11120" y="3529"/>
                </a:lnTo>
                <a:lnTo>
                  <a:pt x="11193" y="3504"/>
                </a:lnTo>
                <a:lnTo>
                  <a:pt x="11242" y="3456"/>
                </a:lnTo>
                <a:lnTo>
                  <a:pt x="11315" y="3407"/>
                </a:lnTo>
                <a:lnTo>
                  <a:pt x="11363" y="3358"/>
                </a:lnTo>
                <a:lnTo>
                  <a:pt x="11388" y="3285"/>
                </a:lnTo>
                <a:lnTo>
                  <a:pt x="11412" y="3212"/>
                </a:lnTo>
                <a:lnTo>
                  <a:pt x="11436" y="3139"/>
                </a:lnTo>
                <a:lnTo>
                  <a:pt x="11412" y="3066"/>
                </a:lnTo>
                <a:lnTo>
                  <a:pt x="11388" y="2993"/>
                </a:lnTo>
                <a:lnTo>
                  <a:pt x="11363" y="2920"/>
                </a:lnTo>
                <a:lnTo>
                  <a:pt x="11315" y="2872"/>
                </a:lnTo>
                <a:lnTo>
                  <a:pt x="11242" y="2823"/>
                </a:lnTo>
                <a:lnTo>
                  <a:pt x="11193" y="2774"/>
                </a:lnTo>
                <a:lnTo>
                  <a:pt x="11120" y="2750"/>
                </a:lnTo>
                <a:close/>
                <a:moveTo>
                  <a:pt x="9855" y="3626"/>
                </a:moveTo>
                <a:lnTo>
                  <a:pt x="9757" y="3650"/>
                </a:lnTo>
                <a:lnTo>
                  <a:pt x="9709" y="3699"/>
                </a:lnTo>
                <a:lnTo>
                  <a:pt x="9636" y="3748"/>
                </a:lnTo>
                <a:lnTo>
                  <a:pt x="9587" y="3796"/>
                </a:lnTo>
                <a:lnTo>
                  <a:pt x="9563" y="3869"/>
                </a:lnTo>
                <a:lnTo>
                  <a:pt x="9538" y="3942"/>
                </a:lnTo>
                <a:lnTo>
                  <a:pt x="9514" y="4040"/>
                </a:lnTo>
                <a:lnTo>
                  <a:pt x="9538" y="4113"/>
                </a:lnTo>
                <a:lnTo>
                  <a:pt x="9563" y="4186"/>
                </a:lnTo>
                <a:lnTo>
                  <a:pt x="9587" y="4259"/>
                </a:lnTo>
                <a:lnTo>
                  <a:pt x="9636" y="4307"/>
                </a:lnTo>
                <a:lnTo>
                  <a:pt x="9709" y="4356"/>
                </a:lnTo>
                <a:lnTo>
                  <a:pt x="9757" y="4405"/>
                </a:lnTo>
                <a:lnTo>
                  <a:pt x="9855" y="4429"/>
                </a:lnTo>
                <a:lnTo>
                  <a:pt x="10001" y="4429"/>
                </a:lnTo>
                <a:lnTo>
                  <a:pt x="10074" y="4405"/>
                </a:lnTo>
                <a:lnTo>
                  <a:pt x="10147" y="4356"/>
                </a:lnTo>
                <a:lnTo>
                  <a:pt x="10220" y="4307"/>
                </a:lnTo>
                <a:lnTo>
                  <a:pt x="10268" y="4259"/>
                </a:lnTo>
                <a:lnTo>
                  <a:pt x="10293" y="4186"/>
                </a:lnTo>
                <a:lnTo>
                  <a:pt x="10317" y="4113"/>
                </a:lnTo>
                <a:lnTo>
                  <a:pt x="10341" y="4040"/>
                </a:lnTo>
                <a:lnTo>
                  <a:pt x="10317" y="3942"/>
                </a:lnTo>
                <a:lnTo>
                  <a:pt x="10293" y="3869"/>
                </a:lnTo>
                <a:lnTo>
                  <a:pt x="10268" y="3796"/>
                </a:lnTo>
                <a:lnTo>
                  <a:pt x="10220" y="3748"/>
                </a:lnTo>
                <a:lnTo>
                  <a:pt x="10147" y="3699"/>
                </a:lnTo>
                <a:lnTo>
                  <a:pt x="10074" y="3650"/>
                </a:lnTo>
                <a:lnTo>
                  <a:pt x="10001" y="3626"/>
                </a:lnTo>
                <a:close/>
                <a:moveTo>
                  <a:pt x="8784" y="341"/>
                </a:moveTo>
                <a:lnTo>
                  <a:pt x="8881" y="390"/>
                </a:lnTo>
                <a:lnTo>
                  <a:pt x="9003" y="414"/>
                </a:lnTo>
                <a:lnTo>
                  <a:pt x="9271" y="438"/>
                </a:lnTo>
                <a:lnTo>
                  <a:pt x="9538" y="463"/>
                </a:lnTo>
                <a:lnTo>
                  <a:pt x="9782" y="511"/>
                </a:lnTo>
                <a:lnTo>
                  <a:pt x="10171" y="584"/>
                </a:lnTo>
                <a:lnTo>
                  <a:pt x="10512" y="706"/>
                </a:lnTo>
                <a:lnTo>
                  <a:pt x="10877" y="852"/>
                </a:lnTo>
                <a:lnTo>
                  <a:pt x="11217" y="1022"/>
                </a:lnTo>
                <a:lnTo>
                  <a:pt x="11582" y="1217"/>
                </a:lnTo>
                <a:lnTo>
                  <a:pt x="11899" y="1460"/>
                </a:lnTo>
                <a:lnTo>
                  <a:pt x="12191" y="1704"/>
                </a:lnTo>
                <a:lnTo>
                  <a:pt x="12483" y="1971"/>
                </a:lnTo>
                <a:lnTo>
                  <a:pt x="12726" y="2263"/>
                </a:lnTo>
                <a:lnTo>
                  <a:pt x="12994" y="2555"/>
                </a:lnTo>
                <a:lnTo>
                  <a:pt x="13480" y="3188"/>
                </a:lnTo>
                <a:lnTo>
                  <a:pt x="13261" y="3358"/>
                </a:lnTo>
                <a:lnTo>
                  <a:pt x="13042" y="3529"/>
                </a:lnTo>
                <a:lnTo>
                  <a:pt x="12556" y="3821"/>
                </a:lnTo>
                <a:lnTo>
                  <a:pt x="12580" y="3723"/>
                </a:lnTo>
                <a:lnTo>
                  <a:pt x="12580" y="3626"/>
                </a:lnTo>
                <a:lnTo>
                  <a:pt x="12556" y="3553"/>
                </a:lnTo>
                <a:lnTo>
                  <a:pt x="12507" y="3480"/>
                </a:lnTo>
                <a:lnTo>
                  <a:pt x="12458" y="3431"/>
                </a:lnTo>
                <a:lnTo>
                  <a:pt x="12410" y="3383"/>
                </a:lnTo>
                <a:lnTo>
                  <a:pt x="12337" y="3334"/>
                </a:lnTo>
                <a:lnTo>
                  <a:pt x="12239" y="3310"/>
                </a:lnTo>
                <a:lnTo>
                  <a:pt x="12093" y="3310"/>
                </a:lnTo>
                <a:lnTo>
                  <a:pt x="11996" y="3334"/>
                </a:lnTo>
                <a:lnTo>
                  <a:pt x="11923" y="3383"/>
                </a:lnTo>
                <a:lnTo>
                  <a:pt x="11874" y="3431"/>
                </a:lnTo>
                <a:lnTo>
                  <a:pt x="11826" y="3480"/>
                </a:lnTo>
                <a:lnTo>
                  <a:pt x="11777" y="3553"/>
                </a:lnTo>
                <a:lnTo>
                  <a:pt x="11753" y="3626"/>
                </a:lnTo>
                <a:lnTo>
                  <a:pt x="11753" y="3723"/>
                </a:lnTo>
                <a:lnTo>
                  <a:pt x="11777" y="3845"/>
                </a:lnTo>
                <a:lnTo>
                  <a:pt x="11826" y="3967"/>
                </a:lnTo>
                <a:lnTo>
                  <a:pt x="11923" y="4064"/>
                </a:lnTo>
                <a:lnTo>
                  <a:pt x="12045" y="4113"/>
                </a:lnTo>
                <a:lnTo>
                  <a:pt x="11388" y="4453"/>
                </a:lnTo>
                <a:lnTo>
                  <a:pt x="11412" y="4380"/>
                </a:lnTo>
                <a:lnTo>
                  <a:pt x="11412" y="4283"/>
                </a:lnTo>
                <a:lnTo>
                  <a:pt x="11388" y="4210"/>
                </a:lnTo>
                <a:lnTo>
                  <a:pt x="11363" y="4137"/>
                </a:lnTo>
                <a:lnTo>
                  <a:pt x="11266" y="4040"/>
                </a:lnTo>
                <a:lnTo>
                  <a:pt x="11169" y="3967"/>
                </a:lnTo>
                <a:lnTo>
                  <a:pt x="11023" y="3942"/>
                </a:lnTo>
                <a:lnTo>
                  <a:pt x="10901" y="3942"/>
                </a:lnTo>
                <a:lnTo>
                  <a:pt x="10804" y="3991"/>
                </a:lnTo>
                <a:lnTo>
                  <a:pt x="10706" y="4040"/>
                </a:lnTo>
                <a:lnTo>
                  <a:pt x="10682" y="4088"/>
                </a:lnTo>
                <a:lnTo>
                  <a:pt x="10658" y="4113"/>
                </a:lnTo>
                <a:lnTo>
                  <a:pt x="10633" y="4161"/>
                </a:lnTo>
                <a:lnTo>
                  <a:pt x="10585" y="4259"/>
                </a:lnTo>
                <a:lnTo>
                  <a:pt x="10585" y="4332"/>
                </a:lnTo>
                <a:lnTo>
                  <a:pt x="10585" y="4405"/>
                </a:lnTo>
                <a:lnTo>
                  <a:pt x="10609" y="4526"/>
                </a:lnTo>
                <a:lnTo>
                  <a:pt x="10706" y="4623"/>
                </a:lnTo>
                <a:lnTo>
                  <a:pt x="10779" y="4696"/>
                </a:lnTo>
                <a:lnTo>
                  <a:pt x="10901" y="4745"/>
                </a:lnTo>
                <a:lnTo>
                  <a:pt x="10463" y="5037"/>
                </a:lnTo>
                <a:lnTo>
                  <a:pt x="10049" y="5329"/>
                </a:lnTo>
                <a:lnTo>
                  <a:pt x="10074" y="5207"/>
                </a:lnTo>
                <a:lnTo>
                  <a:pt x="10049" y="5110"/>
                </a:lnTo>
                <a:lnTo>
                  <a:pt x="10025" y="5013"/>
                </a:lnTo>
                <a:lnTo>
                  <a:pt x="9952" y="4915"/>
                </a:lnTo>
                <a:lnTo>
                  <a:pt x="9879" y="4867"/>
                </a:lnTo>
                <a:lnTo>
                  <a:pt x="9782" y="4818"/>
                </a:lnTo>
                <a:lnTo>
                  <a:pt x="9587" y="4818"/>
                </a:lnTo>
                <a:lnTo>
                  <a:pt x="9490" y="4842"/>
                </a:lnTo>
                <a:lnTo>
                  <a:pt x="9417" y="4891"/>
                </a:lnTo>
                <a:lnTo>
                  <a:pt x="9344" y="4964"/>
                </a:lnTo>
                <a:lnTo>
                  <a:pt x="9295" y="5037"/>
                </a:lnTo>
                <a:lnTo>
                  <a:pt x="9271" y="5110"/>
                </a:lnTo>
                <a:lnTo>
                  <a:pt x="9246" y="5207"/>
                </a:lnTo>
                <a:lnTo>
                  <a:pt x="9246" y="5232"/>
                </a:lnTo>
                <a:lnTo>
                  <a:pt x="9271" y="5378"/>
                </a:lnTo>
                <a:lnTo>
                  <a:pt x="9344" y="5475"/>
                </a:lnTo>
                <a:lnTo>
                  <a:pt x="9417" y="5572"/>
                </a:lnTo>
                <a:lnTo>
                  <a:pt x="9538" y="5621"/>
                </a:lnTo>
                <a:lnTo>
                  <a:pt x="9611" y="5645"/>
                </a:lnTo>
                <a:lnTo>
                  <a:pt x="9246" y="5864"/>
                </a:lnTo>
                <a:lnTo>
                  <a:pt x="8881" y="6059"/>
                </a:lnTo>
                <a:lnTo>
                  <a:pt x="8906" y="5791"/>
                </a:lnTo>
                <a:lnTo>
                  <a:pt x="8881" y="5524"/>
                </a:lnTo>
                <a:lnTo>
                  <a:pt x="8857" y="4988"/>
                </a:lnTo>
                <a:lnTo>
                  <a:pt x="8857" y="4721"/>
                </a:lnTo>
                <a:lnTo>
                  <a:pt x="8906" y="4721"/>
                </a:lnTo>
                <a:lnTo>
                  <a:pt x="8954" y="4696"/>
                </a:lnTo>
                <a:lnTo>
                  <a:pt x="9003" y="4648"/>
                </a:lnTo>
                <a:lnTo>
                  <a:pt x="9052" y="4599"/>
                </a:lnTo>
                <a:lnTo>
                  <a:pt x="9076" y="4502"/>
                </a:lnTo>
                <a:lnTo>
                  <a:pt x="9076" y="4405"/>
                </a:lnTo>
                <a:lnTo>
                  <a:pt x="9027" y="4332"/>
                </a:lnTo>
                <a:lnTo>
                  <a:pt x="8979" y="4283"/>
                </a:lnTo>
                <a:lnTo>
                  <a:pt x="8930" y="4234"/>
                </a:lnTo>
                <a:lnTo>
                  <a:pt x="8857" y="4234"/>
                </a:lnTo>
                <a:lnTo>
                  <a:pt x="8857" y="3748"/>
                </a:lnTo>
                <a:lnTo>
                  <a:pt x="8979" y="3748"/>
                </a:lnTo>
                <a:lnTo>
                  <a:pt x="9076" y="3699"/>
                </a:lnTo>
                <a:lnTo>
                  <a:pt x="9149" y="3626"/>
                </a:lnTo>
                <a:lnTo>
                  <a:pt x="9198" y="3529"/>
                </a:lnTo>
                <a:lnTo>
                  <a:pt x="9198" y="3431"/>
                </a:lnTo>
                <a:lnTo>
                  <a:pt x="9173" y="3334"/>
                </a:lnTo>
                <a:lnTo>
                  <a:pt x="9125" y="3237"/>
                </a:lnTo>
                <a:lnTo>
                  <a:pt x="9052" y="3188"/>
                </a:lnTo>
                <a:lnTo>
                  <a:pt x="8979" y="3139"/>
                </a:lnTo>
                <a:lnTo>
                  <a:pt x="8881" y="3139"/>
                </a:lnTo>
                <a:lnTo>
                  <a:pt x="8881" y="2726"/>
                </a:lnTo>
                <a:lnTo>
                  <a:pt x="8833" y="2288"/>
                </a:lnTo>
                <a:lnTo>
                  <a:pt x="8906" y="2312"/>
                </a:lnTo>
                <a:lnTo>
                  <a:pt x="8979" y="2312"/>
                </a:lnTo>
                <a:lnTo>
                  <a:pt x="9027" y="2288"/>
                </a:lnTo>
                <a:lnTo>
                  <a:pt x="9100" y="2263"/>
                </a:lnTo>
                <a:lnTo>
                  <a:pt x="9125" y="2190"/>
                </a:lnTo>
                <a:lnTo>
                  <a:pt x="9149" y="2117"/>
                </a:lnTo>
                <a:lnTo>
                  <a:pt x="9149" y="2044"/>
                </a:lnTo>
                <a:lnTo>
                  <a:pt x="9125" y="1971"/>
                </a:lnTo>
                <a:lnTo>
                  <a:pt x="9076" y="1923"/>
                </a:lnTo>
                <a:lnTo>
                  <a:pt x="9027" y="1874"/>
                </a:lnTo>
                <a:lnTo>
                  <a:pt x="8979" y="1850"/>
                </a:lnTo>
                <a:lnTo>
                  <a:pt x="8833" y="1850"/>
                </a:lnTo>
                <a:lnTo>
                  <a:pt x="8784" y="1874"/>
                </a:lnTo>
                <a:lnTo>
                  <a:pt x="8760" y="1655"/>
                </a:lnTo>
                <a:lnTo>
                  <a:pt x="8735" y="1314"/>
                </a:lnTo>
                <a:lnTo>
                  <a:pt x="8735" y="998"/>
                </a:lnTo>
                <a:lnTo>
                  <a:pt x="8784" y="341"/>
                </a:lnTo>
                <a:close/>
                <a:moveTo>
                  <a:pt x="8638" y="0"/>
                </a:moveTo>
                <a:lnTo>
                  <a:pt x="8565" y="25"/>
                </a:lnTo>
                <a:lnTo>
                  <a:pt x="8516" y="73"/>
                </a:lnTo>
                <a:lnTo>
                  <a:pt x="8443" y="219"/>
                </a:lnTo>
                <a:lnTo>
                  <a:pt x="8395" y="365"/>
                </a:lnTo>
                <a:lnTo>
                  <a:pt x="8346" y="511"/>
                </a:lnTo>
                <a:lnTo>
                  <a:pt x="8346" y="682"/>
                </a:lnTo>
                <a:lnTo>
                  <a:pt x="8322" y="1022"/>
                </a:lnTo>
                <a:lnTo>
                  <a:pt x="8346" y="1339"/>
                </a:lnTo>
                <a:lnTo>
                  <a:pt x="8395" y="2117"/>
                </a:lnTo>
                <a:lnTo>
                  <a:pt x="8443" y="2896"/>
                </a:lnTo>
                <a:lnTo>
                  <a:pt x="8443" y="3334"/>
                </a:lnTo>
                <a:lnTo>
                  <a:pt x="8443" y="3772"/>
                </a:lnTo>
                <a:lnTo>
                  <a:pt x="8395" y="4648"/>
                </a:lnTo>
                <a:lnTo>
                  <a:pt x="8419" y="5475"/>
                </a:lnTo>
                <a:lnTo>
                  <a:pt x="8443" y="5889"/>
                </a:lnTo>
                <a:lnTo>
                  <a:pt x="8419" y="6302"/>
                </a:lnTo>
                <a:lnTo>
                  <a:pt x="8370" y="6400"/>
                </a:lnTo>
                <a:lnTo>
                  <a:pt x="8395" y="6473"/>
                </a:lnTo>
                <a:lnTo>
                  <a:pt x="8443" y="6546"/>
                </a:lnTo>
                <a:lnTo>
                  <a:pt x="8468" y="6570"/>
                </a:lnTo>
                <a:lnTo>
                  <a:pt x="8541" y="6570"/>
                </a:lnTo>
                <a:lnTo>
                  <a:pt x="8589" y="6594"/>
                </a:lnTo>
                <a:lnTo>
                  <a:pt x="8662" y="6594"/>
                </a:lnTo>
                <a:lnTo>
                  <a:pt x="8735" y="6570"/>
                </a:lnTo>
                <a:lnTo>
                  <a:pt x="8784" y="6521"/>
                </a:lnTo>
                <a:lnTo>
                  <a:pt x="8979" y="6473"/>
                </a:lnTo>
                <a:lnTo>
                  <a:pt x="9149" y="6424"/>
                </a:lnTo>
                <a:lnTo>
                  <a:pt x="9490" y="6254"/>
                </a:lnTo>
                <a:lnTo>
                  <a:pt x="9806" y="6059"/>
                </a:lnTo>
                <a:lnTo>
                  <a:pt x="10122" y="5840"/>
                </a:lnTo>
                <a:lnTo>
                  <a:pt x="10731" y="5378"/>
                </a:lnTo>
                <a:lnTo>
                  <a:pt x="11023" y="5159"/>
                </a:lnTo>
                <a:lnTo>
                  <a:pt x="11339" y="4964"/>
                </a:lnTo>
                <a:lnTo>
                  <a:pt x="11996" y="4599"/>
                </a:lnTo>
                <a:lnTo>
                  <a:pt x="12702" y="4234"/>
                </a:lnTo>
                <a:lnTo>
                  <a:pt x="13018" y="4040"/>
                </a:lnTo>
                <a:lnTo>
                  <a:pt x="13358" y="3821"/>
                </a:lnTo>
                <a:lnTo>
                  <a:pt x="13650" y="3577"/>
                </a:lnTo>
                <a:lnTo>
                  <a:pt x="13942" y="3310"/>
                </a:lnTo>
                <a:lnTo>
                  <a:pt x="13967" y="3261"/>
                </a:lnTo>
                <a:lnTo>
                  <a:pt x="13991" y="3188"/>
                </a:lnTo>
                <a:lnTo>
                  <a:pt x="13991" y="3139"/>
                </a:lnTo>
                <a:lnTo>
                  <a:pt x="13967" y="3091"/>
                </a:lnTo>
                <a:lnTo>
                  <a:pt x="13894" y="2993"/>
                </a:lnTo>
                <a:lnTo>
                  <a:pt x="13845" y="2969"/>
                </a:lnTo>
                <a:lnTo>
                  <a:pt x="13796" y="2945"/>
                </a:lnTo>
                <a:lnTo>
                  <a:pt x="13602" y="2604"/>
                </a:lnTo>
                <a:lnTo>
                  <a:pt x="13358" y="2288"/>
                </a:lnTo>
                <a:lnTo>
                  <a:pt x="13115" y="1996"/>
                </a:lnTo>
                <a:lnTo>
                  <a:pt x="12823" y="1704"/>
                </a:lnTo>
                <a:lnTo>
                  <a:pt x="12507" y="1436"/>
                </a:lnTo>
                <a:lnTo>
                  <a:pt x="12191" y="1168"/>
                </a:lnTo>
                <a:lnTo>
                  <a:pt x="11874" y="949"/>
                </a:lnTo>
                <a:lnTo>
                  <a:pt x="11558" y="755"/>
                </a:lnTo>
                <a:lnTo>
                  <a:pt x="11193" y="560"/>
                </a:lnTo>
                <a:lnTo>
                  <a:pt x="10804" y="390"/>
                </a:lnTo>
                <a:lnTo>
                  <a:pt x="10439" y="268"/>
                </a:lnTo>
                <a:lnTo>
                  <a:pt x="10025" y="146"/>
                </a:lnTo>
                <a:lnTo>
                  <a:pt x="9733" y="73"/>
                </a:lnTo>
                <a:lnTo>
                  <a:pt x="9392" y="25"/>
                </a:lnTo>
                <a:lnTo>
                  <a:pt x="9222" y="0"/>
                </a:lnTo>
                <a:lnTo>
                  <a:pt x="9052" y="0"/>
                </a:lnTo>
                <a:lnTo>
                  <a:pt x="8906" y="49"/>
                </a:lnTo>
                <a:lnTo>
                  <a:pt x="8760" y="98"/>
                </a:lnTo>
                <a:lnTo>
                  <a:pt x="8711" y="25"/>
                </a:lnTo>
                <a:lnTo>
                  <a:pt x="8638" y="0"/>
                </a:lnTo>
                <a:close/>
                <a:moveTo>
                  <a:pt x="11169" y="6278"/>
                </a:moveTo>
                <a:lnTo>
                  <a:pt x="11144" y="6521"/>
                </a:lnTo>
                <a:lnTo>
                  <a:pt x="11144" y="6765"/>
                </a:lnTo>
                <a:lnTo>
                  <a:pt x="11144" y="7300"/>
                </a:lnTo>
                <a:lnTo>
                  <a:pt x="10147" y="7276"/>
                </a:lnTo>
                <a:lnTo>
                  <a:pt x="9855" y="7251"/>
                </a:lnTo>
                <a:lnTo>
                  <a:pt x="10195" y="7032"/>
                </a:lnTo>
                <a:lnTo>
                  <a:pt x="10536" y="6789"/>
                </a:lnTo>
                <a:lnTo>
                  <a:pt x="11169" y="6278"/>
                </a:lnTo>
                <a:close/>
                <a:moveTo>
                  <a:pt x="11826" y="5767"/>
                </a:moveTo>
                <a:lnTo>
                  <a:pt x="11801" y="6010"/>
                </a:lnTo>
                <a:lnTo>
                  <a:pt x="11801" y="6229"/>
                </a:lnTo>
                <a:lnTo>
                  <a:pt x="11753" y="6765"/>
                </a:lnTo>
                <a:lnTo>
                  <a:pt x="11753" y="7057"/>
                </a:lnTo>
                <a:lnTo>
                  <a:pt x="11753" y="7324"/>
                </a:lnTo>
                <a:lnTo>
                  <a:pt x="11436" y="7324"/>
                </a:lnTo>
                <a:lnTo>
                  <a:pt x="11436" y="7081"/>
                </a:lnTo>
                <a:lnTo>
                  <a:pt x="11388" y="6838"/>
                </a:lnTo>
                <a:lnTo>
                  <a:pt x="11363" y="6497"/>
                </a:lnTo>
                <a:lnTo>
                  <a:pt x="11315" y="6327"/>
                </a:lnTo>
                <a:lnTo>
                  <a:pt x="11266" y="6181"/>
                </a:lnTo>
                <a:lnTo>
                  <a:pt x="11461" y="6035"/>
                </a:lnTo>
                <a:lnTo>
                  <a:pt x="11826" y="5767"/>
                </a:lnTo>
                <a:close/>
                <a:moveTo>
                  <a:pt x="12507" y="5329"/>
                </a:moveTo>
                <a:lnTo>
                  <a:pt x="12507" y="5743"/>
                </a:lnTo>
                <a:lnTo>
                  <a:pt x="12507" y="6132"/>
                </a:lnTo>
                <a:lnTo>
                  <a:pt x="12458" y="6716"/>
                </a:lnTo>
                <a:lnTo>
                  <a:pt x="12434" y="7324"/>
                </a:lnTo>
                <a:lnTo>
                  <a:pt x="12166" y="7324"/>
                </a:lnTo>
                <a:lnTo>
                  <a:pt x="12166" y="7008"/>
                </a:lnTo>
                <a:lnTo>
                  <a:pt x="12166" y="6716"/>
                </a:lnTo>
                <a:lnTo>
                  <a:pt x="12166" y="6108"/>
                </a:lnTo>
                <a:lnTo>
                  <a:pt x="12166" y="5840"/>
                </a:lnTo>
                <a:lnTo>
                  <a:pt x="12142" y="5718"/>
                </a:lnTo>
                <a:lnTo>
                  <a:pt x="12118" y="5572"/>
                </a:lnTo>
                <a:lnTo>
                  <a:pt x="12507" y="5329"/>
                </a:lnTo>
                <a:close/>
                <a:moveTo>
                  <a:pt x="13261" y="4915"/>
                </a:moveTo>
                <a:lnTo>
                  <a:pt x="13285" y="5159"/>
                </a:lnTo>
                <a:lnTo>
                  <a:pt x="13310" y="5426"/>
                </a:lnTo>
                <a:lnTo>
                  <a:pt x="13358" y="5937"/>
                </a:lnTo>
                <a:lnTo>
                  <a:pt x="13383" y="6643"/>
                </a:lnTo>
                <a:lnTo>
                  <a:pt x="13407" y="6984"/>
                </a:lnTo>
                <a:lnTo>
                  <a:pt x="13456" y="7324"/>
                </a:lnTo>
                <a:lnTo>
                  <a:pt x="12945" y="7324"/>
                </a:lnTo>
                <a:lnTo>
                  <a:pt x="12921" y="7251"/>
                </a:lnTo>
                <a:lnTo>
                  <a:pt x="12872" y="7203"/>
                </a:lnTo>
                <a:lnTo>
                  <a:pt x="12872" y="6667"/>
                </a:lnTo>
                <a:lnTo>
                  <a:pt x="12896" y="6132"/>
                </a:lnTo>
                <a:lnTo>
                  <a:pt x="12921" y="5913"/>
                </a:lnTo>
                <a:lnTo>
                  <a:pt x="12896" y="5645"/>
                </a:lnTo>
                <a:lnTo>
                  <a:pt x="12872" y="5402"/>
                </a:lnTo>
                <a:lnTo>
                  <a:pt x="12823" y="5280"/>
                </a:lnTo>
                <a:lnTo>
                  <a:pt x="12775" y="5183"/>
                </a:lnTo>
                <a:lnTo>
                  <a:pt x="13261" y="4915"/>
                </a:lnTo>
                <a:close/>
                <a:moveTo>
                  <a:pt x="14088" y="4502"/>
                </a:moveTo>
                <a:lnTo>
                  <a:pt x="14040" y="4672"/>
                </a:lnTo>
                <a:lnTo>
                  <a:pt x="14015" y="4842"/>
                </a:lnTo>
                <a:lnTo>
                  <a:pt x="14015" y="5037"/>
                </a:lnTo>
                <a:lnTo>
                  <a:pt x="14040" y="5232"/>
                </a:lnTo>
                <a:lnTo>
                  <a:pt x="14064" y="5597"/>
                </a:lnTo>
                <a:lnTo>
                  <a:pt x="14088" y="5937"/>
                </a:lnTo>
                <a:lnTo>
                  <a:pt x="14088" y="6278"/>
                </a:lnTo>
                <a:lnTo>
                  <a:pt x="14064" y="6643"/>
                </a:lnTo>
                <a:lnTo>
                  <a:pt x="14064" y="6984"/>
                </a:lnTo>
                <a:lnTo>
                  <a:pt x="14088" y="7154"/>
                </a:lnTo>
                <a:lnTo>
                  <a:pt x="14113" y="7324"/>
                </a:lnTo>
                <a:lnTo>
                  <a:pt x="13748" y="7324"/>
                </a:lnTo>
                <a:lnTo>
                  <a:pt x="13796" y="6984"/>
                </a:lnTo>
                <a:lnTo>
                  <a:pt x="13796" y="6619"/>
                </a:lnTo>
                <a:lnTo>
                  <a:pt x="13748" y="5937"/>
                </a:lnTo>
                <a:lnTo>
                  <a:pt x="13723" y="5645"/>
                </a:lnTo>
                <a:lnTo>
                  <a:pt x="13699" y="5353"/>
                </a:lnTo>
                <a:lnTo>
                  <a:pt x="13650" y="5037"/>
                </a:lnTo>
                <a:lnTo>
                  <a:pt x="13553" y="4769"/>
                </a:lnTo>
                <a:lnTo>
                  <a:pt x="14088" y="4502"/>
                </a:lnTo>
                <a:close/>
                <a:moveTo>
                  <a:pt x="14964" y="4113"/>
                </a:moveTo>
                <a:lnTo>
                  <a:pt x="14940" y="4137"/>
                </a:lnTo>
                <a:lnTo>
                  <a:pt x="14891" y="4526"/>
                </a:lnTo>
                <a:lnTo>
                  <a:pt x="14891" y="4915"/>
                </a:lnTo>
                <a:lnTo>
                  <a:pt x="14891" y="5694"/>
                </a:lnTo>
                <a:lnTo>
                  <a:pt x="14867" y="6083"/>
                </a:lnTo>
                <a:lnTo>
                  <a:pt x="14843" y="6497"/>
                </a:lnTo>
                <a:lnTo>
                  <a:pt x="14818" y="6911"/>
                </a:lnTo>
                <a:lnTo>
                  <a:pt x="14818" y="7324"/>
                </a:lnTo>
                <a:lnTo>
                  <a:pt x="14551" y="7324"/>
                </a:lnTo>
                <a:lnTo>
                  <a:pt x="14551" y="7300"/>
                </a:lnTo>
                <a:lnTo>
                  <a:pt x="14502" y="7130"/>
                </a:lnTo>
                <a:lnTo>
                  <a:pt x="14502" y="6959"/>
                </a:lnTo>
                <a:lnTo>
                  <a:pt x="14502" y="6619"/>
                </a:lnTo>
                <a:lnTo>
                  <a:pt x="14526" y="5937"/>
                </a:lnTo>
                <a:lnTo>
                  <a:pt x="14526" y="5718"/>
                </a:lnTo>
                <a:lnTo>
                  <a:pt x="14502" y="5524"/>
                </a:lnTo>
                <a:lnTo>
                  <a:pt x="14453" y="5086"/>
                </a:lnTo>
                <a:lnTo>
                  <a:pt x="14429" y="4721"/>
                </a:lnTo>
                <a:lnTo>
                  <a:pt x="14429" y="4550"/>
                </a:lnTo>
                <a:lnTo>
                  <a:pt x="14356" y="4380"/>
                </a:lnTo>
                <a:lnTo>
                  <a:pt x="14964" y="4113"/>
                </a:lnTo>
                <a:close/>
                <a:moveTo>
                  <a:pt x="15329" y="5013"/>
                </a:moveTo>
                <a:lnTo>
                  <a:pt x="15354" y="5134"/>
                </a:lnTo>
                <a:lnTo>
                  <a:pt x="15500" y="5670"/>
                </a:lnTo>
                <a:lnTo>
                  <a:pt x="15597" y="6229"/>
                </a:lnTo>
                <a:lnTo>
                  <a:pt x="15621" y="6497"/>
                </a:lnTo>
                <a:lnTo>
                  <a:pt x="15621" y="6765"/>
                </a:lnTo>
                <a:lnTo>
                  <a:pt x="15597" y="7057"/>
                </a:lnTo>
                <a:lnTo>
                  <a:pt x="15573" y="7324"/>
                </a:lnTo>
                <a:lnTo>
                  <a:pt x="15402" y="7300"/>
                </a:lnTo>
                <a:lnTo>
                  <a:pt x="15208" y="7300"/>
                </a:lnTo>
                <a:lnTo>
                  <a:pt x="15256" y="7130"/>
                </a:lnTo>
                <a:lnTo>
                  <a:pt x="15281" y="6959"/>
                </a:lnTo>
                <a:lnTo>
                  <a:pt x="15305" y="6594"/>
                </a:lnTo>
                <a:lnTo>
                  <a:pt x="15329" y="5864"/>
                </a:lnTo>
                <a:lnTo>
                  <a:pt x="15329" y="5013"/>
                </a:lnTo>
                <a:close/>
                <a:moveTo>
                  <a:pt x="14940" y="3529"/>
                </a:moveTo>
                <a:lnTo>
                  <a:pt x="14891" y="3553"/>
                </a:lnTo>
                <a:lnTo>
                  <a:pt x="14843" y="3553"/>
                </a:lnTo>
                <a:lnTo>
                  <a:pt x="14843" y="3602"/>
                </a:lnTo>
                <a:lnTo>
                  <a:pt x="14794" y="3626"/>
                </a:lnTo>
                <a:lnTo>
                  <a:pt x="13918" y="4015"/>
                </a:lnTo>
                <a:lnTo>
                  <a:pt x="13067" y="4453"/>
                </a:lnTo>
                <a:lnTo>
                  <a:pt x="12239" y="4915"/>
                </a:lnTo>
                <a:lnTo>
                  <a:pt x="11826" y="5159"/>
                </a:lnTo>
                <a:lnTo>
                  <a:pt x="11436" y="5426"/>
                </a:lnTo>
                <a:lnTo>
                  <a:pt x="11071" y="5694"/>
                </a:lnTo>
                <a:lnTo>
                  <a:pt x="10706" y="5962"/>
                </a:lnTo>
                <a:lnTo>
                  <a:pt x="10001" y="6521"/>
                </a:lnTo>
                <a:lnTo>
                  <a:pt x="9636" y="6765"/>
                </a:lnTo>
                <a:lnTo>
                  <a:pt x="9246" y="7008"/>
                </a:lnTo>
                <a:lnTo>
                  <a:pt x="8833" y="7178"/>
                </a:lnTo>
                <a:lnTo>
                  <a:pt x="8638" y="7276"/>
                </a:lnTo>
                <a:lnTo>
                  <a:pt x="8419" y="7324"/>
                </a:lnTo>
                <a:lnTo>
                  <a:pt x="8346" y="7349"/>
                </a:lnTo>
                <a:lnTo>
                  <a:pt x="8297" y="7397"/>
                </a:lnTo>
                <a:lnTo>
                  <a:pt x="8273" y="7446"/>
                </a:lnTo>
                <a:lnTo>
                  <a:pt x="8249" y="7519"/>
                </a:lnTo>
                <a:lnTo>
                  <a:pt x="8249" y="7568"/>
                </a:lnTo>
                <a:lnTo>
                  <a:pt x="8273" y="7641"/>
                </a:lnTo>
                <a:lnTo>
                  <a:pt x="8297" y="7689"/>
                </a:lnTo>
                <a:lnTo>
                  <a:pt x="8346" y="7738"/>
                </a:lnTo>
                <a:lnTo>
                  <a:pt x="8468" y="7787"/>
                </a:lnTo>
                <a:lnTo>
                  <a:pt x="8614" y="7762"/>
                </a:lnTo>
                <a:lnTo>
                  <a:pt x="8687" y="7738"/>
                </a:lnTo>
                <a:lnTo>
                  <a:pt x="8833" y="7714"/>
                </a:lnTo>
                <a:lnTo>
                  <a:pt x="8979" y="7738"/>
                </a:lnTo>
                <a:lnTo>
                  <a:pt x="9149" y="7714"/>
                </a:lnTo>
                <a:lnTo>
                  <a:pt x="9660" y="7738"/>
                </a:lnTo>
                <a:lnTo>
                  <a:pt x="10147" y="7762"/>
                </a:lnTo>
                <a:lnTo>
                  <a:pt x="11169" y="7811"/>
                </a:lnTo>
                <a:lnTo>
                  <a:pt x="12166" y="7835"/>
                </a:lnTo>
                <a:lnTo>
                  <a:pt x="13164" y="7811"/>
                </a:lnTo>
                <a:lnTo>
                  <a:pt x="14186" y="7835"/>
                </a:lnTo>
                <a:lnTo>
                  <a:pt x="14599" y="7860"/>
                </a:lnTo>
                <a:lnTo>
                  <a:pt x="15086" y="7908"/>
                </a:lnTo>
                <a:lnTo>
                  <a:pt x="15329" y="7908"/>
                </a:lnTo>
                <a:lnTo>
                  <a:pt x="15548" y="7884"/>
                </a:lnTo>
                <a:lnTo>
                  <a:pt x="15767" y="7860"/>
                </a:lnTo>
                <a:lnTo>
                  <a:pt x="15962" y="7787"/>
                </a:lnTo>
                <a:lnTo>
                  <a:pt x="16011" y="7738"/>
                </a:lnTo>
                <a:lnTo>
                  <a:pt x="16059" y="7665"/>
                </a:lnTo>
                <a:lnTo>
                  <a:pt x="16059" y="7592"/>
                </a:lnTo>
                <a:lnTo>
                  <a:pt x="16035" y="7519"/>
                </a:lnTo>
                <a:lnTo>
                  <a:pt x="16084" y="6959"/>
                </a:lnTo>
                <a:lnTo>
                  <a:pt x="16084" y="6424"/>
                </a:lnTo>
                <a:lnTo>
                  <a:pt x="16011" y="5864"/>
                </a:lnTo>
                <a:lnTo>
                  <a:pt x="15913" y="5329"/>
                </a:lnTo>
                <a:lnTo>
                  <a:pt x="15792" y="4867"/>
                </a:lnTo>
                <a:lnTo>
                  <a:pt x="15694" y="4575"/>
                </a:lnTo>
                <a:lnTo>
                  <a:pt x="15597" y="4307"/>
                </a:lnTo>
                <a:lnTo>
                  <a:pt x="15451" y="4040"/>
                </a:lnTo>
                <a:lnTo>
                  <a:pt x="15305" y="3821"/>
                </a:lnTo>
                <a:lnTo>
                  <a:pt x="15232" y="3723"/>
                </a:lnTo>
                <a:lnTo>
                  <a:pt x="15135" y="3650"/>
                </a:lnTo>
                <a:lnTo>
                  <a:pt x="15037" y="3577"/>
                </a:lnTo>
                <a:lnTo>
                  <a:pt x="14940" y="3529"/>
                </a:lnTo>
                <a:close/>
                <a:moveTo>
                  <a:pt x="7324" y="1168"/>
                </a:moveTo>
                <a:lnTo>
                  <a:pt x="7300" y="1363"/>
                </a:lnTo>
                <a:lnTo>
                  <a:pt x="7275" y="1582"/>
                </a:lnTo>
                <a:lnTo>
                  <a:pt x="7300" y="1971"/>
                </a:lnTo>
                <a:lnTo>
                  <a:pt x="7348" y="2653"/>
                </a:lnTo>
                <a:lnTo>
                  <a:pt x="7373" y="2993"/>
                </a:lnTo>
                <a:lnTo>
                  <a:pt x="7397" y="3334"/>
                </a:lnTo>
                <a:lnTo>
                  <a:pt x="7397" y="4794"/>
                </a:lnTo>
                <a:lnTo>
                  <a:pt x="7397" y="6254"/>
                </a:lnTo>
                <a:lnTo>
                  <a:pt x="7397" y="6789"/>
                </a:lnTo>
                <a:lnTo>
                  <a:pt x="7373" y="7324"/>
                </a:lnTo>
                <a:lnTo>
                  <a:pt x="7397" y="7884"/>
                </a:lnTo>
                <a:lnTo>
                  <a:pt x="7446" y="8127"/>
                </a:lnTo>
                <a:lnTo>
                  <a:pt x="7494" y="8395"/>
                </a:lnTo>
                <a:lnTo>
                  <a:pt x="7470" y="8444"/>
                </a:lnTo>
                <a:lnTo>
                  <a:pt x="7519" y="8492"/>
                </a:lnTo>
                <a:lnTo>
                  <a:pt x="7567" y="8565"/>
                </a:lnTo>
                <a:lnTo>
                  <a:pt x="7640" y="8614"/>
                </a:lnTo>
                <a:lnTo>
                  <a:pt x="7786" y="8614"/>
                </a:lnTo>
                <a:lnTo>
                  <a:pt x="8078" y="8663"/>
                </a:lnTo>
                <a:lnTo>
                  <a:pt x="9003" y="8663"/>
                </a:lnTo>
                <a:lnTo>
                  <a:pt x="9952" y="8736"/>
                </a:lnTo>
                <a:lnTo>
                  <a:pt x="10414" y="8760"/>
                </a:lnTo>
                <a:lnTo>
                  <a:pt x="10901" y="8784"/>
                </a:lnTo>
                <a:lnTo>
                  <a:pt x="11899" y="8760"/>
                </a:lnTo>
                <a:lnTo>
                  <a:pt x="12872" y="8736"/>
                </a:lnTo>
                <a:lnTo>
                  <a:pt x="13869" y="8711"/>
                </a:lnTo>
                <a:lnTo>
                  <a:pt x="14867" y="8736"/>
                </a:lnTo>
                <a:lnTo>
                  <a:pt x="14794" y="9052"/>
                </a:lnTo>
                <a:lnTo>
                  <a:pt x="14721" y="9368"/>
                </a:lnTo>
                <a:lnTo>
                  <a:pt x="14697" y="9685"/>
                </a:lnTo>
                <a:lnTo>
                  <a:pt x="14672" y="10025"/>
                </a:lnTo>
                <a:lnTo>
                  <a:pt x="14648" y="10293"/>
                </a:lnTo>
                <a:lnTo>
                  <a:pt x="14599" y="10536"/>
                </a:lnTo>
                <a:lnTo>
                  <a:pt x="14526" y="10780"/>
                </a:lnTo>
                <a:lnTo>
                  <a:pt x="14453" y="11023"/>
                </a:lnTo>
                <a:lnTo>
                  <a:pt x="14356" y="11266"/>
                </a:lnTo>
                <a:lnTo>
                  <a:pt x="14234" y="11485"/>
                </a:lnTo>
                <a:lnTo>
                  <a:pt x="13967" y="11923"/>
                </a:lnTo>
                <a:lnTo>
                  <a:pt x="13699" y="12337"/>
                </a:lnTo>
                <a:lnTo>
                  <a:pt x="13383" y="12750"/>
                </a:lnTo>
                <a:lnTo>
                  <a:pt x="12775" y="13529"/>
                </a:lnTo>
                <a:lnTo>
                  <a:pt x="12580" y="13748"/>
                </a:lnTo>
                <a:lnTo>
                  <a:pt x="12385" y="13943"/>
                </a:lnTo>
                <a:lnTo>
                  <a:pt x="12166" y="14113"/>
                </a:lnTo>
                <a:lnTo>
                  <a:pt x="11947" y="14283"/>
                </a:lnTo>
                <a:lnTo>
                  <a:pt x="11485" y="14575"/>
                </a:lnTo>
                <a:lnTo>
                  <a:pt x="10998" y="14819"/>
                </a:lnTo>
                <a:lnTo>
                  <a:pt x="10536" y="15062"/>
                </a:lnTo>
                <a:lnTo>
                  <a:pt x="10074" y="15257"/>
                </a:lnTo>
                <a:lnTo>
                  <a:pt x="9587" y="15403"/>
                </a:lnTo>
                <a:lnTo>
                  <a:pt x="9100" y="15549"/>
                </a:lnTo>
                <a:lnTo>
                  <a:pt x="8614" y="15646"/>
                </a:lnTo>
                <a:lnTo>
                  <a:pt x="8127" y="15695"/>
                </a:lnTo>
                <a:lnTo>
                  <a:pt x="7616" y="15719"/>
                </a:lnTo>
                <a:lnTo>
                  <a:pt x="7105" y="15695"/>
                </a:lnTo>
                <a:lnTo>
                  <a:pt x="6618" y="15622"/>
                </a:lnTo>
                <a:lnTo>
                  <a:pt x="6132" y="15524"/>
                </a:lnTo>
                <a:lnTo>
                  <a:pt x="5669" y="15378"/>
                </a:lnTo>
                <a:lnTo>
                  <a:pt x="5207" y="15184"/>
                </a:lnTo>
                <a:lnTo>
                  <a:pt x="4745" y="14989"/>
                </a:lnTo>
                <a:lnTo>
                  <a:pt x="4331" y="14746"/>
                </a:lnTo>
                <a:lnTo>
                  <a:pt x="3893" y="14502"/>
                </a:lnTo>
                <a:lnTo>
                  <a:pt x="3504" y="14235"/>
                </a:lnTo>
                <a:lnTo>
                  <a:pt x="3090" y="13943"/>
                </a:lnTo>
                <a:lnTo>
                  <a:pt x="2725" y="13626"/>
                </a:lnTo>
                <a:lnTo>
                  <a:pt x="2360" y="13310"/>
                </a:lnTo>
                <a:lnTo>
                  <a:pt x="2020" y="12945"/>
                </a:lnTo>
                <a:lnTo>
                  <a:pt x="1728" y="12580"/>
                </a:lnTo>
                <a:lnTo>
                  <a:pt x="1436" y="12191"/>
                </a:lnTo>
                <a:lnTo>
                  <a:pt x="1192" y="11777"/>
                </a:lnTo>
                <a:lnTo>
                  <a:pt x="973" y="11339"/>
                </a:lnTo>
                <a:lnTo>
                  <a:pt x="803" y="10901"/>
                </a:lnTo>
                <a:lnTo>
                  <a:pt x="657" y="10463"/>
                </a:lnTo>
                <a:lnTo>
                  <a:pt x="560" y="10001"/>
                </a:lnTo>
                <a:lnTo>
                  <a:pt x="487" y="9539"/>
                </a:lnTo>
                <a:lnTo>
                  <a:pt x="462" y="9076"/>
                </a:lnTo>
                <a:lnTo>
                  <a:pt x="438" y="8614"/>
                </a:lnTo>
                <a:lnTo>
                  <a:pt x="462" y="8152"/>
                </a:lnTo>
                <a:lnTo>
                  <a:pt x="511" y="7689"/>
                </a:lnTo>
                <a:lnTo>
                  <a:pt x="560" y="7251"/>
                </a:lnTo>
                <a:lnTo>
                  <a:pt x="633" y="6789"/>
                </a:lnTo>
                <a:lnTo>
                  <a:pt x="754" y="6327"/>
                </a:lnTo>
                <a:lnTo>
                  <a:pt x="876" y="5864"/>
                </a:lnTo>
                <a:lnTo>
                  <a:pt x="1022" y="5426"/>
                </a:lnTo>
                <a:lnTo>
                  <a:pt x="1192" y="4988"/>
                </a:lnTo>
                <a:lnTo>
                  <a:pt x="1411" y="4575"/>
                </a:lnTo>
                <a:lnTo>
                  <a:pt x="1655" y="4210"/>
                </a:lnTo>
                <a:lnTo>
                  <a:pt x="1947" y="3821"/>
                </a:lnTo>
                <a:lnTo>
                  <a:pt x="2263" y="3456"/>
                </a:lnTo>
                <a:lnTo>
                  <a:pt x="2604" y="3139"/>
                </a:lnTo>
                <a:lnTo>
                  <a:pt x="2969" y="2823"/>
                </a:lnTo>
                <a:lnTo>
                  <a:pt x="3358" y="2531"/>
                </a:lnTo>
                <a:lnTo>
                  <a:pt x="3772" y="2263"/>
                </a:lnTo>
                <a:lnTo>
                  <a:pt x="4185" y="1996"/>
                </a:lnTo>
                <a:lnTo>
                  <a:pt x="4575" y="1752"/>
                </a:lnTo>
                <a:lnTo>
                  <a:pt x="4891" y="1582"/>
                </a:lnTo>
                <a:lnTo>
                  <a:pt x="5231" y="1460"/>
                </a:lnTo>
                <a:lnTo>
                  <a:pt x="5572" y="1387"/>
                </a:lnTo>
                <a:lnTo>
                  <a:pt x="5913" y="1314"/>
                </a:lnTo>
                <a:lnTo>
                  <a:pt x="6253" y="1266"/>
                </a:lnTo>
                <a:lnTo>
                  <a:pt x="6618" y="1217"/>
                </a:lnTo>
                <a:lnTo>
                  <a:pt x="7324" y="1168"/>
                </a:lnTo>
                <a:close/>
                <a:moveTo>
                  <a:pt x="7592" y="755"/>
                </a:moveTo>
                <a:lnTo>
                  <a:pt x="7519" y="779"/>
                </a:lnTo>
                <a:lnTo>
                  <a:pt x="7470" y="828"/>
                </a:lnTo>
                <a:lnTo>
                  <a:pt x="7008" y="803"/>
                </a:lnTo>
                <a:lnTo>
                  <a:pt x="6545" y="828"/>
                </a:lnTo>
                <a:lnTo>
                  <a:pt x="6107" y="876"/>
                </a:lnTo>
                <a:lnTo>
                  <a:pt x="5669" y="974"/>
                </a:lnTo>
                <a:lnTo>
                  <a:pt x="5231" y="1095"/>
                </a:lnTo>
                <a:lnTo>
                  <a:pt x="4818" y="1241"/>
                </a:lnTo>
                <a:lnTo>
                  <a:pt x="4404" y="1412"/>
                </a:lnTo>
                <a:lnTo>
                  <a:pt x="3991" y="1606"/>
                </a:lnTo>
                <a:lnTo>
                  <a:pt x="3601" y="1850"/>
                </a:lnTo>
                <a:lnTo>
                  <a:pt x="3212" y="2093"/>
                </a:lnTo>
                <a:lnTo>
                  <a:pt x="2847" y="2361"/>
                </a:lnTo>
                <a:lnTo>
                  <a:pt x="2506" y="2653"/>
                </a:lnTo>
                <a:lnTo>
                  <a:pt x="2166" y="2969"/>
                </a:lnTo>
                <a:lnTo>
                  <a:pt x="1849" y="3285"/>
                </a:lnTo>
                <a:lnTo>
                  <a:pt x="1557" y="3626"/>
                </a:lnTo>
                <a:lnTo>
                  <a:pt x="1265" y="3991"/>
                </a:lnTo>
                <a:lnTo>
                  <a:pt x="1046" y="4332"/>
                </a:lnTo>
                <a:lnTo>
                  <a:pt x="852" y="4721"/>
                </a:lnTo>
                <a:lnTo>
                  <a:pt x="681" y="5110"/>
                </a:lnTo>
                <a:lnTo>
                  <a:pt x="535" y="5524"/>
                </a:lnTo>
                <a:lnTo>
                  <a:pt x="414" y="5962"/>
                </a:lnTo>
                <a:lnTo>
                  <a:pt x="292" y="6375"/>
                </a:lnTo>
                <a:lnTo>
                  <a:pt x="146" y="7203"/>
                </a:lnTo>
                <a:lnTo>
                  <a:pt x="73" y="7641"/>
                </a:lnTo>
                <a:lnTo>
                  <a:pt x="24" y="8054"/>
                </a:lnTo>
                <a:lnTo>
                  <a:pt x="0" y="8468"/>
                </a:lnTo>
                <a:lnTo>
                  <a:pt x="0" y="8906"/>
                </a:lnTo>
                <a:lnTo>
                  <a:pt x="24" y="9320"/>
                </a:lnTo>
                <a:lnTo>
                  <a:pt x="73" y="9733"/>
                </a:lnTo>
                <a:lnTo>
                  <a:pt x="122" y="10171"/>
                </a:lnTo>
                <a:lnTo>
                  <a:pt x="219" y="10585"/>
                </a:lnTo>
                <a:lnTo>
                  <a:pt x="341" y="11023"/>
                </a:lnTo>
                <a:lnTo>
                  <a:pt x="487" y="11437"/>
                </a:lnTo>
                <a:lnTo>
                  <a:pt x="681" y="11826"/>
                </a:lnTo>
                <a:lnTo>
                  <a:pt x="900" y="12215"/>
                </a:lnTo>
                <a:lnTo>
                  <a:pt x="1119" y="12604"/>
                </a:lnTo>
                <a:lnTo>
                  <a:pt x="1387" y="12969"/>
                </a:lnTo>
                <a:lnTo>
                  <a:pt x="1679" y="13310"/>
                </a:lnTo>
                <a:lnTo>
                  <a:pt x="1995" y="13626"/>
                </a:lnTo>
                <a:lnTo>
                  <a:pt x="2312" y="13943"/>
                </a:lnTo>
                <a:lnTo>
                  <a:pt x="2652" y="14235"/>
                </a:lnTo>
                <a:lnTo>
                  <a:pt x="3017" y="14527"/>
                </a:lnTo>
                <a:lnTo>
                  <a:pt x="3382" y="14770"/>
                </a:lnTo>
                <a:lnTo>
                  <a:pt x="3772" y="15013"/>
                </a:lnTo>
                <a:lnTo>
                  <a:pt x="4161" y="15232"/>
                </a:lnTo>
                <a:lnTo>
                  <a:pt x="4550" y="15451"/>
                </a:lnTo>
                <a:lnTo>
                  <a:pt x="4964" y="15622"/>
                </a:lnTo>
                <a:lnTo>
                  <a:pt x="5377" y="15792"/>
                </a:lnTo>
                <a:lnTo>
                  <a:pt x="5791" y="15938"/>
                </a:lnTo>
                <a:lnTo>
                  <a:pt x="6229" y="16060"/>
                </a:lnTo>
                <a:lnTo>
                  <a:pt x="6667" y="16133"/>
                </a:lnTo>
                <a:lnTo>
                  <a:pt x="7105" y="16206"/>
                </a:lnTo>
                <a:lnTo>
                  <a:pt x="7543" y="16230"/>
                </a:lnTo>
                <a:lnTo>
                  <a:pt x="8005" y="16230"/>
                </a:lnTo>
                <a:lnTo>
                  <a:pt x="8443" y="16206"/>
                </a:lnTo>
                <a:lnTo>
                  <a:pt x="8906" y="16157"/>
                </a:lnTo>
                <a:lnTo>
                  <a:pt x="9368" y="16035"/>
                </a:lnTo>
                <a:lnTo>
                  <a:pt x="9830" y="15914"/>
                </a:lnTo>
                <a:lnTo>
                  <a:pt x="10293" y="15743"/>
                </a:lnTo>
                <a:lnTo>
                  <a:pt x="10731" y="15573"/>
                </a:lnTo>
                <a:lnTo>
                  <a:pt x="11169" y="15354"/>
                </a:lnTo>
                <a:lnTo>
                  <a:pt x="11582" y="15135"/>
                </a:lnTo>
                <a:lnTo>
                  <a:pt x="11996" y="14892"/>
                </a:lnTo>
                <a:lnTo>
                  <a:pt x="12385" y="14624"/>
                </a:lnTo>
                <a:lnTo>
                  <a:pt x="12750" y="14332"/>
                </a:lnTo>
                <a:lnTo>
                  <a:pt x="13091" y="13991"/>
                </a:lnTo>
                <a:lnTo>
                  <a:pt x="13407" y="13626"/>
                </a:lnTo>
                <a:lnTo>
                  <a:pt x="13699" y="13237"/>
                </a:lnTo>
                <a:lnTo>
                  <a:pt x="13991" y="12848"/>
                </a:lnTo>
                <a:lnTo>
                  <a:pt x="14502" y="12069"/>
                </a:lnTo>
                <a:lnTo>
                  <a:pt x="14721" y="11680"/>
                </a:lnTo>
                <a:lnTo>
                  <a:pt x="14916" y="11291"/>
                </a:lnTo>
                <a:lnTo>
                  <a:pt x="15037" y="10877"/>
                </a:lnTo>
                <a:lnTo>
                  <a:pt x="15086" y="10658"/>
                </a:lnTo>
                <a:lnTo>
                  <a:pt x="15135" y="10439"/>
                </a:lnTo>
                <a:lnTo>
                  <a:pt x="15208" y="9563"/>
                </a:lnTo>
                <a:lnTo>
                  <a:pt x="15281" y="9149"/>
                </a:lnTo>
                <a:lnTo>
                  <a:pt x="15329" y="8930"/>
                </a:lnTo>
                <a:lnTo>
                  <a:pt x="15378" y="8711"/>
                </a:lnTo>
                <a:lnTo>
                  <a:pt x="15402" y="8687"/>
                </a:lnTo>
                <a:lnTo>
                  <a:pt x="15427" y="8638"/>
                </a:lnTo>
                <a:lnTo>
                  <a:pt x="15451" y="8565"/>
                </a:lnTo>
                <a:lnTo>
                  <a:pt x="15451" y="8492"/>
                </a:lnTo>
                <a:lnTo>
                  <a:pt x="15451" y="8419"/>
                </a:lnTo>
                <a:lnTo>
                  <a:pt x="15402" y="8371"/>
                </a:lnTo>
                <a:lnTo>
                  <a:pt x="15378" y="8322"/>
                </a:lnTo>
                <a:lnTo>
                  <a:pt x="15305" y="8273"/>
                </a:lnTo>
                <a:lnTo>
                  <a:pt x="15232" y="8249"/>
                </a:lnTo>
                <a:lnTo>
                  <a:pt x="14672" y="8225"/>
                </a:lnTo>
                <a:lnTo>
                  <a:pt x="14137" y="8225"/>
                </a:lnTo>
                <a:lnTo>
                  <a:pt x="13067" y="8249"/>
                </a:lnTo>
                <a:lnTo>
                  <a:pt x="11972" y="8273"/>
                </a:lnTo>
                <a:lnTo>
                  <a:pt x="10901" y="8298"/>
                </a:lnTo>
                <a:lnTo>
                  <a:pt x="10414" y="8273"/>
                </a:lnTo>
                <a:lnTo>
                  <a:pt x="9952" y="8249"/>
                </a:lnTo>
                <a:lnTo>
                  <a:pt x="9003" y="8200"/>
                </a:lnTo>
                <a:lnTo>
                  <a:pt x="8492" y="8152"/>
                </a:lnTo>
                <a:lnTo>
                  <a:pt x="8224" y="8127"/>
                </a:lnTo>
                <a:lnTo>
                  <a:pt x="7957" y="8152"/>
                </a:lnTo>
                <a:lnTo>
                  <a:pt x="7957" y="7738"/>
                </a:lnTo>
                <a:lnTo>
                  <a:pt x="7932" y="7300"/>
                </a:lnTo>
                <a:lnTo>
                  <a:pt x="7884" y="6448"/>
                </a:lnTo>
                <a:lnTo>
                  <a:pt x="7859" y="5086"/>
                </a:lnTo>
                <a:lnTo>
                  <a:pt x="7835" y="3699"/>
                </a:lnTo>
                <a:lnTo>
                  <a:pt x="7835" y="3042"/>
                </a:lnTo>
                <a:lnTo>
                  <a:pt x="7786" y="2385"/>
                </a:lnTo>
                <a:lnTo>
                  <a:pt x="7738" y="2093"/>
                </a:lnTo>
                <a:lnTo>
                  <a:pt x="7713" y="1728"/>
                </a:lnTo>
                <a:lnTo>
                  <a:pt x="7713" y="1533"/>
                </a:lnTo>
                <a:lnTo>
                  <a:pt x="7713" y="1363"/>
                </a:lnTo>
                <a:lnTo>
                  <a:pt x="7738" y="1193"/>
                </a:lnTo>
                <a:lnTo>
                  <a:pt x="7786" y="1071"/>
                </a:lnTo>
                <a:lnTo>
                  <a:pt x="7811" y="998"/>
                </a:lnTo>
                <a:lnTo>
                  <a:pt x="7811" y="925"/>
                </a:lnTo>
                <a:lnTo>
                  <a:pt x="7786" y="852"/>
                </a:lnTo>
                <a:lnTo>
                  <a:pt x="7738" y="803"/>
                </a:lnTo>
                <a:lnTo>
                  <a:pt x="7665" y="779"/>
                </a:lnTo>
                <a:lnTo>
                  <a:pt x="7592" y="75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48"/>
          <p:cNvSpPr/>
          <p:nvPr/>
        </p:nvSpPr>
        <p:spPr>
          <a:xfrm>
            <a:off x="3184741" y="3217955"/>
            <a:ext cx="351180" cy="258579"/>
          </a:xfrm>
          <a:custGeom>
            <a:rect b="b" l="l" r="r" t="t"/>
            <a:pathLst>
              <a:path extrusionOk="0" h="13384" w="18177">
                <a:moveTo>
                  <a:pt x="10877" y="4039"/>
                </a:moveTo>
                <a:lnTo>
                  <a:pt x="10755" y="4064"/>
                </a:lnTo>
                <a:lnTo>
                  <a:pt x="10707" y="4088"/>
                </a:lnTo>
                <a:lnTo>
                  <a:pt x="10634" y="4112"/>
                </a:lnTo>
                <a:lnTo>
                  <a:pt x="10609" y="4185"/>
                </a:lnTo>
                <a:lnTo>
                  <a:pt x="10561" y="4258"/>
                </a:lnTo>
                <a:lnTo>
                  <a:pt x="10536" y="4331"/>
                </a:lnTo>
                <a:lnTo>
                  <a:pt x="10536" y="4429"/>
                </a:lnTo>
                <a:lnTo>
                  <a:pt x="10561" y="4575"/>
                </a:lnTo>
                <a:lnTo>
                  <a:pt x="10585" y="4623"/>
                </a:lnTo>
                <a:lnTo>
                  <a:pt x="10634" y="4696"/>
                </a:lnTo>
                <a:lnTo>
                  <a:pt x="10707" y="4745"/>
                </a:lnTo>
                <a:lnTo>
                  <a:pt x="10780" y="4769"/>
                </a:lnTo>
                <a:lnTo>
                  <a:pt x="10828" y="4794"/>
                </a:lnTo>
                <a:lnTo>
                  <a:pt x="10999" y="4794"/>
                </a:lnTo>
                <a:lnTo>
                  <a:pt x="11047" y="4769"/>
                </a:lnTo>
                <a:lnTo>
                  <a:pt x="11169" y="4696"/>
                </a:lnTo>
                <a:lnTo>
                  <a:pt x="11266" y="4575"/>
                </a:lnTo>
                <a:lnTo>
                  <a:pt x="11291" y="4502"/>
                </a:lnTo>
                <a:lnTo>
                  <a:pt x="11291" y="4429"/>
                </a:lnTo>
                <a:lnTo>
                  <a:pt x="11291" y="4356"/>
                </a:lnTo>
                <a:lnTo>
                  <a:pt x="11266" y="4283"/>
                </a:lnTo>
                <a:lnTo>
                  <a:pt x="11169" y="4161"/>
                </a:lnTo>
                <a:lnTo>
                  <a:pt x="11120" y="4088"/>
                </a:lnTo>
                <a:lnTo>
                  <a:pt x="11047" y="4064"/>
                </a:lnTo>
                <a:lnTo>
                  <a:pt x="10950" y="4039"/>
                </a:lnTo>
                <a:close/>
                <a:moveTo>
                  <a:pt x="12361" y="3942"/>
                </a:moveTo>
                <a:lnTo>
                  <a:pt x="12288" y="3966"/>
                </a:lnTo>
                <a:lnTo>
                  <a:pt x="12215" y="4015"/>
                </a:lnTo>
                <a:lnTo>
                  <a:pt x="12142" y="4064"/>
                </a:lnTo>
                <a:lnTo>
                  <a:pt x="12093" y="4137"/>
                </a:lnTo>
                <a:lnTo>
                  <a:pt x="12045" y="4210"/>
                </a:lnTo>
                <a:lnTo>
                  <a:pt x="12020" y="4307"/>
                </a:lnTo>
                <a:lnTo>
                  <a:pt x="11996" y="4380"/>
                </a:lnTo>
                <a:lnTo>
                  <a:pt x="12020" y="4477"/>
                </a:lnTo>
                <a:lnTo>
                  <a:pt x="12045" y="4550"/>
                </a:lnTo>
                <a:lnTo>
                  <a:pt x="12093" y="4623"/>
                </a:lnTo>
                <a:lnTo>
                  <a:pt x="12142" y="4696"/>
                </a:lnTo>
                <a:lnTo>
                  <a:pt x="12215" y="4745"/>
                </a:lnTo>
                <a:lnTo>
                  <a:pt x="12288" y="4794"/>
                </a:lnTo>
                <a:lnTo>
                  <a:pt x="12361" y="4818"/>
                </a:lnTo>
                <a:lnTo>
                  <a:pt x="12531" y="4818"/>
                </a:lnTo>
                <a:lnTo>
                  <a:pt x="12629" y="4794"/>
                </a:lnTo>
                <a:lnTo>
                  <a:pt x="12702" y="4745"/>
                </a:lnTo>
                <a:lnTo>
                  <a:pt x="12750" y="4696"/>
                </a:lnTo>
                <a:lnTo>
                  <a:pt x="12823" y="4623"/>
                </a:lnTo>
                <a:lnTo>
                  <a:pt x="12848" y="4550"/>
                </a:lnTo>
                <a:lnTo>
                  <a:pt x="12872" y="4477"/>
                </a:lnTo>
                <a:lnTo>
                  <a:pt x="12896" y="4380"/>
                </a:lnTo>
                <a:lnTo>
                  <a:pt x="12872" y="4307"/>
                </a:lnTo>
                <a:lnTo>
                  <a:pt x="12848" y="4210"/>
                </a:lnTo>
                <a:lnTo>
                  <a:pt x="12823" y="4137"/>
                </a:lnTo>
                <a:lnTo>
                  <a:pt x="12750" y="4064"/>
                </a:lnTo>
                <a:lnTo>
                  <a:pt x="12702" y="4015"/>
                </a:lnTo>
                <a:lnTo>
                  <a:pt x="12629" y="3966"/>
                </a:lnTo>
                <a:lnTo>
                  <a:pt x="12531" y="3942"/>
                </a:lnTo>
                <a:close/>
                <a:moveTo>
                  <a:pt x="11534" y="5013"/>
                </a:moveTo>
                <a:lnTo>
                  <a:pt x="11412" y="5061"/>
                </a:lnTo>
                <a:lnTo>
                  <a:pt x="11315" y="5110"/>
                </a:lnTo>
                <a:lnTo>
                  <a:pt x="11242" y="5232"/>
                </a:lnTo>
                <a:lnTo>
                  <a:pt x="11218" y="5353"/>
                </a:lnTo>
                <a:lnTo>
                  <a:pt x="11242" y="5475"/>
                </a:lnTo>
                <a:lnTo>
                  <a:pt x="11315" y="5572"/>
                </a:lnTo>
                <a:lnTo>
                  <a:pt x="11412" y="5645"/>
                </a:lnTo>
                <a:lnTo>
                  <a:pt x="11534" y="5670"/>
                </a:lnTo>
                <a:lnTo>
                  <a:pt x="11655" y="5645"/>
                </a:lnTo>
                <a:lnTo>
                  <a:pt x="11753" y="5572"/>
                </a:lnTo>
                <a:lnTo>
                  <a:pt x="11826" y="5475"/>
                </a:lnTo>
                <a:lnTo>
                  <a:pt x="11850" y="5353"/>
                </a:lnTo>
                <a:lnTo>
                  <a:pt x="11826" y="5232"/>
                </a:lnTo>
                <a:lnTo>
                  <a:pt x="11753" y="5110"/>
                </a:lnTo>
                <a:lnTo>
                  <a:pt x="11655" y="5061"/>
                </a:lnTo>
                <a:lnTo>
                  <a:pt x="11534" y="5013"/>
                </a:lnTo>
                <a:close/>
                <a:moveTo>
                  <a:pt x="12312" y="5889"/>
                </a:moveTo>
                <a:lnTo>
                  <a:pt x="12239" y="5913"/>
                </a:lnTo>
                <a:lnTo>
                  <a:pt x="12166" y="5937"/>
                </a:lnTo>
                <a:lnTo>
                  <a:pt x="12093" y="5986"/>
                </a:lnTo>
                <a:lnTo>
                  <a:pt x="12045" y="6059"/>
                </a:lnTo>
                <a:lnTo>
                  <a:pt x="12020" y="6132"/>
                </a:lnTo>
                <a:lnTo>
                  <a:pt x="11996" y="6205"/>
                </a:lnTo>
                <a:lnTo>
                  <a:pt x="11996" y="6278"/>
                </a:lnTo>
                <a:lnTo>
                  <a:pt x="11996" y="6351"/>
                </a:lnTo>
                <a:lnTo>
                  <a:pt x="12020" y="6424"/>
                </a:lnTo>
                <a:lnTo>
                  <a:pt x="12045" y="6497"/>
                </a:lnTo>
                <a:lnTo>
                  <a:pt x="12093" y="6570"/>
                </a:lnTo>
                <a:lnTo>
                  <a:pt x="12166" y="6619"/>
                </a:lnTo>
                <a:lnTo>
                  <a:pt x="12239" y="6643"/>
                </a:lnTo>
                <a:lnTo>
                  <a:pt x="12312" y="6667"/>
                </a:lnTo>
                <a:lnTo>
                  <a:pt x="12458" y="6667"/>
                </a:lnTo>
                <a:lnTo>
                  <a:pt x="12531" y="6643"/>
                </a:lnTo>
                <a:lnTo>
                  <a:pt x="12604" y="6619"/>
                </a:lnTo>
                <a:lnTo>
                  <a:pt x="12677" y="6570"/>
                </a:lnTo>
                <a:lnTo>
                  <a:pt x="12726" y="6497"/>
                </a:lnTo>
                <a:lnTo>
                  <a:pt x="12750" y="6424"/>
                </a:lnTo>
                <a:lnTo>
                  <a:pt x="12775" y="6351"/>
                </a:lnTo>
                <a:lnTo>
                  <a:pt x="12799" y="6278"/>
                </a:lnTo>
                <a:lnTo>
                  <a:pt x="12775" y="6205"/>
                </a:lnTo>
                <a:lnTo>
                  <a:pt x="12750" y="6132"/>
                </a:lnTo>
                <a:lnTo>
                  <a:pt x="12726" y="6059"/>
                </a:lnTo>
                <a:lnTo>
                  <a:pt x="12677" y="5986"/>
                </a:lnTo>
                <a:lnTo>
                  <a:pt x="12604" y="5937"/>
                </a:lnTo>
                <a:lnTo>
                  <a:pt x="12531" y="5913"/>
                </a:lnTo>
                <a:lnTo>
                  <a:pt x="12458" y="5889"/>
                </a:lnTo>
                <a:close/>
                <a:moveTo>
                  <a:pt x="10950" y="5889"/>
                </a:moveTo>
                <a:lnTo>
                  <a:pt x="10853" y="5913"/>
                </a:lnTo>
                <a:lnTo>
                  <a:pt x="10780" y="5937"/>
                </a:lnTo>
                <a:lnTo>
                  <a:pt x="10707" y="5986"/>
                </a:lnTo>
                <a:lnTo>
                  <a:pt x="10634" y="6035"/>
                </a:lnTo>
                <a:lnTo>
                  <a:pt x="10585" y="6108"/>
                </a:lnTo>
                <a:lnTo>
                  <a:pt x="10536" y="6181"/>
                </a:lnTo>
                <a:lnTo>
                  <a:pt x="10512" y="6254"/>
                </a:lnTo>
                <a:lnTo>
                  <a:pt x="10488" y="6351"/>
                </a:lnTo>
                <a:lnTo>
                  <a:pt x="10512" y="6424"/>
                </a:lnTo>
                <a:lnTo>
                  <a:pt x="10536" y="6521"/>
                </a:lnTo>
                <a:lnTo>
                  <a:pt x="10585" y="6594"/>
                </a:lnTo>
                <a:lnTo>
                  <a:pt x="10634" y="6643"/>
                </a:lnTo>
                <a:lnTo>
                  <a:pt x="10707" y="6716"/>
                </a:lnTo>
                <a:lnTo>
                  <a:pt x="10780" y="6740"/>
                </a:lnTo>
                <a:lnTo>
                  <a:pt x="10853" y="6765"/>
                </a:lnTo>
                <a:lnTo>
                  <a:pt x="10950" y="6789"/>
                </a:lnTo>
                <a:lnTo>
                  <a:pt x="11023" y="6765"/>
                </a:lnTo>
                <a:lnTo>
                  <a:pt x="11120" y="6740"/>
                </a:lnTo>
                <a:lnTo>
                  <a:pt x="11193" y="6716"/>
                </a:lnTo>
                <a:lnTo>
                  <a:pt x="11242" y="6643"/>
                </a:lnTo>
                <a:lnTo>
                  <a:pt x="11315" y="6594"/>
                </a:lnTo>
                <a:lnTo>
                  <a:pt x="11339" y="6521"/>
                </a:lnTo>
                <a:lnTo>
                  <a:pt x="11364" y="6424"/>
                </a:lnTo>
                <a:lnTo>
                  <a:pt x="11388" y="6351"/>
                </a:lnTo>
                <a:lnTo>
                  <a:pt x="11364" y="6254"/>
                </a:lnTo>
                <a:lnTo>
                  <a:pt x="11339" y="6181"/>
                </a:lnTo>
                <a:lnTo>
                  <a:pt x="11315" y="6108"/>
                </a:lnTo>
                <a:lnTo>
                  <a:pt x="11242" y="6035"/>
                </a:lnTo>
                <a:lnTo>
                  <a:pt x="11193" y="5986"/>
                </a:lnTo>
                <a:lnTo>
                  <a:pt x="11120" y="5937"/>
                </a:lnTo>
                <a:lnTo>
                  <a:pt x="11023" y="5913"/>
                </a:lnTo>
                <a:lnTo>
                  <a:pt x="10950" y="5889"/>
                </a:lnTo>
                <a:close/>
                <a:moveTo>
                  <a:pt x="2799" y="6351"/>
                </a:moveTo>
                <a:lnTo>
                  <a:pt x="2628" y="6546"/>
                </a:lnTo>
                <a:lnTo>
                  <a:pt x="2507" y="6692"/>
                </a:lnTo>
                <a:lnTo>
                  <a:pt x="2166" y="7057"/>
                </a:lnTo>
                <a:lnTo>
                  <a:pt x="2117" y="6740"/>
                </a:lnTo>
                <a:lnTo>
                  <a:pt x="2093" y="6570"/>
                </a:lnTo>
                <a:lnTo>
                  <a:pt x="2044" y="6424"/>
                </a:lnTo>
                <a:lnTo>
                  <a:pt x="2799" y="6351"/>
                </a:lnTo>
                <a:close/>
                <a:moveTo>
                  <a:pt x="11558" y="6813"/>
                </a:moveTo>
                <a:lnTo>
                  <a:pt x="11461" y="6838"/>
                </a:lnTo>
                <a:lnTo>
                  <a:pt x="11388" y="6862"/>
                </a:lnTo>
                <a:lnTo>
                  <a:pt x="11315" y="6911"/>
                </a:lnTo>
                <a:lnTo>
                  <a:pt x="11242" y="6959"/>
                </a:lnTo>
                <a:lnTo>
                  <a:pt x="11169" y="7032"/>
                </a:lnTo>
                <a:lnTo>
                  <a:pt x="11145" y="7105"/>
                </a:lnTo>
                <a:lnTo>
                  <a:pt x="11120" y="7203"/>
                </a:lnTo>
                <a:lnTo>
                  <a:pt x="11096" y="7276"/>
                </a:lnTo>
                <a:lnTo>
                  <a:pt x="11120" y="7373"/>
                </a:lnTo>
                <a:lnTo>
                  <a:pt x="11145" y="7470"/>
                </a:lnTo>
                <a:lnTo>
                  <a:pt x="11169" y="7543"/>
                </a:lnTo>
                <a:lnTo>
                  <a:pt x="11242" y="7616"/>
                </a:lnTo>
                <a:lnTo>
                  <a:pt x="11315" y="7665"/>
                </a:lnTo>
                <a:lnTo>
                  <a:pt x="11388" y="7714"/>
                </a:lnTo>
                <a:lnTo>
                  <a:pt x="11461" y="7738"/>
                </a:lnTo>
                <a:lnTo>
                  <a:pt x="11655" y="7738"/>
                </a:lnTo>
                <a:lnTo>
                  <a:pt x="11728" y="7714"/>
                </a:lnTo>
                <a:lnTo>
                  <a:pt x="11801" y="7665"/>
                </a:lnTo>
                <a:lnTo>
                  <a:pt x="11874" y="7616"/>
                </a:lnTo>
                <a:lnTo>
                  <a:pt x="11947" y="7543"/>
                </a:lnTo>
                <a:lnTo>
                  <a:pt x="11972" y="7470"/>
                </a:lnTo>
                <a:lnTo>
                  <a:pt x="11996" y="7373"/>
                </a:lnTo>
                <a:lnTo>
                  <a:pt x="12020" y="7276"/>
                </a:lnTo>
                <a:lnTo>
                  <a:pt x="11996" y="7203"/>
                </a:lnTo>
                <a:lnTo>
                  <a:pt x="11972" y="7105"/>
                </a:lnTo>
                <a:lnTo>
                  <a:pt x="11947" y="7032"/>
                </a:lnTo>
                <a:lnTo>
                  <a:pt x="11874" y="6959"/>
                </a:lnTo>
                <a:lnTo>
                  <a:pt x="11801" y="6911"/>
                </a:lnTo>
                <a:lnTo>
                  <a:pt x="11728" y="6862"/>
                </a:lnTo>
                <a:lnTo>
                  <a:pt x="11655" y="6838"/>
                </a:lnTo>
                <a:lnTo>
                  <a:pt x="11558" y="6813"/>
                </a:lnTo>
                <a:close/>
                <a:moveTo>
                  <a:pt x="3918" y="6327"/>
                </a:moveTo>
                <a:lnTo>
                  <a:pt x="3845" y="6375"/>
                </a:lnTo>
                <a:lnTo>
                  <a:pt x="3553" y="6667"/>
                </a:lnTo>
                <a:lnTo>
                  <a:pt x="3285" y="6959"/>
                </a:lnTo>
                <a:lnTo>
                  <a:pt x="2726" y="7592"/>
                </a:lnTo>
                <a:lnTo>
                  <a:pt x="2434" y="7908"/>
                </a:lnTo>
                <a:lnTo>
                  <a:pt x="2263" y="8103"/>
                </a:lnTo>
                <a:lnTo>
                  <a:pt x="2117" y="8298"/>
                </a:lnTo>
                <a:lnTo>
                  <a:pt x="2166" y="7543"/>
                </a:lnTo>
                <a:lnTo>
                  <a:pt x="2239" y="7519"/>
                </a:lnTo>
                <a:lnTo>
                  <a:pt x="2312" y="7470"/>
                </a:lnTo>
                <a:lnTo>
                  <a:pt x="2482" y="7349"/>
                </a:lnTo>
                <a:lnTo>
                  <a:pt x="2726" y="7081"/>
                </a:lnTo>
                <a:lnTo>
                  <a:pt x="3066" y="6716"/>
                </a:lnTo>
                <a:lnTo>
                  <a:pt x="3212" y="6594"/>
                </a:lnTo>
                <a:lnTo>
                  <a:pt x="3310" y="6448"/>
                </a:lnTo>
                <a:lnTo>
                  <a:pt x="3358" y="6400"/>
                </a:lnTo>
                <a:lnTo>
                  <a:pt x="3358" y="6327"/>
                </a:lnTo>
                <a:close/>
                <a:moveTo>
                  <a:pt x="12312" y="7860"/>
                </a:moveTo>
                <a:lnTo>
                  <a:pt x="12239" y="7884"/>
                </a:lnTo>
                <a:lnTo>
                  <a:pt x="12166" y="7908"/>
                </a:lnTo>
                <a:lnTo>
                  <a:pt x="12093" y="7957"/>
                </a:lnTo>
                <a:lnTo>
                  <a:pt x="12045" y="8006"/>
                </a:lnTo>
                <a:lnTo>
                  <a:pt x="11996" y="8079"/>
                </a:lnTo>
                <a:lnTo>
                  <a:pt x="11972" y="8152"/>
                </a:lnTo>
                <a:lnTo>
                  <a:pt x="11947" y="8273"/>
                </a:lnTo>
                <a:lnTo>
                  <a:pt x="11972" y="8395"/>
                </a:lnTo>
                <a:lnTo>
                  <a:pt x="12045" y="8517"/>
                </a:lnTo>
                <a:lnTo>
                  <a:pt x="12142" y="8590"/>
                </a:lnTo>
                <a:lnTo>
                  <a:pt x="12215" y="8638"/>
                </a:lnTo>
                <a:lnTo>
                  <a:pt x="12458" y="8638"/>
                </a:lnTo>
                <a:lnTo>
                  <a:pt x="12556" y="8590"/>
                </a:lnTo>
                <a:lnTo>
                  <a:pt x="12629" y="8541"/>
                </a:lnTo>
                <a:lnTo>
                  <a:pt x="12653" y="8517"/>
                </a:lnTo>
                <a:lnTo>
                  <a:pt x="12726" y="8444"/>
                </a:lnTo>
                <a:lnTo>
                  <a:pt x="12750" y="8346"/>
                </a:lnTo>
                <a:lnTo>
                  <a:pt x="12775" y="8225"/>
                </a:lnTo>
                <a:lnTo>
                  <a:pt x="12726" y="8103"/>
                </a:lnTo>
                <a:lnTo>
                  <a:pt x="12653" y="7981"/>
                </a:lnTo>
                <a:lnTo>
                  <a:pt x="12556" y="7908"/>
                </a:lnTo>
                <a:lnTo>
                  <a:pt x="12483" y="7860"/>
                </a:lnTo>
                <a:close/>
                <a:moveTo>
                  <a:pt x="10974" y="7981"/>
                </a:moveTo>
                <a:lnTo>
                  <a:pt x="10877" y="8006"/>
                </a:lnTo>
                <a:lnTo>
                  <a:pt x="10804" y="8030"/>
                </a:lnTo>
                <a:lnTo>
                  <a:pt x="10682" y="8127"/>
                </a:lnTo>
                <a:lnTo>
                  <a:pt x="10609" y="8225"/>
                </a:lnTo>
                <a:lnTo>
                  <a:pt x="10561" y="8346"/>
                </a:lnTo>
                <a:lnTo>
                  <a:pt x="10585" y="8492"/>
                </a:lnTo>
                <a:lnTo>
                  <a:pt x="10609" y="8590"/>
                </a:lnTo>
                <a:lnTo>
                  <a:pt x="10682" y="8663"/>
                </a:lnTo>
                <a:lnTo>
                  <a:pt x="10755" y="8711"/>
                </a:lnTo>
                <a:lnTo>
                  <a:pt x="10853" y="8736"/>
                </a:lnTo>
                <a:lnTo>
                  <a:pt x="10853" y="8760"/>
                </a:lnTo>
                <a:lnTo>
                  <a:pt x="10999" y="8760"/>
                </a:lnTo>
                <a:lnTo>
                  <a:pt x="11145" y="8736"/>
                </a:lnTo>
                <a:lnTo>
                  <a:pt x="11218" y="8711"/>
                </a:lnTo>
                <a:lnTo>
                  <a:pt x="11266" y="8638"/>
                </a:lnTo>
                <a:lnTo>
                  <a:pt x="11339" y="8565"/>
                </a:lnTo>
                <a:lnTo>
                  <a:pt x="11364" y="8468"/>
                </a:lnTo>
                <a:lnTo>
                  <a:pt x="11388" y="8371"/>
                </a:lnTo>
                <a:lnTo>
                  <a:pt x="11364" y="8273"/>
                </a:lnTo>
                <a:lnTo>
                  <a:pt x="11339" y="8176"/>
                </a:lnTo>
                <a:lnTo>
                  <a:pt x="11291" y="8127"/>
                </a:lnTo>
                <a:lnTo>
                  <a:pt x="11218" y="8054"/>
                </a:lnTo>
                <a:lnTo>
                  <a:pt x="11145" y="8006"/>
                </a:lnTo>
                <a:lnTo>
                  <a:pt x="11047" y="7981"/>
                </a:lnTo>
                <a:close/>
                <a:moveTo>
                  <a:pt x="11704" y="8882"/>
                </a:moveTo>
                <a:lnTo>
                  <a:pt x="11631" y="8906"/>
                </a:lnTo>
                <a:lnTo>
                  <a:pt x="11558" y="8930"/>
                </a:lnTo>
                <a:lnTo>
                  <a:pt x="11485" y="8955"/>
                </a:lnTo>
                <a:lnTo>
                  <a:pt x="11437" y="9003"/>
                </a:lnTo>
                <a:lnTo>
                  <a:pt x="11364" y="9101"/>
                </a:lnTo>
                <a:lnTo>
                  <a:pt x="11339" y="9198"/>
                </a:lnTo>
                <a:lnTo>
                  <a:pt x="11315" y="9295"/>
                </a:lnTo>
                <a:lnTo>
                  <a:pt x="11315" y="9393"/>
                </a:lnTo>
                <a:lnTo>
                  <a:pt x="11364" y="9490"/>
                </a:lnTo>
                <a:lnTo>
                  <a:pt x="11437" y="9587"/>
                </a:lnTo>
                <a:lnTo>
                  <a:pt x="11510" y="9636"/>
                </a:lnTo>
                <a:lnTo>
                  <a:pt x="11607" y="9685"/>
                </a:lnTo>
                <a:lnTo>
                  <a:pt x="11850" y="9685"/>
                </a:lnTo>
                <a:lnTo>
                  <a:pt x="11899" y="9636"/>
                </a:lnTo>
                <a:lnTo>
                  <a:pt x="11996" y="9587"/>
                </a:lnTo>
                <a:lnTo>
                  <a:pt x="12045" y="9514"/>
                </a:lnTo>
                <a:lnTo>
                  <a:pt x="12093" y="9393"/>
                </a:lnTo>
                <a:lnTo>
                  <a:pt x="12093" y="9295"/>
                </a:lnTo>
                <a:lnTo>
                  <a:pt x="12093" y="9222"/>
                </a:lnTo>
                <a:lnTo>
                  <a:pt x="12069" y="9125"/>
                </a:lnTo>
                <a:lnTo>
                  <a:pt x="11996" y="9003"/>
                </a:lnTo>
                <a:lnTo>
                  <a:pt x="11923" y="8955"/>
                </a:lnTo>
                <a:lnTo>
                  <a:pt x="11850" y="8930"/>
                </a:lnTo>
                <a:lnTo>
                  <a:pt x="11777" y="8906"/>
                </a:lnTo>
                <a:lnTo>
                  <a:pt x="11704" y="8882"/>
                </a:lnTo>
                <a:close/>
                <a:moveTo>
                  <a:pt x="4112" y="6327"/>
                </a:moveTo>
                <a:lnTo>
                  <a:pt x="4745" y="6375"/>
                </a:lnTo>
                <a:lnTo>
                  <a:pt x="4721" y="6619"/>
                </a:lnTo>
                <a:lnTo>
                  <a:pt x="4721" y="6886"/>
                </a:lnTo>
                <a:lnTo>
                  <a:pt x="4648" y="6886"/>
                </a:lnTo>
                <a:lnTo>
                  <a:pt x="4477" y="6959"/>
                </a:lnTo>
                <a:lnTo>
                  <a:pt x="4380" y="7081"/>
                </a:lnTo>
                <a:lnTo>
                  <a:pt x="4161" y="7349"/>
                </a:lnTo>
                <a:lnTo>
                  <a:pt x="3431" y="8249"/>
                </a:lnTo>
                <a:lnTo>
                  <a:pt x="3091" y="8590"/>
                </a:lnTo>
                <a:lnTo>
                  <a:pt x="2750" y="8955"/>
                </a:lnTo>
                <a:lnTo>
                  <a:pt x="2409" y="9344"/>
                </a:lnTo>
                <a:lnTo>
                  <a:pt x="2239" y="9539"/>
                </a:lnTo>
                <a:lnTo>
                  <a:pt x="2117" y="9733"/>
                </a:lnTo>
                <a:lnTo>
                  <a:pt x="2117" y="8736"/>
                </a:lnTo>
                <a:lnTo>
                  <a:pt x="2239" y="8687"/>
                </a:lnTo>
                <a:lnTo>
                  <a:pt x="2385" y="8614"/>
                </a:lnTo>
                <a:lnTo>
                  <a:pt x="2507" y="8517"/>
                </a:lnTo>
                <a:lnTo>
                  <a:pt x="2628" y="8371"/>
                </a:lnTo>
                <a:lnTo>
                  <a:pt x="2823" y="8127"/>
                </a:lnTo>
                <a:lnTo>
                  <a:pt x="3018" y="7884"/>
                </a:lnTo>
                <a:lnTo>
                  <a:pt x="3577" y="7276"/>
                </a:lnTo>
                <a:lnTo>
                  <a:pt x="3869" y="6959"/>
                </a:lnTo>
                <a:lnTo>
                  <a:pt x="4161" y="6667"/>
                </a:lnTo>
                <a:lnTo>
                  <a:pt x="4210" y="6619"/>
                </a:lnTo>
                <a:lnTo>
                  <a:pt x="4234" y="6570"/>
                </a:lnTo>
                <a:lnTo>
                  <a:pt x="4234" y="6521"/>
                </a:lnTo>
                <a:lnTo>
                  <a:pt x="4210" y="6448"/>
                </a:lnTo>
                <a:lnTo>
                  <a:pt x="4185" y="6375"/>
                </a:lnTo>
                <a:lnTo>
                  <a:pt x="4112" y="6327"/>
                </a:lnTo>
                <a:close/>
                <a:moveTo>
                  <a:pt x="12239" y="9709"/>
                </a:moveTo>
                <a:lnTo>
                  <a:pt x="12166" y="9733"/>
                </a:lnTo>
                <a:lnTo>
                  <a:pt x="12093" y="9782"/>
                </a:lnTo>
                <a:lnTo>
                  <a:pt x="12020" y="9831"/>
                </a:lnTo>
                <a:lnTo>
                  <a:pt x="11972" y="9879"/>
                </a:lnTo>
                <a:lnTo>
                  <a:pt x="11947" y="9952"/>
                </a:lnTo>
                <a:lnTo>
                  <a:pt x="11923" y="10025"/>
                </a:lnTo>
                <a:lnTo>
                  <a:pt x="11923" y="10098"/>
                </a:lnTo>
                <a:lnTo>
                  <a:pt x="11923" y="10196"/>
                </a:lnTo>
                <a:lnTo>
                  <a:pt x="11947" y="10269"/>
                </a:lnTo>
                <a:lnTo>
                  <a:pt x="11972" y="10342"/>
                </a:lnTo>
                <a:lnTo>
                  <a:pt x="12020" y="10390"/>
                </a:lnTo>
                <a:lnTo>
                  <a:pt x="12093" y="10439"/>
                </a:lnTo>
                <a:lnTo>
                  <a:pt x="12166" y="10488"/>
                </a:lnTo>
                <a:lnTo>
                  <a:pt x="12239" y="10512"/>
                </a:lnTo>
                <a:lnTo>
                  <a:pt x="12385" y="10512"/>
                </a:lnTo>
                <a:lnTo>
                  <a:pt x="12483" y="10488"/>
                </a:lnTo>
                <a:lnTo>
                  <a:pt x="12531" y="10439"/>
                </a:lnTo>
                <a:lnTo>
                  <a:pt x="12604" y="10390"/>
                </a:lnTo>
                <a:lnTo>
                  <a:pt x="12653" y="10342"/>
                </a:lnTo>
                <a:lnTo>
                  <a:pt x="12677" y="10269"/>
                </a:lnTo>
                <a:lnTo>
                  <a:pt x="12702" y="10196"/>
                </a:lnTo>
                <a:lnTo>
                  <a:pt x="12726" y="10098"/>
                </a:lnTo>
                <a:lnTo>
                  <a:pt x="12702" y="10025"/>
                </a:lnTo>
                <a:lnTo>
                  <a:pt x="12677" y="9952"/>
                </a:lnTo>
                <a:lnTo>
                  <a:pt x="12653" y="9879"/>
                </a:lnTo>
                <a:lnTo>
                  <a:pt x="12604" y="9831"/>
                </a:lnTo>
                <a:lnTo>
                  <a:pt x="12531" y="9782"/>
                </a:lnTo>
                <a:lnTo>
                  <a:pt x="12483" y="9733"/>
                </a:lnTo>
                <a:lnTo>
                  <a:pt x="12385" y="9709"/>
                </a:lnTo>
                <a:close/>
                <a:moveTo>
                  <a:pt x="10950" y="9831"/>
                </a:moveTo>
                <a:lnTo>
                  <a:pt x="10853" y="9855"/>
                </a:lnTo>
                <a:lnTo>
                  <a:pt x="10755" y="9879"/>
                </a:lnTo>
                <a:lnTo>
                  <a:pt x="10658" y="9952"/>
                </a:lnTo>
                <a:lnTo>
                  <a:pt x="10609" y="10025"/>
                </a:lnTo>
                <a:lnTo>
                  <a:pt x="10561" y="10123"/>
                </a:lnTo>
                <a:lnTo>
                  <a:pt x="10561" y="10220"/>
                </a:lnTo>
                <a:lnTo>
                  <a:pt x="10561" y="10342"/>
                </a:lnTo>
                <a:lnTo>
                  <a:pt x="10585" y="10415"/>
                </a:lnTo>
                <a:lnTo>
                  <a:pt x="10634" y="10463"/>
                </a:lnTo>
                <a:lnTo>
                  <a:pt x="10755" y="10560"/>
                </a:lnTo>
                <a:lnTo>
                  <a:pt x="10828" y="10609"/>
                </a:lnTo>
                <a:lnTo>
                  <a:pt x="10950" y="10633"/>
                </a:lnTo>
                <a:lnTo>
                  <a:pt x="11047" y="10609"/>
                </a:lnTo>
                <a:lnTo>
                  <a:pt x="11145" y="10560"/>
                </a:lnTo>
                <a:lnTo>
                  <a:pt x="11266" y="10463"/>
                </a:lnTo>
                <a:lnTo>
                  <a:pt x="11291" y="10415"/>
                </a:lnTo>
                <a:lnTo>
                  <a:pt x="11315" y="10342"/>
                </a:lnTo>
                <a:lnTo>
                  <a:pt x="11339" y="10220"/>
                </a:lnTo>
                <a:lnTo>
                  <a:pt x="11315" y="10123"/>
                </a:lnTo>
                <a:lnTo>
                  <a:pt x="11291" y="10025"/>
                </a:lnTo>
                <a:lnTo>
                  <a:pt x="11218" y="9952"/>
                </a:lnTo>
                <a:lnTo>
                  <a:pt x="11145" y="9879"/>
                </a:lnTo>
                <a:lnTo>
                  <a:pt x="11047" y="9855"/>
                </a:lnTo>
                <a:lnTo>
                  <a:pt x="10950" y="9831"/>
                </a:lnTo>
                <a:close/>
                <a:moveTo>
                  <a:pt x="4696" y="7373"/>
                </a:moveTo>
                <a:lnTo>
                  <a:pt x="4672" y="8079"/>
                </a:lnTo>
                <a:lnTo>
                  <a:pt x="4575" y="8127"/>
                </a:lnTo>
                <a:lnTo>
                  <a:pt x="4477" y="8176"/>
                </a:lnTo>
                <a:lnTo>
                  <a:pt x="4404" y="8273"/>
                </a:lnTo>
                <a:lnTo>
                  <a:pt x="4331" y="8346"/>
                </a:lnTo>
                <a:lnTo>
                  <a:pt x="4088" y="8760"/>
                </a:lnTo>
                <a:lnTo>
                  <a:pt x="3723" y="9320"/>
                </a:lnTo>
                <a:lnTo>
                  <a:pt x="3529" y="9587"/>
                </a:lnTo>
                <a:lnTo>
                  <a:pt x="3310" y="9855"/>
                </a:lnTo>
                <a:lnTo>
                  <a:pt x="3139" y="9977"/>
                </a:lnTo>
                <a:lnTo>
                  <a:pt x="2969" y="10098"/>
                </a:lnTo>
                <a:lnTo>
                  <a:pt x="2604" y="10390"/>
                </a:lnTo>
                <a:lnTo>
                  <a:pt x="2434" y="10560"/>
                </a:lnTo>
                <a:lnTo>
                  <a:pt x="2263" y="10706"/>
                </a:lnTo>
                <a:lnTo>
                  <a:pt x="2142" y="10901"/>
                </a:lnTo>
                <a:lnTo>
                  <a:pt x="2069" y="11071"/>
                </a:lnTo>
                <a:lnTo>
                  <a:pt x="2117" y="10536"/>
                </a:lnTo>
                <a:lnTo>
                  <a:pt x="2117" y="10001"/>
                </a:lnTo>
                <a:lnTo>
                  <a:pt x="2336" y="9904"/>
                </a:lnTo>
                <a:lnTo>
                  <a:pt x="2555" y="9782"/>
                </a:lnTo>
                <a:lnTo>
                  <a:pt x="2750" y="9612"/>
                </a:lnTo>
                <a:lnTo>
                  <a:pt x="2945" y="9441"/>
                </a:lnTo>
                <a:lnTo>
                  <a:pt x="3310" y="9052"/>
                </a:lnTo>
                <a:lnTo>
                  <a:pt x="3626" y="8687"/>
                </a:lnTo>
                <a:lnTo>
                  <a:pt x="4015" y="8249"/>
                </a:lnTo>
                <a:lnTo>
                  <a:pt x="4380" y="7787"/>
                </a:lnTo>
                <a:lnTo>
                  <a:pt x="4550" y="7592"/>
                </a:lnTo>
                <a:lnTo>
                  <a:pt x="4696" y="7373"/>
                </a:lnTo>
                <a:close/>
                <a:moveTo>
                  <a:pt x="17033" y="6254"/>
                </a:moveTo>
                <a:lnTo>
                  <a:pt x="17009" y="6473"/>
                </a:lnTo>
                <a:lnTo>
                  <a:pt x="17009" y="6692"/>
                </a:lnTo>
                <a:lnTo>
                  <a:pt x="17033" y="7154"/>
                </a:lnTo>
                <a:lnTo>
                  <a:pt x="17009" y="7884"/>
                </a:lnTo>
                <a:lnTo>
                  <a:pt x="16984" y="8614"/>
                </a:lnTo>
                <a:lnTo>
                  <a:pt x="16936" y="9247"/>
                </a:lnTo>
                <a:lnTo>
                  <a:pt x="16911" y="9879"/>
                </a:lnTo>
                <a:lnTo>
                  <a:pt x="16911" y="10488"/>
                </a:lnTo>
                <a:lnTo>
                  <a:pt x="16936" y="11120"/>
                </a:lnTo>
                <a:lnTo>
                  <a:pt x="16376" y="11193"/>
                </a:lnTo>
                <a:lnTo>
                  <a:pt x="16425" y="10488"/>
                </a:lnTo>
                <a:lnTo>
                  <a:pt x="16449" y="9758"/>
                </a:lnTo>
                <a:lnTo>
                  <a:pt x="16473" y="8298"/>
                </a:lnTo>
                <a:lnTo>
                  <a:pt x="16473" y="7592"/>
                </a:lnTo>
                <a:lnTo>
                  <a:pt x="16449" y="6886"/>
                </a:lnTo>
                <a:lnTo>
                  <a:pt x="16449" y="6594"/>
                </a:lnTo>
                <a:lnTo>
                  <a:pt x="16425" y="6448"/>
                </a:lnTo>
                <a:lnTo>
                  <a:pt x="16400" y="6302"/>
                </a:lnTo>
                <a:lnTo>
                  <a:pt x="16717" y="6278"/>
                </a:lnTo>
                <a:lnTo>
                  <a:pt x="17033" y="6254"/>
                </a:lnTo>
                <a:close/>
                <a:moveTo>
                  <a:pt x="10147" y="3334"/>
                </a:moveTo>
                <a:lnTo>
                  <a:pt x="10415" y="3407"/>
                </a:lnTo>
                <a:lnTo>
                  <a:pt x="10682" y="3431"/>
                </a:lnTo>
                <a:lnTo>
                  <a:pt x="10950" y="3407"/>
                </a:lnTo>
                <a:lnTo>
                  <a:pt x="11242" y="3407"/>
                </a:lnTo>
                <a:lnTo>
                  <a:pt x="11218" y="3455"/>
                </a:lnTo>
                <a:lnTo>
                  <a:pt x="11218" y="3528"/>
                </a:lnTo>
                <a:lnTo>
                  <a:pt x="11242" y="3626"/>
                </a:lnTo>
                <a:lnTo>
                  <a:pt x="11266" y="3699"/>
                </a:lnTo>
                <a:lnTo>
                  <a:pt x="11315" y="3772"/>
                </a:lnTo>
                <a:lnTo>
                  <a:pt x="11388" y="3820"/>
                </a:lnTo>
                <a:lnTo>
                  <a:pt x="11485" y="3869"/>
                </a:lnTo>
                <a:lnTo>
                  <a:pt x="11607" y="3869"/>
                </a:lnTo>
                <a:lnTo>
                  <a:pt x="11704" y="3820"/>
                </a:lnTo>
                <a:lnTo>
                  <a:pt x="11801" y="3772"/>
                </a:lnTo>
                <a:lnTo>
                  <a:pt x="11850" y="3723"/>
                </a:lnTo>
                <a:lnTo>
                  <a:pt x="11874" y="3650"/>
                </a:lnTo>
                <a:lnTo>
                  <a:pt x="11899" y="3528"/>
                </a:lnTo>
                <a:lnTo>
                  <a:pt x="11874" y="3431"/>
                </a:lnTo>
                <a:lnTo>
                  <a:pt x="11874" y="3382"/>
                </a:lnTo>
                <a:lnTo>
                  <a:pt x="12823" y="3382"/>
                </a:lnTo>
                <a:lnTo>
                  <a:pt x="12823" y="3626"/>
                </a:lnTo>
                <a:lnTo>
                  <a:pt x="12848" y="3820"/>
                </a:lnTo>
                <a:lnTo>
                  <a:pt x="12896" y="4380"/>
                </a:lnTo>
                <a:lnTo>
                  <a:pt x="12969" y="4940"/>
                </a:lnTo>
                <a:lnTo>
                  <a:pt x="12994" y="5499"/>
                </a:lnTo>
                <a:lnTo>
                  <a:pt x="12994" y="6059"/>
                </a:lnTo>
                <a:lnTo>
                  <a:pt x="12945" y="7397"/>
                </a:lnTo>
                <a:lnTo>
                  <a:pt x="12896" y="8711"/>
                </a:lnTo>
                <a:lnTo>
                  <a:pt x="12896" y="9320"/>
                </a:lnTo>
                <a:lnTo>
                  <a:pt x="12896" y="9928"/>
                </a:lnTo>
                <a:lnTo>
                  <a:pt x="12896" y="11120"/>
                </a:lnTo>
                <a:lnTo>
                  <a:pt x="12458" y="11096"/>
                </a:lnTo>
                <a:lnTo>
                  <a:pt x="12020" y="11096"/>
                </a:lnTo>
                <a:lnTo>
                  <a:pt x="12020" y="11023"/>
                </a:lnTo>
                <a:lnTo>
                  <a:pt x="12020" y="10925"/>
                </a:lnTo>
                <a:lnTo>
                  <a:pt x="11996" y="10852"/>
                </a:lnTo>
                <a:lnTo>
                  <a:pt x="11947" y="10779"/>
                </a:lnTo>
                <a:lnTo>
                  <a:pt x="11899" y="10731"/>
                </a:lnTo>
                <a:lnTo>
                  <a:pt x="11850" y="10682"/>
                </a:lnTo>
                <a:lnTo>
                  <a:pt x="11777" y="10633"/>
                </a:lnTo>
                <a:lnTo>
                  <a:pt x="11704" y="10609"/>
                </a:lnTo>
                <a:lnTo>
                  <a:pt x="11534" y="10609"/>
                </a:lnTo>
                <a:lnTo>
                  <a:pt x="11461" y="10633"/>
                </a:lnTo>
                <a:lnTo>
                  <a:pt x="11388" y="10682"/>
                </a:lnTo>
                <a:lnTo>
                  <a:pt x="11339" y="10731"/>
                </a:lnTo>
                <a:lnTo>
                  <a:pt x="11291" y="10779"/>
                </a:lnTo>
                <a:lnTo>
                  <a:pt x="11242" y="10852"/>
                </a:lnTo>
                <a:lnTo>
                  <a:pt x="11218" y="10925"/>
                </a:lnTo>
                <a:lnTo>
                  <a:pt x="11218" y="11023"/>
                </a:lnTo>
                <a:lnTo>
                  <a:pt x="11242" y="11120"/>
                </a:lnTo>
                <a:lnTo>
                  <a:pt x="10853" y="11144"/>
                </a:lnTo>
                <a:lnTo>
                  <a:pt x="10463" y="11217"/>
                </a:lnTo>
                <a:lnTo>
                  <a:pt x="10415" y="10852"/>
                </a:lnTo>
                <a:lnTo>
                  <a:pt x="10366" y="10488"/>
                </a:lnTo>
                <a:lnTo>
                  <a:pt x="10342" y="9758"/>
                </a:lnTo>
                <a:lnTo>
                  <a:pt x="10317" y="8322"/>
                </a:lnTo>
                <a:lnTo>
                  <a:pt x="10317" y="7251"/>
                </a:lnTo>
                <a:lnTo>
                  <a:pt x="10293" y="6716"/>
                </a:lnTo>
                <a:lnTo>
                  <a:pt x="10269" y="6205"/>
                </a:lnTo>
                <a:lnTo>
                  <a:pt x="10171" y="4502"/>
                </a:lnTo>
                <a:lnTo>
                  <a:pt x="10147" y="3699"/>
                </a:lnTo>
                <a:lnTo>
                  <a:pt x="10147" y="3334"/>
                </a:lnTo>
                <a:close/>
                <a:moveTo>
                  <a:pt x="16035" y="6302"/>
                </a:moveTo>
                <a:lnTo>
                  <a:pt x="16035" y="6448"/>
                </a:lnTo>
                <a:lnTo>
                  <a:pt x="16035" y="6594"/>
                </a:lnTo>
                <a:lnTo>
                  <a:pt x="16060" y="6886"/>
                </a:lnTo>
                <a:lnTo>
                  <a:pt x="16060" y="7592"/>
                </a:lnTo>
                <a:lnTo>
                  <a:pt x="16035" y="8298"/>
                </a:lnTo>
                <a:lnTo>
                  <a:pt x="16011" y="9028"/>
                </a:lnTo>
                <a:lnTo>
                  <a:pt x="15962" y="9758"/>
                </a:lnTo>
                <a:lnTo>
                  <a:pt x="15938" y="10488"/>
                </a:lnTo>
                <a:lnTo>
                  <a:pt x="15938" y="10852"/>
                </a:lnTo>
                <a:lnTo>
                  <a:pt x="15962" y="11217"/>
                </a:lnTo>
                <a:lnTo>
                  <a:pt x="15719" y="11217"/>
                </a:lnTo>
                <a:lnTo>
                  <a:pt x="15743" y="11169"/>
                </a:lnTo>
                <a:lnTo>
                  <a:pt x="15768" y="10852"/>
                </a:lnTo>
                <a:lnTo>
                  <a:pt x="15768" y="10536"/>
                </a:lnTo>
                <a:lnTo>
                  <a:pt x="15743" y="10220"/>
                </a:lnTo>
                <a:lnTo>
                  <a:pt x="15743" y="9904"/>
                </a:lnTo>
                <a:lnTo>
                  <a:pt x="15743" y="9198"/>
                </a:lnTo>
                <a:lnTo>
                  <a:pt x="15743" y="8517"/>
                </a:lnTo>
                <a:lnTo>
                  <a:pt x="15695" y="7884"/>
                </a:lnTo>
                <a:lnTo>
                  <a:pt x="15622" y="7251"/>
                </a:lnTo>
                <a:lnTo>
                  <a:pt x="15622" y="7008"/>
                </a:lnTo>
                <a:lnTo>
                  <a:pt x="15622" y="6765"/>
                </a:lnTo>
                <a:lnTo>
                  <a:pt x="15670" y="6302"/>
                </a:lnTo>
                <a:close/>
                <a:moveTo>
                  <a:pt x="15354" y="6302"/>
                </a:moveTo>
                <a:lnTo>
                  <a:pt x="15281" y="6546"/>
                </a:lnTo>
                <a:lnTo>
                  <a:pt x="15257" y="6813"/>
                </a:lnTo>
                <a:lnTo>
                  <a:pt x="15232" y="7081"/>
                </a:lnTo>
                <a:lnTo>
                  <a:pt x="15232" y="7349"/>
                </a:lnTo>
                <a:lnTo>
                  <a:pt x="15305" y="7884"/>
                </a:lnTo>
                <a:lnTo>
                  <a:pt x="15354" y="8395"/>
                </a:lnTo>
                <a:lnTo>
                  <a:pt x="15354" y="8760"/>
                </a:lnTo>
                <a:lnTo>
                  <a:pt x="15354" y="9149"/>
                </a:lnTo>
                <a:lnTo>
                  <a:pt x="15330" y="9904"/>
                </a:lnTo>
                <a:lnTo>
                  <a:pt x="15305" y="10220"/>
                </a:lnTo>
                <a:lnTo>
                  <a:pt x="15305" y="10585"/>
                </a:lnTo>
                <a:lnTo>
                  <a:pt x="15330" y="10925"/>
                </a:lnTo>
                <a:lnTo>
                  <a:pt x="15378" y="11071"/>
                </a:lnTo>
                <a:lnTo>
                  <a:pt x="15427" y="11242"/>
                </a:lnTo>
                <a:lnTo>
                  <a:pt x="15208" y="11242"/>
                </a:lnTo>
                <a:lnTo>
                  <a:pt x="15232" y="11193"/>
                </a:lnTo>
                <a:lnTo>
                  <a:pt x="15232" y="11120"/>
                </a:lnTo>
                <a:lnTo>
                  <a:pt x="15184" y="10755"/>
                </a:lnTo>
                <a:lnTo>
                  <a:pt x="15135" y="10366"/>
                </a:lnTo>
                <a:lnTo>
                  <a:pt x="15086" y="9636"/>
                </a:lnTo>
                <a:lnTo>
                  <a:pt x="15062" y="8882"/>
                </a:lnTo>
                <a:lnTo>
                  <a:pt x="15013" y="8127"/>
                </a:lnTo>
                <a:lnTo>
                  <a:pt x="14989" y="7543"/>
                </a:lnTo>
                <a:lnTo>
                  <a:pt x="14989" y="6959"/>
                </a:lnTo>
                <a:lnTo>
                  <a:pt x="14989" y="6789"/>
                </a:lnTo>
                <a:lnTo>
                  <a:pt x="15013" y="6619"/>
                </a:lnTo>
                <a:lnTo>
                  <a:pt x="15038" y="6473"/>
                </a:lnTo>
                <a:lnTo>
                  <a:pt x="15038" y="6302"/>
                </a:lnTo>
                <a:close/>
                <a:moveTo>
                  <a:pt x="4575" y="10633"/>
                </a:moveTo>
                <a:lnTo>
                  <a:pt x="4575" y="10950"/>
                </a:lnTo>
                <a:lnTo>
                  <a:pt x="4599" y="11290"/>
                </a:lnTo>
                <a:lnTo>
                  <a:pt x="4429" y="11242"/>
                </a:lnTo>
                <a:lnTo>
                  <a:pt x="4258" y="11217"/>
                </a:lnTo>
                <a:lnTo>
                  <a:pt x="3893" y="11217"/>
                </a:lnTo>
                <a:lnTo>
                  <a:pt x="4088" y="11047"/>
                </a:lnTo>
                <a:lnTo>
                  <a:pt x="4283" y="10852"/>
                </a:lnTo>
                <a:lnTo>
                  <a:pt x="4575" y="10633"/>
                </a:lnTo>
                <a:close/>
                <a:moveTo>
                  <a:pt x="4648" y="8711"/>
                </a:moveTo>
                <a:lnTo>
                  <a:pt x="4648" y="8882"/>
                </a:lnTo>
                <a:lnTo>
                  <a:pt x="4599" y="9952"/>
                </a:lnTo>
                <a:lnTo>
                  <a:pt x="4550" y="9952"/>
                </a:lnTo>
                <a:lnTo>
                  <a:pt x="4477" y="10001"/>
                </a:lnTo>
                <a:lnTo>
                  <a:pt x="4404" y="10074"/>
                </a:lnTo>
                <a:lnTo>
                  <a:pt x="4283" y="10196"/>
                </a:lnTo>
                <a:lnTo>
                  <a:pt x="3942" y="10536"/>
                </a:lnTo>
                <a:lnTo>
                  <a:pt x="3626" y="10828"/>
                </a:lnTo>
                <a:lnTo>
                  <a:pt x="3480" y="10974"/>
                </a:lnTo>
                <a:lnTo>
                  <a:pt x="3358" y="11169"/>
                </a:lnTo>
                <a:lnTo>
                  <a:pt x="3334" y="11242"/>
                </a:lnTo>
                <a:lnTo>
                  <a:pt x="3237" y="11242"/>
                </a:lnTo>
                <a:lnTo>
                  <a:pt x="2653" y="11266"/>
                </a:lnTo>
                <a:lnTo>
                  <a:pt x="2044" y="11315"/>
                </a:lnTo>
                <a:lnTo>
                  <a:pt x="2044" y="11315"/>
                </a:lnTo>
                <a:lnTo>
                  <a:pt x="2069" y="11144"/>
                </a:lnTo>
                <a:lnTo>
                  <a:pt x="2093" y="11193"/>
                </a:lnTo>
                <a:lnTo>
                  <a:pt x="2142" y="11217"/>
                </a:lnTo>
                <a:lnTo>
                  <a:pt x="2190" y="11242"/>
                </a:lnTo>
                <a:lnTo>
                  <a:pt x="2239" y="11217"/>
                </a:lnTo>
                <a:lnTo>
                  <a:pt x="2409" y="11120"/>
                </a:lnTo>
                <a:lnTo>
                  <a:pt x="2555" y="11023"/>
                </a:lnTo>
                <a:lnTo>
                  <a:pt x="2823" y="10779"/>
                </a:lnTo>
                <a:lnTo>
                  <a:pt x="3261" y="10415"/>
                </a:lnTo>
                <a:lnTo>
                  <a:pt x="3650" y="10050"/>
                </a:lnTo>
                <a:lnTo>
                  <a:pt x="3845" y="9831"/>
                </a:lnTo>
                <a:lnTo>
                  <a:pt x="4039" y="9612"/>
                </a:lnTo>
                <a:lnTo>
                  <a:pt x="4356" y="9125"/>
                </a:lnTo>
                <a:lnTo>
                  <a:pt x="4648" y="8711"/>
                </a:lnTo>
                <a:close/>
                <a:moveTo>
                  <a:pt x="6035" y="536"/>
                </a:moveTo>
                <a:lnTo>
                  <a:pt x="6327" y="560"/>
                </a:lnTo>
                <a:lnTo>
                  <a:pt x="6619" y="584"/>
                </a:lnTo>
                <a:lnTo>
                  <a:pt x="7203" y="584"/>
                </a:lnTo>
                <a:lnTo>
                  <a:pt x="7592" y="609"/>
                </a:lnTo>
                <a:lnTo>
                  <a:pt x="8346" y="609"/>
                </a:lnTo>
                <a:lnTo>
                  <a:pt x="8736" y="560"/>
                </a:lnTo>
                <a:lnTo>
                  <a:pt x="8663" y="803"/>
                </a:lnTo>
                <a:lnTo>
                  <a:pt x="8638" y="1047"/>
                </a:lnTo>
                <a:lnTo>
                  <a:pt x="8638" y="1436"/>
                </a:lnTo>
                <a:lnTo>
                  <a:pt x="8638" y="1971"/>
                </a:lnTo>
                <a:lnTo>
                  <a:pt x="8687" y="2531"/>
                </a:lnTo>
                <a:lnTo>
                  <a:pt x="8711" y="3066"/>
                </a:lnTo>
                <a:lnTo>
                  <a:pt x="8711" y="3626"/>
                </a:lnTo>
                <a:lnTo>
                  <a:pt x="8687" y="4575"/>
                </a:lnTo>
                <a:lnTo>
                  <a:pt x="8711" y="5499"/>
                </a:lnTo>
                <a:lnTo>
                  <a:pt x="8760" y="7373"/>
                </a:lnTo>
                <a:lnTo>
                  <a:pt x="8833" y="9271"/>
                </a:lnTo>
                <a:lnTo>
                  <a:pt x="8857" y="11144"/>
                </a:lnTo>
                <a:lnTo>
                  <a:pt x="7178" y="11144"/>
                </a:lnTo>
                <a:lnTo>
                  <a:pt x="6911" y="11169"/>
                </a:lnTo>
                <a:lnTo>
                  <a:pt x="6643" y="11169"/>
                </a:lnTo>
                <a:lnTo>
                  <a:pt x="6400" y="11217"/>
                </a:lnTo>
                <a:lnTo>
                  <a:pt x="6156" y="11315"/>
                </a:lnTo>
                <a:lnTo>
                  <a:pt x="6132" y="11023"/>
                </a:lnTo>
                <a:lnTo>
                  <a:pt x="6132" y="10731"/>
                </a:lnTo>
                <a:lnTo>
                  <a:pt x="6132" y="10147"/>
                </a:lnTo>
                <a:lnTo>
                  <a:pt x="6059" y="8711"/>
                </a:lnTo>
                <a:lnTo>
                  <a:pt x="6035" y="7933"/>
                </a:lnTo>
                <a:lnTo>
                  <a:pt x="6035" y="7178"/>
                </a:lnTo>
                <a:lnTo>
                  <a:pt x="6083" y="6424"/>
                </a:lnTo>
                <a:lnTo>
                  <a:pt x="6132" y="5645"/>
                </a:lnTo>
                <a:lnTo>
                  <a:pt x="6229" y="4210"/>
                </a:lnTo>
                <a:lnTo>
                  <a:pt x="6254" y="3480"/>
                </a:lnTo>
                <a:lnTo>
                  <a:pt x="6254" y="3115"/>
                </a:lnTo>
                <a:lnTo>
                  <a:pt x="6229" y="2750"/>
                </a:lnTo>
                <a:lnTo>
                  <a:pt x="6035" y="1485"/>
                </a:lnTo>
                <a:lnTo>
                  <a:pt x="6035" y="1241"/>
                </a:lnTo>
                <a:lnTo>
                  <a:pt x="6035" y="1022"/>
                </a:lnTo>
                <a:lnTo>
                  <a:pt x="6035" y="536"/>
                </a:lnTo>
                <a:close/>
                <a:moveTo>
                  <a:pt x="14721" y="6327"/>
                </a:moveTo>
                <a:lnTo>
                  <a:pt x="14624" y="6497"/>
                </a:lnTo>
                <a:lnTo>
                  <a:pt x="14600" y="6716"/>
                </a:lnTo>
                <a:lnTo>
                  <a:pt x="14575" y="6959"/>
                </a:lnTo>
                <a:lnTo>
                  <a:pt x="14551" y="7203"/>
                </a:lnTo>
                <a:lnTo>
                  <a:pt x="14575" y="7665"/>
                </a:lnTo>
                <a:lnTo>
                  <a:pt x="14600" y="8006"/>
                </a:lnTo>
                <a:lnTo>
                  <a:pt x="14673" y="9612"/>
                </a:lnTo>
                <a:lnTo>
                  <a:pt x="14721" y="10439"/>
                </a:lnTo>
                <a:lnTo>
                  <a:pt x="14770" y="10828"/>
                </a:lnTo>
                <a:lnTo>
                  <a:pt x="14843" y="11242"/>
                </a:lnTo>
                <a:lnTo>
                  <a:pt x="14843" y="11266"/>
                </a:lnTo>
                <a:lnTo>
                  <a:pt x="14600" y="11290"/>
                </a:lnTo>
                <a:lnTo>
                  <a:pt x="14381" y="11339"/>
                </a:lnTo>
                <a:lnTo>
                  <a:pt x="14454" y="10755"/>
                </a:lnTo>
                <a:lnTo>
                  <a:pt x="14502" y="10171"/>
                </a:lnTo>
                <a:lnTo>
                  <a:pt x="14502" y="9587"/>
                </a:lnTo>
                <a:lnTo>
                  <a:pt x="14478" y="9003"/>
                </a:lnTo>
                <a:lnTo>
                  <a:pt x="14429" y="7689"/>
                </a:lnTo>
                <a:lnTo>
                  <a:pt x="14405" y="7008"/>
                </a:lnTo>
                <a:lnTo>
                  <a:pt x="14356" y="6375"/>
                </a:lnTo>
                <a:lnTo>
                  <a:pt x="14721" y="6327"/>
                </a:lnTo>
                <a:close/>
                <a:moveTo>
                  <a:pt x="12361" y="2871"/>
                </a:moveTo>
                <a:lnTo>
                  <a:pt x="11680" y="2920"/>
                </a:lnTo>
                <a:lnTo>
                  <a:pt x="10901" y="2944"/>
                </a:lnTo>
                <a:lnTo>
                  <a:pt x="10512" y="2944"/>
                </a:lnTo>
                <a:lnTo>
                  <a:pt x="10147" y="2993"/>
                </a:lnTo>
                <a:lnTo>
                  <a:pt x="10074" y="3042"/>
                </a:lnTo>
                <a:lnTo>
                  <a:pt x="10025" y="3090"/>
                </a:lnTo>
                <a:lnTo>
                  <a:pt x="10001" y="3090"/>
                </a:lnTo>
                <a:lnTo>
                  <a:pt x="9904" y="3139"/>
                </a:lnTo>
                <a:lnTo>
                  <a:pt x="9831" y="3212"/>
                </a:lnTo>
                <a:lnTo>
                  <a:pt x="9806" y="3334"/>
                </a:lnTo>
                <a:lnTo>
                  <a:pt x="9782" y="3455"/>
                </a:lnTo>
                <a:lnTo>
                  <a:pt x="9758" y="3723"/>
                </a:lnTo>
                <a:lnTo>
                  <a:pt x="9782" y="3918"/>
                </a:lnTo>
                <a:lnTo>
                  <a:pt x="9782" y="4429"/>
                </a:lnTo>
                <a:lnTo>
                  <a:pt x="9806" y="4940"/>
                </a:lnTo>
                <a:lnTo>
                  <a:pt x="9855" y="5937"/>
                </a:lnTo>
                <a:lnTo>
                  <a:pt x="9879" y="7032"/>
                </a:lnTo>
                <a:lnTo>
                  <a:pt x="9904" y="8127"/>
                </a:lnTo>
                <a:lnTo>
                  <a:pt x="9928" y="9758"/>
                </a:lnTo>
                <a:lnTo>
                  <a:pt x="9952" y="10560"/>
                </a:lnTo>
                <a:lnTo>
                  <a:pt x="10001" y="10974"/>
                </a:lnTo>
                <a:lnTo>
                  <a:pt x="10050" y="11363"/>
                </a:lnTo>
                <a:lnTo>
                  <a:pt x="10025" y="11388"/>
                </a:lnTo>
                <a:lnTo>
                  <a:pt x="10001" y="11436"/>
                </a:lnTo>
                <a:lnTo>
                  <a:pt x="10001" y="11534"/>
                </a:lnTo>
                <a:lnTo>
                  <a:pt x="10025" y="11631"/>
                </a:lnTo>
                <a:lnTo>
                  <a:pt x="10074" y="11655"/>
                </a:lnTo>
                <a:lnTo>
                  <a:pt x="10123" y="11680"/>
                </a:lnTo>
                <a:lnTo>
                  <a:pt x="10171" y="11680"/>
                </a:lnTo>
                <a:lnTo>
                  <a:pt x="10244" y="11704"/>
                </a:lnTo>
                <a:lnTo>
                  <a:pt x="10317" y="11704"/>
                </a:lnTo>
                <a:lnTo>
                  <a:pt x="10585" y="11728"/>
                </a:lnTo>
                <a:lnTo>
                  <a:pt x="10853" y="11704"/>
                </a:lnTo>
                <a:lnTo>
                  <a:pt x="11364" y="11655"/>
                </a:lnTo>
                <a:lnTo>
                  <a:pt x="12142" y="11631"/>
                </a:lnTo>
                <a:lnTo>
                  <a:pt x="12921" y="11607"/>
                </a:lnTo>
                <a:lnTo>
                  <a:pt x="12969" y="11655"/>
                </a:lnTo>
                <a:lnTo>
                  <a:pt x="13042" y="11680"/>
                </a:lnTo>
                <a:lnTo>
                  <a:pt x="13091" y="11704"/>
                </a:lnTo>
                <a:lnTo>
                  <a:pt x="13164" y="11680"/>
                </a:lnTo>
                <a:lnTo>
                  <a:pt x="13237" y="11655"/>
                </a:lnTo>
                <a:lnTo>
                  <a:pt x="13286" y="11607"/>
                </a:lnTo>
                <a:lnTo>
                  <a:pt x="13334" y="11558"/>
                </a:lnTo>
                <a:lnTo>
                  <a:pt x="13359" y="11461"/>
                </a:lnTo>
                <a:lnTo>
                  <a:pt x="13383" y="10877"/>
                </a:lnTo>
                <a:lnTo>
                  <a:pt x="13383" y="10293"/>
                </a:lnTo>
                <a:lnTo>
                  <a:pt x="13359" y="9685"/>
                </a:lnTo>
                <a:lnTo>
                  <a:pt x="13359" y="9101"/>
                </a:lnTo>
                <a:lnTo>
                  <a:pt x="13432" y="6619"/>
                </a:lnTo>
                <a:lnTo>
                  <a:pt x="13432" y="6059"/>
                </a:lnTo>
                <a:lnTo>
                  <a:pt x="13432" y="5524"/>
                </a:lnTo>
                <a:lnTo>
                  <a:pt x="13407" y="4964"/>
                </a:lnTo>
                <a:lnTo>
                  <a:pt x="13334" y="4404"/>
                </a:lnTo>
                <a:lnTo>
                  <a:pt x="13213" y="3723"/>
                </a:lnTo>
                <a:lnTo>
                  <a:pt x="13188" y="3480"/>
                </a:lnTo>
                <a:lnTo>
                  <a:pt x="13188" y="3212"/>
                </a:lnTo>
                <a:lnTo>
                  <a:pt x="13213" y="3139"/>
                </a:lnTo>
                <a:lnTo>
                  <a:pt x="13188" y="3042"/>
                </a:lnTo>
                <a:lnTo>
                  <a:pt x="13140" y="2969"/>
                </a:lnTo>
                <a:lnTo>
                  <a:pt x="13042" y="2920"/>
                </a:lnTo>
                <a:lnTo>
                  <a:pt x="12896" y="2871"/>
                </a:lnTo>
                <a:close/>
                <a:moveTo>
                  <a:pt x="3188" y="5816"/>
                </a:moveTo>
                <a:lnTo>
                  <a:pt x="2823" y="5840"/>
                </a:lnTo>
                <a:lnTo>
                  <a:pt x="2458" y="5864"/>
                </a:lnTo>
                <a:lnTo>
                  <a:pt x="2093" y="5937"/>
                </a:lnTo>
                <a:lnTo>
                  <a:pt x="1923" y="5986"/>
                </a:lnTo>
                <a:lnTo>
                  <a:pt x="1752" y="6035"/>
                </a:lnTo>
                <a:lnTo>
                  <a:pt x="1679" y="6059"/>
                </a:lnTo>
                <a:lnTo>
                  <a:pt x="1631" y="6083"/>
                </a:lnTo>
                <a:lnTo>
                  <a:pt x="1631" y="6108"/>
                </a:lnTo>
                <a:lnTo>
                  <a:pt x="1582" y="6181"/>
                </a:lnTo>
                <a:lnTo>
                  <a:pt x="1582" y="6278"/>
                </a:lnTo>
                <a:lnTo>
                  <a:pt x="1606" y="6351"/>
                </a:lnTo>
                <a:lnTo>
                  <a:pt x="1655" y="6400"/>
                </a:lnTo>
                <a:lnTo>
                  <a:pt x="1704" y="7032"/>
                </a:lnTo>
                <a:lnTo>
                  <a:pt x="1704" y="7665"/>
                </a:lnTo>
                <a:lnTo>
                  <a:pt x="1704" y="8930"/>
                </a:lnTo>
                <a:lnTo>
                  <a:pt x="1606" y="11461"/>
                </a:lnTo>
                <a:lnTo>
                  <a:pt x="1631" y="11558"/>
                </a:lnTo>
                <a:lnTo>
                  <a:pt x="1655" y="11631"/>
                </a:lnTo>
                <a:lnTo>
                  <a:pt x="1728" y="11655"/>
                </a:lnTo>
                <a:lnTo>
                  <a:pt x="1801" y="11680"/>
                </a:lnTo>
                <a:lnTo>
                  <a:pt x="1947" y="11728"/>
                </a:lnTo>
                <a:lnTo>
                  <a:pt x="2117" y="11753"/>
                </a:lnTo>
                <a:lnTo>
                  <a:pt x="2434" y="11753"/>
                </a:lnTo>
                <a:lnTo>
                  <a:pt x="2750" y="11728"/>
                </a:lnTo>
                <a:lnTo>
                  <a:pt x="3066" y="11704"/>
                </a:lnTo>
                <a:lnTo>
                  <a:pt x="3942" y="11704"/>
                </a:lnTo>
                <a:lnTo>
                  <a:pt x="4356" y="11728"/>
                </a:lnTo>
                <a:lnTo>
                  <a:pt x="4575" y="11728"/>
                </a:lnTo>
                <a:lnTo>
                  <a:pt x="4794" y="11704"/>
                </a:lnTo>
                <a:lnTo>
                  <a:pt x="4891" y="11680"/>
                </a:lnTo>
                <a:lnTo>
                  <a:pt x="4964" y="11655"/>
                </a:lnTo>
                <a:lnTo>
                  <a:pt x="5013" y="11582"/>
                </a:lnTo>
                <a:lnTo>
                  <a:pt x="5013" y="11509"/>
                </a:lnTo>
                <a:lnTo>
                  <a:pt x="4988" y="11169"/>
                </a:lnTo>
                <a:lnTo>
                  <a:pt x="4964" y="10852"/>
                </a:lnTo>
                <a:lnTo>
                  <a:pt x="4988" y="10196"/>
                </a:lnTo>
                <a:lnTo>
                  <a:pt x="5037" y="8882"/>
                </a:lnTo>
                <a:lnTo>
                  <a:pt x="5086" y="7178"/>
                </a:lnTo>
                <a:lnTo>
                  <a:pt x="5110" y="6692"/>
                </a:lnTo>
                <a:lnTo>
                  <a:pt x="5110" y="6448"/>
                </a:lnTo>
                <a:lnTo>
                  <a:pt x="5086" y="6205"/>
                </a:lnTo>
                <a:lnTo>
                  <a:pt x="5061" y="6132"/>
                </a:lnTo>
                <a:lnTo>
                  <a:pt x="5037" y="6035"/>
                </a:lnTo>
                <a:lnTo>
                  <a:pt x="4988" y="5962"/>
                </a:lnTo>
                <a:lnTo>
                  <a:pt x="4915" y="5889"/>
                </a:lnTo>
                <a:lnTo>
                  <a:pt x="4818" y="5864"/>
                </a:lnTo>
                <a:lnTo>
                  <a:pt x="3991" y="5816"/>
                </a:lnTo>
                <a:close/>
                <a:moveTo>
                  <a:pt x="5889" y="25"/>
                </a:moveTo>
                <a:lnTo>
                  <a:pt x="5816" y="49"/>
                </a:lnTo>
                <a:lnTo>
                  <a:pt x="5743" y="98"/>
                </a:lnTo>
                <a:lnTo>
                  <a:pt x="5670" y="219"/>
                </a:lnTo>
                <a:lnTo>
                  <a:pt x="5621" y="341"/>
                </a:lnTo>
                <a:lnTo>
                  <a:pt x="5548" y="609"/>
                </a:lnTo>
                <a:lnTo>
                  <a:pt x="5524" y="901"/>
                </a:lnTo>
                <a:lnTo>
                  <a:pt x="5524" y="1193"/>
                </a:lnTo>
                <a:lnTo>
                  <a:pt x="5548" y="1509"/>
                </a:lnTo>
                <a:lnTo>
                  <a:pt x="5572" y="1801"/>
                </a:lnTo>
                <a:lnTo>
                  <a:pt x="5670" y="2361"/>
                </a:lnTo>
                <a:lnTo>
                  <a:pt x="5718" y="2750"/>
                </a:lnTo>
                <a:lnTo>
                  <a:pt x="5743" y="3139"/>
                </a:lnTo>
                <a:lnTo>
                  <a:pt x="5743" y="3528"/>
                </a:lnTo>
                <a:lnTo>
                  <a:pt x="5718" y="3918"/>
                </a:lnTo>
                <a:lnTo>
                  <a:pt x="5694" y="4672"/>
                </a:lnTo>
                <a:lnTo>
                  <a:pt x="5621" y="5475"/>
                </a:lnTo>
                <a:lnTo>
                  <a:pt x="5572" y="6278"/>
                </a:lnTo>
                <a:lnTo>
                  <a:pt x="5548" y="7081"/>
                </a:lnTo>
                <a:lnTo>
                  <a:pt x="5524" y="7908"/>
                </a:lnTo>
                <a:lnTo>
                  <a:pt x="5548" y="8711"/>
                </a:lnTo>
                <a:lnTo>
                  <a:pt x="5645" y="10293"/>
                </a:lnTo>
                <a:lnTo>
                  <a:pt x="5645" y="10925"/>
                </a:lnTo>
                <a:lnTo>
                  <a:pt x="5670" y="11242"/>
                </a:lnTo>
                <a:lnTo>
                  <a:pt x="5718" y="11558"/>
                </a:lnTo>
                <a:lnTo>
                  <a:pt x="5743" y="11631"/>
                </a:lnTo>
                <a:lnTo>
                  <a:pt x="5767" y="11680"/>
                </a:lnTo>
                <a:lnTo>
                  <a:pt x="5816" y="11728"/>
                </a:lnTo>
                <a:lnTo>
                  <a:pt x="5986" y="11728"/>
                </a:lnTo>
                <a:lnTo>
                  <a:pt x="6108" y="11680"/>
                </a:lnTo>
                <a:lnTo>
                  <a:pt x="6351" y="11728"/>
                </a:lnTo>
                <a:lnTo>
                  <a:pt x="6619" y="11753"/>
                </a:lnTo>
                <a:lnTo>
                  <a:pt x="8030" y="11753"/>
                </a:lnTo>
                <a:lnTo>
                  <a:pt x="8857" y="11728"/>
                </a:lnTo>
                <a:lnTo>
                  <a:pt x="8955" y="11704"/>
                </a:lnTo>
                <a:lnTo>
                  <a:pt x="9028" y="11680"/>
                </a:lnTo>
                <a:lnTo>
                  <a:pt x="9149" y="11680"/>
                </a:lnTo>
                <a:lnTo>
                  <a:pt x="9271" y="11655"/>
                </a:lnTo>
                <a:lnTo>
                  <a:pt x="9320" y="11607"/>
                </a:lnTo>
                <a:lnTo>
                  <a:pt x="9344" y="11582"/>
                </a:lnTo>
                <a:lnTo>
                  <a:pt x="9368" y="11509"/>
                </a:lnTo>
                <a:lnTo>
                  <a:pt x="9393" y="11436"/>
                </a:lnTo>
                <a:lnTo>
                  <a:pt x="9368" y="9563"/>
                </a:lnTo>
                <a:lnTo>
                  <a:pt x="9295" y="7714"/>
                </a:lnTo>
                <a:lnTo>
                  <a:pt x="9222" y="5840"/>
                </a:lnTo>
                <a:lnTo>
                  <a:pt x="9198" y="4915"/>
                </a:lnTo>
                <a:lnTo>
                  <a:pt x="9198" y="3991"/>
                </a:lnTo>
                <a:lnTo>
                  <a:pt x="9198" y="3431"/>
                </a:lnTo>
                <a:lnTo>
                  <a:pt x="9174" y="2871"/>
                </a:lnTo>
                <a:lnTo>
                  <a:pt x="9125" y="2312"/>
                </a:lnTo>
                <a:lnTo>
                  <a:pt x="9076" y="1752"/>
                </a:lnTo>
                <a:lnTo>
                  <a:pt x="9052" y="1266"/>
                </a:lnTo>
                <a:lnTo>
                  <a:pt x="9052" y="803"/>
                </a:lnTo>
                <a:lnTo>
                  <a:pt x="9076" y="609"/>
                </a:lnTo>
                <a:lnTo>
                  <a:pt x="9076" y="487"/>
                </a:lnTo>
                <a:lnTo>
                  <a:pt x="9076" y="463"/>
                </a:lnTo>
                <a:lnTo>
                  <a:pt x="9052" y="414"/>
                </a:lnTo>
                <a:lnTo>
                  <a:pt x="9076" y="341"/>
                </a:lnTo>
                <a:lnTo>
                  <a:pt x="9076" y="268"/>
                </a:lnTo>
                <a:lnTo>
                  <a:pt x="9052" y="195"/>
                </a:lnTo>
                <a:lnTo>
                  <a:pt x="9003" y="146"/>
                </a:lnTo>
                <a:lnTo>
                  <a:pt x="8955" y="73"/>
                </a:lnTo>
                <a:lnTo>
                  <a:pt x="8906" y="25"/>
                </a:lnTo>
                <a:lnTo>
                  <a:pt x="8736" y="25"/>
                </a:lnTo>
                <a:lnTo>
                  <a:pt x="8298" y="73"/>
                </a:lnTo>
                <a:lnTo>
                  <a:pt x="7884" y="73"/>
                </a:lnTo>
                <a:lnTo>
                  <a:pt x="7032" y="49"/>
                </a:lnTo>
                <a:lnTo>
                  <a:pt x="6521" y="49"/>
                </a:lnTo>
                <a:lnTo>
                  <a:pt x="6278" y="73"/>
                </a:lnTo>
                <a:lnTo>
                  <a:pt x="6010" y="98"/>
                </a:lnTo>
                <a:lnTo>
                  <a:pt x="5962" y="49"/>
                </a:lnTo>
                <a:lnTo>
                  <a:pt x="5889" y="25"/>
                </a:lnTo>
                <a:close/>
                <a:moveTo>
                  <a:pt x="16619" y="5791"/>
                </a:moveTo>
                <a:lnTo>
                  <a:pt x="16108" y="5816"/>
                </a:lnTo>
                <a:lnTo>
                  <a:pt x="15622" y="5864"/>
                </a:lnTo>
                <a:lnTo>
                  <a:pt x="15111" y="5889"/>
                </a:lnTo>
                <a:lnTo>
                  <a:pt x="14697" y="5889"/>
                </a:lnTo>
                <a:lnTo>
                  <a:pt x="14478" y="5937"/>
                </a:lnTo>
                <a:lnTo>
                  <a:pt x="14283" y="6010"/>
                </a:lnTo>
                <a:lnTo>
                  <a:pt x="14210" y="5937"/>
                </a:lnTo>
                <a:lnTo>
                  <a:pt x="14113" y="5913"/>
                </a:lnTo>
                <a:lnTo>
                  <a:pt x="14089" y="5913"/>
                </a:lnTo>
                <a:lnTo>
                  <a:pt x="14040" y="5937"/>
                </a:lnTo>
                <a:lnTo>
                  <a:pt x="14016" y="5986"/>
                </a:lnTo>
                <a:lnTo>
                  <a:pt x="13991" y="6035"/>
                </a:lnTo>
                <a:lnTo>
                  <a:pt x="13943" y="6351"/>
                </a:lnTo>
                <a:lnTo>
                  <a:pt x="13918" y="6667"/>
                </a:lnTo>
                <a:lnTo>
                  <a:pt x="13918" y="7008"/>
                </a:lnTo>
                <a:lnTo>
                  <a:pt x="13918" y="7324"/>
                </a:lnTo>
                <a:lnTo>
                  <a:pt x="13967" y="7981"/>
                </a:lnTo>
                <a:lnTo>
                  <a:pt x="14016" y="8614"/>
                </a:lnTo>
                <a:lnTo>
                  <a:pt x="14040" y="9344"/>
                </a:lnTo>
                <a:lnTo>
                  <a:pt x="14040" y="10050"/>
                </a:lnTo>
                <a:lnTo>
                  <a:pt x="14016" y="10755"/>
                </a:lnTo>
                <a:lnTo>
                  <a:pt x="13967" y="11120"/>
                </a:lnTo>
                <a:lnTo>
                  <a:pt x="13894" y="11461"/>
                </a:lnTo>
                <a:lnTo>
                  <a:pt x="13894" y="11558"/>
                </a:lnTo>
                <a:lnTo>
                  <a:pt x="13918" y="11631"/>
                </a:lnTo>
                <a:lnTo>
                  <a:pt x="13967" y="11704"/>
                </a:lnTo>
                <a:lnTo>
                  <a:pt x="14040" y="11728"/>
                </a:lnTo>
                <a:lnTo>
                  <a:pt x="14089" y="11753"/>
                </a:lnTo>
                <a:lnTo>
                  <a:pt x="14235" y="11753"/>
                </a:lnTo>
                <a:lnTo>
                  <a:pt x="14308" y="11704"/>
                </a:lnTo>
                <a:lnTo>
                  <a:pt x="14624" y="11728"/>
                </a:lnTo>
                <a:lnTo>
                  <a:pt x="15597" y="11728"/>
                </a:lnTo>
                <a:lnTo>
                  <a:pt x="16327" y="11704"/>
                </a:lnTo>
                <a:lnTo>
                  <a:pt x="16668" y="11655"/>
                </a:lnTo>
                <a:lnTo>
                  <a:pt x="17033" y="11607"/>
                </a:lnTo>
                <a:lnTo>
                  <a:pt x="17082" y="11655"/>
                </a:lnTo>
                <a:lnTo>
                  <a:pt x="17130" y="11680"/>
                </a:lnTo>
                <a:lnTo>
                  <a:pt x="17203" y="11704"/>
                </a:lnTo>
                <a:lnTo>
                  <a:pt x="17276" y="11704"/>
                </a:lnTo>
                <a:lnTo>
                  <a:pt x="17349" y="11680"/>
                </a:lnTo>
                <a:lnTo>
                  <a:pt x="17398" y="11631"/>
                </a:lnTo>
                <a:lnTo>
                  <a:pt x="17422" y="11582"/>
                </a:lnTo>
                <a:lnTo>
                  <a:pt x="17422" y="11509"/>
                </a:lnTo>
                <a:lnTo>
                  <a:pt x="17374" y="11144"/>
                </a:lnTo>
                <a:lnTo>
                  <a:pt x="17349" y="10779"/>
                </a:lnTo>
                <a:lnTo>
                  <a:pt x="17349" y="10050"/>
                </a:lnTo>
                <a:lnTo>
                  <a:pt x="17349" y="9344"/>
                </a:lnTo>
                <a:lnTo>
                  <a:pt x="17398" y="8614"/>
                </a:lnTo>
                <a:lnTo>
                  <a:pt x="17422" y="7884"/>
                </a:lnTo>
                <a:lnTo>
                  <a:pt x="17447" y="7154"/>
                </a:lnTo>
                <a:lnTo>
                  <a:pt x="17447" y="6911"/>
                </a:lnTo>
                <a:lnTo>
                  <a:pt x="17422" y="6643"/>
                </a:lnTo>
                <a:lnTo>
                  <a:pt x="17398" y="6375"/>
                </a:lnTo>
                <a:lnTo>
                  <a:pt x="17349" y="6254"/>
                </a:lnTo>
                <a:lnTo>
                  <a:pt x="17301" y="6156"/>
                </a:lnTo>
                <a:lnTo>
                  <a:pt x="17325" y="6083"/>
                </a:lnTo>
                <a:lnTo>
                  <a:pt x="17325" y="6035"/>
                </a:lnTo>
                <a:lnTo>
                  <a:pt x="17301" y="5937"/>
                </a:lnTo>
                <a:lnTo>
                  <a:pt x="17228" y="5840"/>
                </a:lnTo>
                <a:lnTo>
                  <a:pt x="17179" y="5816"/>
                </a:lnTo>
                <a:lnTo>
                  <a:pt x="17106" y="5791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25" y="317"/>
                </a:lnTo>
                <a:lnTo>
                  <a:pt x="0" y="438"/>
                </a:lnTo>
                <a:lnTo>
                  <a:pt x="0" y="584"/>
                </a:lnTo>
                <a:lnTo>
                  <a:pt x="49" y="876"/>
                </a:lnTo>
                <a:lnTo>
                  <a:pt x="73" y="1120"/>
                </a:lnTo>
                <a:lnTo>
                  <a:pt x="49" y="1947"/>
                </a:lnTo>
                <a:lnTo>
                  <a:pt x="49" y="2774"/>
                </a:lnTo>
                <a:lnTo>
                  <a:pt x="49" y="3601"/>
                </a:lnTo>
                <a:lnTo>
                  <a:pt x="49" y="4429"/>
                </a:lnTo>
                <a:lnTo>
                  <a:pt x="0" y="6108"/>
                </a:lnTo>
                <a:lnTo>
                  <a:pt x="0" y="6984"/>
                </a:lnTo>
                <a:lnTo>
                  <a:pt x="25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95" y="13067"/>
                </a:lnTo>
                <a:lnTo>
                  <a:pt x="219" y="13188"/>
                </a:lnTo>
                <a:lnTo>
                  <a:pt x="292" y="13261"/>
                </a:lnTo>
                <a:lnTo>
                  <a:pt x="341" y="13310"/>
                </a:lnTo>
                <a:lnTo>
                  <a:pt x="390" y="13310"/>
                </a:lnTo>
                <a:lnTo>
                  <a:pt x="901" y="13383"/>
                </a:lnTo>
                <a:lnTo>
                  <a:pt x="1923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50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65" y="13067"/>
                </a:lnTo>
                <a:lnTo>
                  <a:pt x="17301" y="13091"/>
                </a:lnTo>
                <a:lnTo>
                  <a:pt x="17544" y="13140"/>
                </a:lnTo>
                <a:lnTo>
                  <a:pt x="17812" y="13164"/>
                </a:lnTo>
                <a:lnTo>
                  <a:pt x="17933" y="13164"/>
                </a:lnTo>
                <a:lnTo>
                  <a:pt x="18031" y="13115"/>
                </a:lnTo>
                <a:lnTo>
                  <a:pt x="18104" y="13042"/>
                </a:lnTo>
                <a:lnTo>
                  <a:pt x="18152" y="12945"/>
                </a:lnTo>
                <a:lnTo>
                  <a:pt x="18177" y="12848"/>
                </a:lnTo>
                <a:lnTo>
                  <a:pt x="18152" y="12750"/>
                </a:lnTo>
                <a:lnTo>
                  <a:pt x="18079" y="12677"/>
                </a:lnTo>
                <a:lnTo>
                  <a:pt x="17958" y="12629"/>
                </a:lnTo>
                <a:lnTo>
                  <a:pt x="17495" y="12556"/>
                </a:lnTo>
                <a:lnTo>
                  <a:pt x="17033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58" y="12580"/>
                </a:lnTo>
                <a:lnTo>
                  <a:pt x="10415" y="12604"/>
                </a:lnTo>
                <a:lnTo>
                  <a:pt x="9271" y="12629"/>
                </a:lnTo>
                <a:lnTo>
                  <a:pt x="7057" y="12604"/>
                </a:lnTo>
                <a:lnTo>
                  <a:pt x="5937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2" y="11169"/>
                </a:lnTo>
                <a:lnTo>
                  <a:pt x="609" y="9490"/>
                </a:lnTo>
                <a:lnTo>
                  <a:pt x="560" y="7787"/>
                </a:lnTo>
                <a:lnTo>
                  <a:pt x="536" y="6959"/>
                </a:lnTo>
                <a:lnTo>
                  <a:pt x="560" y="6108"/>
                </a:lnTo>
                <a:lnTo>
                  <a:pt x="584" y="4356"/>
                </a:lnTo>
                <a:lnTo>
                  <a:pt x="560" y="2579"/>
                </a:lnTo>
                <a:lnTo>
                  <a:pt x="584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6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6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48"/>
          <p:cNvSpPr/>
          <p:nvPr/>
        </p:nvSpPr>
        <p:spPr>
          <a:xfrm>
            <a:off x="3705114" y="3217955"/>
            <a:ext cx="350716" cy="258579"/>
          </a:xfrm>
          <a:custGeom>
            <a:rect b="b" l="l" r="r" t="t"/>
            <a:pathLst>
              <a:path extrusionOk="0" h="13384" w="18153">
                <a:moveTo>
                  <a:pt x="15865" y="1752"/>
                </a:moveTo>
                <a:lnTo>
                  <a:pt x="15962" y="1801"/>
                </a:lnTo>
                <a:lnTo>
                  <a:pt x="16230" y="1801"/>
                </a:lnTo>
                <a:lnTo>
                  <a:pt x="16279" y="1825"/>
                </a:lnTo>
                <a:lnTo>
                  <a:pt x="16303" y="1850"/>
                </a:lnTo>
                <a:lnTo>
                  <a:pt x="16327" y="1923"/>
                </a:lnTo>
                <a:lnTo>
                  <a:pt x="16303" y="1971"/>
                </a:lnTo>
                <a:lnTo>
                  <a:pt x="16279" y="2117"/>
                </a:lnTo>
                <a:lnTo>
                  <a:pt x="16230" y="2190"/>
                </a:lnTo>
                <a:lnTo>
                  <a:pt x="16157" y="2288"/>
                </a:lnTo>
                <a:lnTo>
                  <a:pt x="16084" y="2336"/>
                </a:lnTo>
                <a:lnTo>
                  <a:pt x="16011" y="2361"/>
                </a:lnTo>
                <a:lnTo>
                  <a:pt x="15938" y="2336"/>
                </a:lnTo>
                <a:lnTo>
                  <a:pt x="15865" y="2239"/>
                </a:lnTo>
                <a:lnTo>
                  <a:pt x="15792" y="2142"/>
                </a:lnTo>
                <a:lnTo>
                  <a:pt x="15768" y="2020"/>
                </a:lnTo>
                <a:lnTo>
                  <a:pt x="15768" y="1923"/>
                </a:lnTo>
                <a:lnTo>
                  <a:pt x="15841" y="1801"/>
                </a:lnTo>
                <a:lnTo>
                  <a:pt x="15865" y="1752"/>
                </a:lnTo>
                <a:close/>
                <a:moveTo>
                  <a:pt x="10925" y="4015"/>
                </a:moveTo>
                <a:lnTo>
                  <a:pt x="11023" y="4039"/>
                </a:lnTo>
                <a:lnTo>
                  <a:pt x="11071" y="4064"/>
                </a:lnTo>
                <a:lnTo>
                  <a:pt x="11096" y="4064"/>
                </a:lnTo>
                <a:lnTo>
                  <a:pt x="11096" y="4088"/>
                </a:lnTo>
                <a:lnTo>
                  <a:pt x="11120" y="4112"/>
                </a:lnTo>
                <a:lnTo>
                  <a:pt x="11120" y="4137"/>
                </a:lnTo>
                <a:lnTo>
                  <a:pt x="11120" y="4185"/>
                </a:lnTo>
                <a:lnTo>
                  <a:pt x="11120" y="4210"/>
                </a:lnTo>
                <a:lnTo>
                  <a:pt x="11096" y="4283"/>
                </a:lnTo>
                <a:lnTo>
                  <a:pt x="11023" y="4380"/>
                </a:lnTo>
                <a:lnTo>
                  <a:pt x="10998" y="4429"/>
                </a:lnTo>
                <a:lnTo>
                  <a:pt x="10950" y="4477"/>
                </a:lnTo>
                <a:lnTo>
                  <a:pt x="10901" y="4477"/>
                </a:lnTo>
                <a:lnTo>
                  <a:pt x="10901" y="4453"/>
                </a:lnTo>
                <a:lnTo>
                  <a:pt x="10877" y="4453"/>
                </a:lnTo>
                <a:lnTo>
                  <a:pt x="10828" y="4380"/>
                </a:lnTo>
                <a:lnTo>
                  <a:pt x="10779" y="4307"/>
                </a:lnTo>
                <a:lnTo>
                  <a:pt x="10779" y="4234"/>
                </a:lnTo>
                <a:lnTo>
                  <a:pt x="10779" y="4137"/>
                </a:lnTo>
                <a:lnTo>
                  <a:pt x="10828" y="4064"/>
                </a:lnTo>
                <a:lnTo>
                  <a:pt x="10901" y="4015"/>
                </a:lnTo>
                <a:close/>
                <a:moveTo>
                  <a:pt x="12507" y="5159"/>
                </a:moveTo>
                <a:lnTo>
                  <a:pt x="12580" y="5183"/>
                </a:lnTo>
                <a:lnTo>
                  <a:pt x="12629" y="5256"/>
                </a:lnTo>
                <a:lnTo>
                  <a:pt x="12677" y="5329"/>
                </a:lnTo>
                <a:lnTo>
                  <a:pt x="12677" y="5451"/>
                </a:lnTo>
                <a:lnTo>
                  <a:pt x="12653" y="5548"/>
                </a:lnTo>
                <a:lnTo>
                  <a:pt x="12604" y="5645"/>
                </a:lnTo>
                <a:lnTo>
                  <a:pt x="12556" y="5743"/>
                </a:lnTo>
                <a:lnTo>
                  <a:pt x="12507" y="5767"/>
                </a:lnTo>
                <a:lnTo>
                  <a:pt x="12458" y="5791"/>
                </a:lnTo>
                <a:lnTo>
                  <a:pt x="12337" y="5767"/>
                </a:lnTo>
                <a:lnTo>
                  <a:pt x="12239" y="5718"/>
                </a:lnTo>
                <a:lnTo>
                  <a:pt x="12166" y="5645"/>
                </a:lnTo>
                <a:lnTo>
                  <a:pt x="12142" y="5572"/>
                </a:lnTo>
                <a:lnTo>
                  <a:pt x="12142" y="5499"/>
                </a:lnTo>
                <a:lnTo>
                  <a:pt x="12166" y="5426"/>
                </a:lnTo>
                <a:lnTo>
                  <a:pt x="12191" y="5353"/>
                </a:lnTo>
                <a:lnTo>
                  <a:pt x="12264" y="5329"/>
                </a:lnTo>
                <a:lnTo>
                  <a:pt x="12312" y="5305"/>
                </a:lnTo>
                <a:lnTo>
                  <a:pt x="12337" y="5256"/>
                </a:lnTo>
                <a:lnTo>
                  <a:pt x="12361" y="5183"/>
                </a:lnTo>
                <a:lnTo>
                  <a:pt x="12410" y="5159"/>
                </a:lnTo>
                <a:close/>
                <a:moveTo>
                  <a:pt x="5499" y="6229"/>
                </a:moveTo>
                <a:lnTo>
                  <a:pt x="5597" y="6302"/>
                </a:lnTo>
                <a:lnTo>
                  <a:pt x="5694" y="6351"/>
                </a:lnTo>
                <a:lnTo>
                  <a:pt x="5743" y="6424"/>
                </a:lnTo>
                <a:lnTo>
                  <a:pt x="5767" y="6546"/>
                </a:lnTo>
                <a:lnTo>
                  <a:pt x="5743" y="6643"/>
                </a:lnTo>
                <a:lnTo>
                  <a:pt x="5670" y="6740"/>
                </a:lnTo>
                <a:lnTo>
                  <a:pt x="5621" y="6813"/>
                </a:lnTo>
                <a:lnTo>
                  <a:pt x="5524" y="6838"/>
                </a:lnTo>
                <a:lnTo>
                  <a:pt x="5475" y="6862"/>
                </a:lnTo>
                <a:lnTo>
                  <a:pt x="5426" y="6862"/>
                </a:lnTo>
                <a:lnTo>
                  <a:pt x="5329" y="6789"/>
                </a:lnTo>
                <a:lnTo>
                  <a:pt x="5280" y="6716"/>
                </a:lnTo>
                <a:lnTo>
                  <a:pt x="5280" y="6643"/>
                </a:lnTo>
                <a:lnTo>
                  <a:pt x="5280" y="6594"/>
                </a:lnTo>
                <a:lnTo>
                  <a:pt x="5305" y="6497"/>
                </a:lnTo>
                <a:lnTo>
                  <a:pt x="5353" y="6400"/>
                </a:lnTo>
                <a:lnTo>
                  <a:pt x="5475" y="6254"/>
                </a:lnTo>
                <a:lnTo>
                  <a:pt x="5499" y="6229"/>
                </a:lnTo>
                <a:close/>
                <a:moveTo>
                  <a:pt x="7568" y="7470"/>
                </a:moveTo>
                <a:lnTo>
                  <a:pt x="7616" y="7519"/>
                </a:lnTo>
                <a:lnTo>
                  <a:pt x="7689" y="7519"/>
                </a:lnTo>
                <a:lnTo>
                  <a:pt x="7835" y="7543"/>
                </a:lnTo>
                <a:lnTo>
                  <a:pt x="7908" y="7568"/>
                </a:lnTo>
                <a:lnTo>
                  <a:pt x="7957" y="7592"/>
                </a:lnTo>
                <a:lnTo>
                  <a:pt x="7957" y="7616"/>
                </a:lnTo>
                <a:lnTo>
                  <a:pt x="7957" y="7641"/>
                </a:lnTo>
                <a:lnTo>
                  <a:pt x="7957" y="7665"/>
                </a:lnTo>
                <a:lnTo>
                  <a:pt x="7908" y="7714"/>
                </a:lnTo>
                <a:lnTo>
                  <a:pt x="7908" y="7738"/>
                </a:lnTo>
                <a:lnTo>
                  <a:pt x="7811" y="7811"/>
                </a:lnTo>
                <a:lnTo>
                  <a:pt x="7787" y="7835"/>
                </a:lnTo>
                <a:lnTo>
                  <a:pt x="7714" y="7884"/>
                </a:lnTo>
                <a:lnTo>
                  <a:pt x="7641" y="7884"/>
                </a:lnTo>
                <a:lnTo>
                  <a:pt x="7641" y="7908"/>
                </a:lnTo>
                <a:lnTo>
                  <a:pt x="7592" y="7908"/>
                </a:lnTo>
                <a:lnTo>
                  <a:pt x="7543" y="7884"/>
                </a:lnTo>
                <a:lnTo>
                  <a:pt x="7519" y="7884"/>
                </a:lnTo>
                <a:lnTo>
                  <a:pt x="7495" y="7860"/>
                </a:lnTo>
                <a:lnTo>
                  <a:pt x="7495" y="7835"/>
                </a:lnTo>
                <a:lnTo>
                  <a:pt x="7470" y="7811"/>
                </a:lnTo>
                <a:lnTo>
                  <a:pt x="7422" y="7689"/>
                </a:lnTo>
                <a:lnTo>
                  <a:pt x="7397" y="7616"/>
                </a:lnTo>
                <a:lnTo>
                  <a:pt x="7422" y="7543"/>
                </a:lnTo>
                <a:lnTo>
                  <a:pt x="7495" y="7519"/>
                </a:lnTo>
                <a:lnTo>
                  <a:pt x="7568" y="7470"/>
                </a:lnTo>
                <a:close/>
                <a:moveTo>
                  <a:pt x="16011" y="1363"/>
                </a:moveTo>
                <a:lnTo>
                  <a:pt x="15889" y="1387"/>
                </a:lnTo>
                <a:lnTo>
                  <a:pt x="15768" y="1436"/>
                </a:lnTo>
                <a:lnTo>
                  <a:pt x="15646" y="1509"/>
                </a:lnTo>
                <a:lnTo>
                  <a:pt x="15573" y="1582"/>
                </a:lnTo>
                <a:lnTo>
                  <a:pt x="15500" y="1655"/>
                </a:lnTo>
                <a:lnTo>
                  <a:pt x="15476" y="1752"/>
                </a:lnTo>
                <a:lnTo>
                  <a:pt x="15427" y="1825"/>
                </a:lnTo>
                <a:lnTo>
                  <a:pt x="15403" y="2020"/>
                </a:lnTo>
                <a:lnTo>
                  <a:pt x="15451" y="2215"/>
                </a:lnTo>
                <a:lnTo>
                  <a:pt x="15500" y="2361"/>
                </a:lnTo>
                <a:lnTo>
                  <a:pt x="15330" y="2458"/>
                </a:lnTo>
                <a:lnTo>
                  <a:pt x="15159" y="2579"/>
                </a:lnTo>
                <a:lnTo>
                  <a:pt x="14989" y="2725"/>
                </a:lnTo>
                <a:lnTo>
                  <a:pt x="14843" y="2896"/>
                </a:lnTo>
                <a:lnTo>
                  <a:pt x="14283" y="3528"/>
                </a:lnTo>
                <a:lnTo>
                  <a:pt x="13918" y="3893"/>
                </a:lnTo>
                <a:lnTo>
                  <a:pt x="13529" y="4234"/>
                </a:lnTo>
                <a:lnTo>
                  <a:pt x="13140" y="4599"/>
                </a:lnTo>
                <a:lnTo>
                  <a:pt x="12775" y="4964"/>
                </a:lnTo>
                <a:lnTo>
                  <a:pt x="12677" y="4891"/>
                </a:lnTo>
                <a:lnTo>
                  <a:pt x="12556" y="4842"/>
                </a:lnTo>
                <a:lnTo>
                  <a:pt x="12507" y="4842"/>
                </a:lnTo>
                <a:lnTo>
                  <a:pt x="12434" y="4818"/>
                </a:lnTo>
                <a:lnTo>
                  <a:pt x="12264" y="4818"/>
                </a:lnTo>
                <a:lnTo>
                  <a:pt x="12191" y="4867"/>
                </a:lnTo>
                <a:lnTo>
                  <a:pt x="12020" y="4696"/>
                </a:lnTo>
                <a:lnTo>
                  <a:pt x="11826" y="4502"/>
                </a:lnTo>
                <a:lnTo>
                  <a:pt x="11655" y="4331"/>
                </a:lnTo>
                <a:lnTo>
                  <a:pt x="11582" y="4307"/>
                </a:lnTo>
                <a:lnTo>
                  <a:pt x="11582" y="4161"/>
                </a:lnTo>
                <a:lnTo>
                  <a:pt x="11582" y="4039"/>
                </a:lnTo>
                <a:lnTo>
                  <a:pt x="11534" y="3918"/>
                </a:lnTo>
                <a:lnTo>
                  <a:pt x="11485" y="3820"/>
                </a:lnTo>
                <a:lnTo>
                  <a:pt x="11388" y="3723"/>
                </a:lnTo>
                <a:lnTo>
                  <a:pt x="11242" y="3626"/>
                </a:lnTo>
                <a:lnTo>
                  <a:pt x="11169" y="3577"/>
                </a:lnTo>
                <a:lnTo>
                  <a:pt x="11120" y="3528"/>
                </a:lnTo>
                <a:lnTo>
                  <a:pt x="11047" y="3504"/>
                </a:lnTo>
                <a:lnTo>
                  <a:pt x="10974" y="3504"/>
                </a:lnTo>
                <a:lnTo>
                  <a:pt x="10828" y="3528"/>
                </a:lnTo>
                <a:lnTo>
                  <a:pt x="10682" y="3601"/>
                </a:lnTo>
                <a:lnTo>
                  <a:pt x="10536" y="3723"/>
                </a:lnTo>
                <a:lnTo>
                  <a:pt x="10439" y="3869"/>
                </a:lnTo>
                <a:lnTo>
                  <a:pt x="10341" y="4039"/>
                </a:lnTo>
                <a:lnTo>
                  <a:pt x="10317" y="4234"/>
                </a:lnTo>
                <a:lnTo>
                  <a:pt x="10317" y="4380"/>
                </a:lnTo>
                <a:lnTo>
                  <a:pt x="10171" y="4477"/>
                </a:lnTo>
                <a:lnTo>
                  <a:pt x="10025" y="4575"/>
                </a:lnTo>
                <a:lnTo>
                  <a:pt x="9879" y="4721"/>
                </a:lnTo>
                <a:lnTo>
                  <a:pt x="9733" y="4867"/>
                </a:lnTo>
                <a:lnTo>
                  <a:pt x="9490" y="5159"/>
                </a:lnTo>
                <a:lnTo>
                  <a:pt x="9319" y="5402"/>
                </a:lnTo>
                <a:lnTo>
                  <a:pt x="8954" y="5864"/>
                </a:lnTo>
                <a:lnTo>
                  <a:pt x="8614" y="6375"/>
                </a:lnTo>
                <a:lnTo>
                  <a:pt x="8298" y="6789"/>
                </a:lnTo>
                <a:lnTo>
                  <a:pt x="8152" y="7008"/>
                </a:lnTo>
                <a:lnTo>
                  <a:pt x="8030" y="7227"/>
                </a:lnTo>
                <a:lnTo>
                  <a:pt x="7908" y="7203"/>
                </a:lnTo>
                <a:lnTo>
                  <a:pt x="7787" y="7178"/>
                </a:lnTo>
                <a:lnTo>
                  <a:pt x="7738" y="7154"/>
                </a:lnTo>
                <a:lnTo>
                  <a:pt x="7616" y="7130"/>
                </a:lnTo>
                <a:lnTo>
                  <a:pt x="7470" y="7130"/>
                </a:lnTo>
                <a:lnTo>
                  <a:pt x="7349" y="7178"/>
                </a:lnTo>
                <a:lnTo>
                  <a:pt x="7227" y="7251"/>
                </a:lnTo>
                <a:lnTo>
                  <a:pt x="7178" y="7203"/>
                </a:lnTo>
                <a:lnTo>
                  <a:pt x="6935" y="7081"/>
                </a:lnTo>
                <a:lnTo>
                  <a:pt x="6692" y="6935"/>
                </a:lnTo>
                <a:lnTo>
                  <a:pt x="6448" y="6765"/>
                </a:lnTo>
                <a:lnTo>
                  <a:pt x="6327" y="6716"/>
                </a:lnTo>
                <a:lnTo>
                  <a:pt x="6205" y="6667"/>
                </a:lnTo>
                <a:lnTo>
                  <a:pt x="6229" y="6546"/>
                </a:lnTo>
                <a:lnTo>
                  <a:pt x="6205" y="6424"/>
                </a:lnTo>
                <a:lnTo>
                  <a:pt x="6181" y="6278"/>
                </a:lnTo>
                <a:lnTo>
                  <a:pt x="6132" y="6181"/>
                </a:lnTo>
                <a:lnTo>
                  <a:pt x="6059" y="6059"/>
                </a:lnTo>
                <a:lnTo>
                  <a:pt x="5986" y="5962"/>
                </a:lnTo>
                <a:lnTo>
                  <a:pt x="5889" y="5889"/>
                </a:lnTo>
                <a:lnTo>
                  <a:pt x="5767" y="5840"/>
                </a:lnTo>
                <a:lnTo>
                  <a:pt x="5694" y="5816"/>
                </a:lnTo>
                <a:lnTo>
                  <a:pt x="5621" y="5791"/>
                </a:lnTo>
                <a:lnTo>
                  <a:pt x="5475" y="5791"/>
                </a:lnTo>
                <a:lnTo>
                  <a:pt x="5329" y="5840"/>
                </a:lnTo>
                <a:lnTo>
                  <a:pt x="5207" y="5913"/>
                </a:lnTo>
                <a:lnTo>
                  <a:pt x="5086" y="6010"/>
                </a:lnTo>
                <a:lnTo>
                  <a:pt x="4964" y="6156"/>
                </a:lnTo>
                <a:lnTo>
                  <a:pt x="4891" y="6302"/>
                </a:lnTo>
                <a:lnTo>
                  <a:pt x="4818" y="6473"/>
                </a:lnTo>
                <a:lnTo>
                  <a:pt x="4818" y="6570"/>
                </a:lnTo>
                <a:lnTo>
                  <a:pt x="4818" y="6692"/>
                </a:lnTo>
                <a:lnTo>
                  <a:pt x="4769" y="6716"/>
                </a:lnTo>
                <a:lnTo>
                  <a:pt x="3918" y="7714"/>
                </a:lnTo>
                <a:lnTo>
                  <a:pt x="3504" y="8225"/>
                </a:lnTo>
                <a:lnTo>
                  <a:pt x="3090" y="8760"/>
                </a:lnTo>
                <a:lnTo>
                  <a:pt x="2677" y="9271"/>
                </a:lnTo>
                <a:lnTo>
                  <a:pt x="2214" y="9782"/>
                </a:lnTo>
                <a:lnTo>
                  <a:pt x="2044" y="9952"/>
                </a:lnTo>
                <a:lnTo>
                  <a:pt x="1874" y="10147"/>
                </a:lnTo>
                <a:lnTo>
                  <a:pt x="1801" y="10244"/>
                </a:lnTo>
                <a:lnTo>
                  <a:pt x="1752" y="10366"/>
                </a:lnTo>
                <a:lnTo>
                  <a:pt x="1703" y="10488"/>
                </a:lnTo>
                <a:lnTo>
                  <a:pt x="1703" y="10609"/>
                </a:lnTo>
                <a:lnTo>
                  <a:pt x="1728" y="10682"/>
                </a:lnTo>
                <a:lnTo>
                  <a:pt x="1776" y="10731"/>
                </a:lnTo>
                <a:lnTo>
                  <a:pt x="1849" y="10755"/>
                </a:lnTo>
                <a:lnTo>
                  <a:pt x="1922" y="10731"/>
                </a:lnTo>
                <a:lnTo>
                  <a:pt x="2020" y="10682"/>
                </a:lnTo>
                <a:lnTo>
                  <a:pt x="2117" y="10633"/>
                </a:lnTo>
                <a:lnTo>
                  <a:pt x="2263" y="10463"/>
                </a:lnTo>
                <a:lnTo>
                  <a:pt x="2579" y="10123"/>
                </a:lnTo>
                <a:lnTo>
                  <a:pt x="2969" y="9733"/>
                </a:lnTo>
                <a:lnTo>
                  <a:pt x="3163" y="9514"/>
                </a:lnTo>
                <a:lnTo>
                  <a:pt x="3334" y="9295"/>
                </a:lnTo>
                <a:lnTo>
                  <a:pt x="3747" y="8760"/>
                </a:lnTo>
                <a:lnTo>
                  <a:pt x="4185" y="8225"/>
                </a:lnTo>
                <a:lnTo>
                  <a:pt x="4648" y="7714"/>
                </a:lnTo>
                <a:lnTo>
                  <a:pt x="5086" y="7203"/>
                </a:lnTo>
                <a:lnTo>
                  <a:pt x="5159" y="7251"/>
                </a:lnTo>
                <a:lnTo>
                  <a:pt x="5280" y="7300"/>
                </a:lnTo>
                <a:lnTo>
                  <a:pt x="5378" y="7324"/>
                </a:lnTo>
                <a:lnTo>
                  <a:pt x="5499" y="7324"/>
                </a:lnTo>
                <a:lnTo>
                  <a:pt x="5645" y="7300"/>
                </a:lnTo>
                <a:lnTo>
                  <a:pt x="5791" y="7251"/>
                </a:lnTo>
                <a:lnTo>
                  <a:pt x="5913" y="7154"/>
                </a:lnTo>
                <a:lnTo>
                  <a:pt x="6010" y="7057"/>
                </a:lnTo>
                <a:lnTo>
                  <a:pt x="6205" y="7178"/>
                </a:lnTo>
                <a:lnTo>
                  <a:pt x="6400" y="7300"/>
                </a:lnTo>
                <a:lnTo>
                  <a:pt x="6716" y="7519"/>
                </a:lnTo>
                <a:lnTo>
                  <a:pt x="6862" y="7616"/>
                </a:lnTo>
                <a:lnTo>
                  <a:pt x="7032" y="7689"/>
                </a:lnTo>
                <a:lnTo>
                  <a:pt x="7057" y="7811"/>
                </a:lnTo>
                <a:lnTo>
                  <a:pt x="7105" y="7933"/>
                </a:lnTo>
                <a:lnTo>
                  <a:pt x="7154" y="8030"/>
                </a:lnTo>
                <a:lnTo>
                  <a:pt x="7227" y="8127"/>
                </a:lnTo>
                <a:lnTo>
                  <a:pt x="7324" y="8176"/>
                </a:lnTo>
                <a:lnTo>
                  <a:pt x="7397" y="8225"/>
                </a:lnTo>
                <a:lnTo>
                  <a:pt x="7495" y="8273"/>
                </a:lnTo>
                <a:lnTo>
                  <a:pt x="7714" y="8273"/>
                </a:lnTo>
                <a:lnTo>
                  <a:pt x="7835" y="8225"/>
                </a:lnTo>
                <a:lnTo>
                  <a:pt x="8006" y="8127"/>
                </a:lnTo>
                <a:lnTo>
                  <a:pt x="8152" y="8006"/>
                </a:lnTo>
                <a:lnTo>
                  <a:pt x="8225" y="7908"/>
                </a:lnTo>
                <a:lnTo>
                  <a:pt x="8273" y="7835"/>
                </a:lnTo>
                <a:lnTo>
                  <a:pt x="8298" y="7738"/>
                </a:lnTo>
                <a:lnTo>
                  <a:pt x="8322" y="7641"/>
                </a:lnTo>
                <a:lnTo>
                  <a:pt x="8322" y="7543"/>
                </a:lnTo>
                <a:lnTo>
                  <a:pt x="8298" y="7470"/>
                </a:lnTo>
                <a:lnTo>
                  <a:pt x="8468" y="7300"/>
                </a:lnTo>
                <a:lnTo>
                  <a:pt x="8614" y="7130"/>
                </a:lnTo>
                <a:lnTo>
                  <a:pt x="8906" y="6740"/>
                </a:lnTo>
                <a:lnTo>
                  <a:pt x="9173" y="6327"/>
                </a:lnTo>
                <a:lnTo>
                  <a:pt x="9417" y="5962"/>
                </a:lnTo>
                <a:lnTo>
                  <a:pt x="9782" y="5499"/>
                </a:lnTo>
                <a:lnTo>
                  <a:pt x="10195" y="5086"/>
                </a:lnTo>
                <a:lnTo>
                  <a:pt x="10268" y="5013"/>
                </a:lnTo>
                <a:lnTo>
                  <a:pt x="10366" y="4940"/>
                </a:lnTo>
                <a:lnTo>
                  <a:pt x="10585" y="4818"/>
                </a:lnTo>
                <a:lnTo>
                  <a:pt x="10706" y="4891"/>
                </a:lnTo>
                <a:lnTo>
                  <a:pt x="10828" y="4915"/>
                </a:lnTo>
                <a:lnTo>
                  <a:pt x="10950" y="4940"/>
                </a:lnTo>
                <a:lnTo>
                  <a:pt x="11096" y="4915"/>
                </a:lnTo>
                <a:lnTo>
                  <a:pt x="11193" y="4867"/>
                </a:lnTo>
                <a:lnTo>
                  <a:pt x="11266" y="4794"/>
                </a:lnTo>
                <a:lnTo>
                  <a:pt x="11363" y="4721"/>
                </a:lnTo>
                <a:lnTo>
                  <a:pt x="11436" y="4648"/>
                </a:lnTo>
                <a:lnTo>
                  <a:pt x="11704" y="4964"/>
                </a:lnTo>
                <a:lnTo>
                  <a:pt x="11874" y="5183"/>
                </a:lnTo>
                <a:lnTo>
                  <a:pt x="11801" y="5305"/>
                </a:lnTo>
                <a:lnTo>
                  <a:pt x="11777" y="5426"/>
                </a:lnTo>
                <a:lnTo>
                  <a:pt x="11753" y="5548"/>
                </a:lnTo>
                <a:lnTo>
                  <a:pt x="11777" y="5694"/>
                </a:lnTo>
                <a:lnTo>
                  <a:pt x="11826" y="5816"/>
                </a:lnTo>
                <a:lnTo>
                  <a:pt x="11899" y="5913"/>
                </a:lnTo>
                <a:lnTo>
                  <a:pt x="12020" y="6010"/>
                </a:lnTo>
                <a:lnTo>
                  <a:pt x="12142" y="6059"/>
                </a:lnTo>
                <a:lnTo>
                  <a:pt x="12264" y="6108"/>
                </a:lnTo>
                <a:lnTo>
                  <a:pt x="12410" y="6108"/>
                </a:lnTo>
                <a:lnTo>
                  <a:pt x="12531" y="6083"/>
                </a:lnTo>
                <a:lnTo>
                  <a:pt x="12653" y="6035"/>
                </a:lnTo>
                <a:lnTo>
                  <a:pt x="12726" y="5986"/>
                </a:lnTo>
                <a:lnTo>
                  <a:pt x="12799" y="5913"/>
                </a:lnTo>
                <a:lnTo>
                  <a:pt x="12872" y="5840"/>
                </a:lnTo>
                <a:lnTo>
                  <a:pt x="12921" y="5743"/>
                </a:lnTo>
                <a:lnTo>
                  <a:pt x="12969" y="5548"/>
                </a:lnTo>
                <a:lnTo>
                  <a:pt x="12969" y="5329"/>
                </a:lnTo>
                <a:lnTo>
                  <a:pt x="12969" y="5280"/>
                </a:lnTo>
                <a:lnTo>
                  <a:pt x="13042" y="5256"/>
                </a:lnTo>
                <a:lnTo>
                  <a:pt x="13383" y="4915"/>
                </a:lnTo>
                <a:lnTo>
                  <a:pt x="13748" y="4575"/>
                </a:lnTo>
                <a:lnTo>
                  <a:pt x="14454" y="3942"/>
                </a:lnTo>
                <a:lnTo>
                  <a:pt x="15111" y="3309"/>
                </a:lnTo>
                <a:lnTo>
                  <a:pt x="15768" y="2677"/>
                </a:lnTo>
                <a:lnTo>
                  <a:pt x="15792" y="2652"/>
                </a:lnTo>
                <a:lnTo>
                  <a:pt x="15914" y="2701"/>
                </a:lnTo>
                <a:lnTo>
                  <a:pt x="16157" y="2701"/>
                </a:lnTo>
                <a:lnTo>
                  <a:pt x="16279" y="2652"/>
                </a:lnTo>
                <a:lnTo>
                  <a:pt x="16376" y="2579"/>
                </a:lnTo>
                <a:lnTo>
                  <a:pt x="16449" y="2506"/>
                </a:lnTo>
                <a:lnTo>
                  <a:pt x="16522" y="2409"/>
                </a:lnTo>
                <a:lnTo>
                  <a:pt x="16595" y="2312"/>
                </a:lnTo>
                <a:lnTo>
                  <a:pt x="16643" y="2215"/>
                </a:lnTo>
                <a:lnTo>
                  <a:pt x="16668" y="2093"/>
                </a:lnTo>
                <a:lnTo>
                  <a:pt x="16692" y="1996"/>
                </a:lnTo>
                <a:lnTo>
                  <a:pt x="16692" y="1874"/>
                </a:lnTo>
                <a:lnTo>
                  <a:pt x="16668" y="1777"/>
                </a:lnTo>
                <a:lnTo>
                  <a:pt x="16643" y="1679"/>
                </a:lnTo>
                <a:lnTo>
                  <a:pt x="16570" y="1606"/>
                </a:lnTo>
                <a:lnTo>
                  <a:pt x="16522" y="1533"/>
                </a:lnTo>
                <a:lnTo>
                  <a:pt x="16424" y="1460"/>
                </a:lnTo>
                <a:lnTo>
                  <a:pt x="16352" y="1436"/>
                </a:lnTo>
                <a:lnTo>
                  <a:pt x="16254" y="1412"/>
                </a:lnTo>
                <a:lnTo>
                  <a:pt x="16157" y="1387"/>
                </a:lnTo>
                <a:lnTo>
                  <a:pt x="16011" y="1363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0" y="317"/>
                </a:lnTo>
                <a:lnTo>
                  <a:pt x="0" y="438"/>
                </a:lnTo>
                <a:lnTo>
                  <a:pt x="0" y="584"/>
                </a:lnTo>
                <a:lnTo>
                  <a:pt x="25" y="876"/>
                </a:lnTo>
                <a:lnTo>
                  <a:pt x="49" y="1120"/>
                </a:lnTo>
                <a:lnTo>
                  <a:pt x="49" y="1947"/>
                </a:lnTo>
                <a:lnTo>
                  <a:pt x="25" y="2774"/>
                </a:lnTo>
                <a:lnTo>
                  <a:pt x="49" y="3601"/>
                </a:lnTo>
                <a:lnTo>
                  <a:pt x="25" y="4429"/>
                </a:lnTo>
                <a:lnTo>
                  <a:pt x="0" y="6108"/>
                </a:lnTo>
                <a:lnTo>
                  <a:pt x="0" y="6984"/>
                </a:lnTo>
                <a:lnTo>
                  <a:pt x="0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71" y="13067"/>
                </a:lnTo>
                <a:lnTo>
                  <a:pt x="195" y="13188"/>
                </a:lnTo>
                <a:lnTo>
                  <a:pt x="268" y="13261"/>
                </a:lnTo>
                <a:lnTo>
                  <a:pt x="317" y="13310"/>
                </a:lnTo>
                <a:lnTo>
                  <a:pt x="390" y="13310"/>
                </a:lnTo>
                <a:lnTo>
                  <a:pt x="900" y="13383"/>
                </a:lnTo>
                <a:lnTo>
                  <a:pt x="1898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25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41" y="13067"/>
                </a:lnTo>
                <a:lnTo>
                  <a:pt x="17276" y="13091"/>
                </a:lnTo>
                <a:lnTo>
                  <a:pt x="17544" y="13140"/>
                </a:lnTo>
                <a:lnTo>
                  <a:pt x="17811" y="13164"/>
                </a:lnTo>
                <a:lnTo>
                  <a:pt x="17933" y="13164"/>
                </a:lnTo>
                <a:lnTo>
                  <a:pt x="18030" y="13115"/>
                </a:lnTo>
                <a:lnTo>
                  <a:pt x="18103" y="13042"/>
                </a:lnTo>
                <a:lnTo>
                  <a:pt x="18152" y="12945"/>
                </a:lnTo>
                <a:lnTo>
                  <a:pt x="18152" y="12848"/>
                </a:lnTo>
                <a:lnTo>
                  <a:pt x="18128" y="12750"/>
                </a:lnTo>
                <a:lnTo>
                  <a:pt x="18055" y="12677"/>
                </a:lnTo>
                <a:lnTo>
                  <a:pt x="17957" y="12629"/>
                </a:lnTo>
                <a:lnTo>
                  <a:pt x="17495" y="12556"/>
                </a:lnTo>
                <a:lnTo>
                  <a:pt x="17008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34" y="12580"/>
                </a:lnTo>
                <a:lnTo>
                  <a:pt x="10414" y="12604"/>
                </a:lnTo>
                <a:lnTo>
                  <a:pt x="9271" y="12629"/>
                </a:lnTo>
                <a:lnTo>
                  <a:pt x="7032" y="12604"/>
                </a:lnTo>
                <a:lnTo>
                  <a:pt x="5913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1" y="11169"/>
                </a:lnTo>
                <a:lnTo>
                  <a:pt x="608" y="9490"/>
                </a:lnTo>
                <a:lnTo>
                  <a:pt x="535" y="7787"/>
                </a:lnTo>
                <a:lnTo>
                  <a:pt x="535" y="6959"/>
                </a:lnTo>
                <a:lnTo>
                  <a:pt x="535" y="6108"/>
                </a:lnTo>
                <a:lnTo>
                  <a:pt x="560" y="4356"/>
                </a:lnTo>
                <a:lnTo>
                  <a:pt x="560" y="2579"/>
                </a:lnTo>
                <a:lnTo>
                  <a:pt x="560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5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48"/>
          <p:cNvSpPr/>
          <p:nvPr/>
        </p:nvSpPr>
        <p:spPr>
          <a:xfrm>
            <a:off x="4233948" y="3192570"/>
            <a:ext cx="338003" cy="296176"/>
          </a:xfrm>
          <a:custGeom>
            <a:rect b="b" l="l" r="r" t="t"/>
            <a:pathLst>
              <a:path extrusionOk="0" h="15330" w="17495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48"/>
          <p:cNvSpPr/>
          <p:nvPr/>
        </p:nvSpPr>
        <p:spPr>
          <a:xfrm>
            <a:off x="4735969" y="3156849"/>
            <a:ext cx="370944" cy="373745"/>
          </a:xfrm>
          <a:custGeom>
            <a:rect b="b" l="l" r="r" t="t"/>
            <a:pathLst>
              <a:path extrusionOk="0" h="19345" w="1920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48"/>
          <p:cNvSpPr/>
          <p:nvPr/>
        </p:nvSpPr>
        <p:spPr>
          <a:xfrm>
            <a:off x="5282210" y="3178003"/>
            <a:ext cx="317795" cy="322026"/>
          </a:xfrm>
          <a:custGeom>
            <a:rect b="b" l="l" r="r" t="t"/>
            <a:pathLst>
              <a:path extrusionOk="0" h="16668" w="16449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48"/>
          <p:cNvSpPr/>
          <p:nvPr/>
        </p:nvSpPr>
        <p:spPr>
          <a:xfrm>
            <a:off x="588053" y="3683795"/>
            <a:ext cx="361999" cy="352590"/>
          </a:xfrm>
          <a:custGeom>
            <a:rect b="b" l="l" r="r" t="t"/>
            <a:pathLst>
              <a:path extrusionOk="0" h="18250" w="18737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48"/>
          <p:cNvSpPr/>
          <p:nvPr/>
        </p:nvSpPr>
        <p:spPr>
          <a:xfrm>
            <a:off x="1091502" y="3740670"/>
            <a:ext cx="385975" cy="236013"/>
          </a:xfrm>
          <a:custGeom>
            <a:rect b="b" l="l" r="r" t="t"/>
            <a:pathLst>
              <a:path extrusionOk="0" h="12216" w="19978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48"/>
          <p:cNvSpPr/>
          <p:nvPr/>
        </p:nvSpPr>
        <p:spPr>
          <a:xfrm>
            <a:off x="1701650" y="3659820"/>
            <a:ext cx="226624" cy="386439"/>
          </a:xfrm>
          <a:custGeom>
            <a:rect b="b" l="l" r="r" t="t"/>
            <a:pathLst>
              <a:path extrusionOk="0" h="20002" w="1173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48"/>
          <p:cNvSpPr/>
          <p:nvPr/>
        </p:nvSpPr>
        <p:spPr>
          <a:xfrm>
            <a:off x="2188660" y="3696951"/>
            <a:ext cx="284429" cy="356840"/>
          </a:xfrm>
          <a:custGeom>
            <a:rect b="b" l="l" r="r" t="t"/>
            <a:pathLst>
              <a:path extrusionOk="0" h="18470" w="14722">
                <a:moveTo>
                  <a:pt x="11874" y="658"/>
                </a:moveTo>
                <a:lnTo>
                  <a:pt x="11826" y="1291"/>
                </a:lnTo>
                <a:lnTo>
                  <a:pt x="11777" y="1923"/>
                </a:lnTo>
                <a:lnTo>
                  <a:pt x="11753" y="2264"/>
                </a:lnTo>
                <a:lnTo>
                  <a:pt x="11680" y="2580"/>
                </a:lnTo>
                <a:lnTo>
                  <a:pt x="11607" y="2872"/>
                </a:lnTo>
                <a:lnTo>
                  <a:pt x="11509" y="3188"/>
                </a:lnTo>
                <a:lnTo>
                  <a:pt x="11412" y="3407"/>
                </a:lnTo>
                <a:lnTo>
                  <a:pt x="11290" y="3626"/>
                </a:lnTo>
                <a:lnTo>
                  <a:pt x="11144" y="3797"/>
                </a:lnTo>
                <a:lnTo>
                  <a:pt x="10974" y="3943"/>
                </a:lnTo>
                <a:lnTo>
                  <a:pt x="10779" y="4064"/>
                </a:lnTo>
                <a:lnTo>
                  <a:pt x="10560" y="4162"/>
                </a:lnTo>
                <a:lnTo>
                  <a:pt x="10341" y="4235"/>
                </a:lnTo>
                <a:lnTo>
                  <a:pt x="10122" y="4308"/>
                </a:lnTo>
                <a:lnTo>
                  <a:pt x="9976" y="4332"/>
                </a:lnTo>
                <a:lnTo>
                  <a:pt x="9855" y="4332"/>
                </a:lnTo>
                <a:lnTo>
                  <a:pt x="9563" y="4308"/>
                </a:lnTo>
                <a:lnTo>
                  <a:pt x="9295" y="4259"/>
                </a:lnTo>
                <a:lnTo>
                  <a:pt x="9052" y="4162"/>
                </a:lnTo>
                <a:lnTo>
                  <a:pt x="9392" y="3894"/>
                </a:lnTo>
                <a:lnTo>
                  <a:pt x="9611" y="3675"/>
                </a:lnTo>
                <a:lnTo>
                  <a:pt x="9806" y="3432"/>
                </a:lnTo>
                <a:lnTo>
                  <a:pt x="10025" y="3188"/>
                </a:lnTo>
                <a:lnTo>
                  <a:pt x="10220" y="2921"/>
                </a:lnTo>
                <a:lnTo>
                  <a:pt x="10366" y="2629"/>
                </a:lnTo>
                <a:lnTo>
                  <a:pt x="10512" y="2337"/>
                </a:lnTo>
                <a:lnTo>
                  <a:pt x="10633" y="2045"/>
                </a:lnTo>
                <a:lnTo>
                  <a:pt x="10706" y="1753"/>
                </a:lnTo>
                <a:lnTo>
                  <a:pt x="10706" y="1680"/>
                </a:lnTo>
                <a:lnTo>
                  <a:pt x="10682" y="1607"/>
                </a:lnTo>
                <a:lnTo>
                  <a:pt x="10658" y="1558"/>
                </a:lnTo>
                <a:lnTo>
                  <a:pt x="10585" y="1534"/>
                </a:lnTo>
                <a:lnTo>
                  <a:pt x="10536" y="1510"/>
                </a:lnTo>
                <a:lnTo>
                  <a:pt x="10463" y="1510"/>
                </a:lnTo>
                <a:lnTo>
                  <a:pt x="10414" y="1558"/>
                </a:lnTo>
                <a:lnTo>
                  <a:pt x="10366" y="1607"/>
                </a:lnTo>
                <a:lnTo>
                  <a:pt x="10098" y="2069"/>
                </a:lnTo>
                <a:lnTo>
                  <a:pt x="9855" y="2531"/>
                </a:lnTo>
                <a:lnTo>
                  <a:pt x="9587" y="2969"/>
                </a:lnTo>
                <a:lnTo>
                  <a:pt x="9441" y="3188"/>
                </a:lnTo>
                <a:lnTo>
                  <a:pt x="9271" y="3383"/>
                </a:lnTo>
                <a:lnTo>
                  <a:pt x="9027" y="3626"/>
                </a:lnTo>
                <a:lnTo>
                  <a:pt x="8760" y="3845"/>
                </a:lnTo>
                <a:lnTo>
                  <a:pt x="8735" y="3845"/>
                </a:lnTo>
                <a:lnTo>
                  <a:pt x="8638" y="3724"/>
                </a:lnTo>
                <a:lnTo>
                  <a:pt x="8589" y="3578"/>
                </a:lnTo>
                <a:lnTo>
                  <a:pt x="8565" y="3432"/>
                </a:lnTo>
                <a:lnTo>
                  <a:pt x="8541" y="3261"/>
                </a:lnTo>
                <a:lnTo>
                  <a:pt x="8589" y="2921"/>
                </a:lnTo>
                <a:lnTo>
                  <a:pt x="8638" y="2629"/>
                </a:lnTo>
                <a:lnTo>
                  <a:pt x="8711" y="2410"/>
                </a:lnTo>
                <a:lnTo>
                  <a:pt x="8808" y="2215"/>
                </a:lnTo>
                <a:lnTo>
                  <a:pt x="8930" y="2020"/>
                </a:lnTo>
                <a:lnTo>
                  <a:pt x="9052" y="1850"/>
                </a:lnTo>
                <a:lnTo>
                  <a:pt x="9222" y="1680"/>
                </a:lnTo>
                <a:lnTo>
                  <a:pt x="9392" y="1510"/>
                </a:lnTo>
                <a:lnTo>
                  <a:pt x="9563" y="1388"/>
                </a:lnTo>
                <a:lnTo>
                  <a:pt x="9757" y="1266"/>
                </a:lnTo>
                <a:lnTo>
                  <a:pt x="10001" y="1120"/>
                </a:lnTo>
                <a:lnTo>
                  <a:pt x="10244" y="1023"/>
                </a:lnTo>
                <a:lnTo>
                  <a:pt x="10512" y="950"/>
                </a:lnTo>
                <a:lnTo>
                  <a:pt x="10779" y="877"/>
                </a:lnTo>
                <a:lnTo>
                  <a:pt x="11339" y="755"/>
                </a:lnTo>
                <a:lnTo>
                  <a:pt x="11874" y="658"/>
                </a:lnTo>
                <a:close/>
                <a:moveTo>
                  <a:pt x="1849" y="4527"/>
                </a:moveTo>
                <a:lnTo>
                  <a:pt x="2141" y="4551"/>
                </a:lnTo>
                <a:lnTo>
                  <a:pt x="2433" y="4600"/>
                </a:lnTo>
                <a:lnTo>
                  <a:pt x="2701" y="4648"/>
                </a:lnTo>
                <a:lnTo>
                  <a:pt x="2993" y="4746"/>
                </a:lnTo>
                <a:lnTo>
                  <a:pt x="3236" y="4819"/>
                </a:lnTo>
                <a:lnTo>
                  <a:pt x="3772" y="5062"/>
                </a:lnTo>
                <a:lnTo>
                  <a:pt x="4258" y="5330"/>
                </a:lnTo>
                <a:lnTo>
                  <a:pt x="4721" y="5622"/>
                </a:lnTo>
                <a:lnTo>
                  <a:pt x="4915" y="5768"/>
                </a:lnTo>
                <a:lnTo>
                  <a:pt x="5061" y="5914"/>
                </a:lnTo>
                <a:lnTo>
                  <a:pt x="5232" y="6084"/>
                </a:lnTo>
                <a:lnTo>
                  <a:pt x="5353" y="6254"/>
                </a:lnTo>
                <a:lnTo>
                  <a:pt x="5597" y="6644"/>
                </a:lnTo>
                <a:lnTo>
                  <a:pt x="5816" y="7057"/>
                </a:lnTo>
                <a:lnTo>
                  <a:pt x="5913" y="7301"/>
                </a:lnTo>
                <a:lnTo>
                  <a:pt x="5986" y="7568"/>
                </a:lnTo>
                <a:lnTo>
                  <a:pt x="6059" y="7836"/>
                </a:lnTo>
                <a:lnTo>
                  <a:pt x="6083" y="8104"/>
                </a:lnTo>
                <a:lnTo>
                  <a:pt x="6083" y="8323"/>
                </a:lnTo>
                <a:lnTo>
                  <a:pt x="6059" y="8542"/>
                </a:lnTo>
                <a:lnTo>
                  <a:pt x="5962" y="8858"/>
                </a:lnTo>
                <a:lnTo>
                  <a:pt x="5670" y="8712"/>
                </a:lnTo>
                <a:lnTo>
                  <a:pt x="5305" y="8493"/>
                </a:lnTo>
                <a:lnTo>
                  <a:pt x="4988" y="8250"/>
                </a:lnTo>
                <a:lnTo>
                  <a:pt x="4672" y="7958"/>
                </a:lnTo>
                <a:lnTo>
                  <a:pt x="4380" y="7666"/>
                </a:lnTo>
                <a:lnTo>
                  <a:pt x="4015" y="7179"/>
                </a:lnTo>
                <a:lnTo>
                  <a:pt x="3796" y="6911"/>
                </a:lnTo>
                <a:lnTo>
                  <a:pt x="3553" y="6619"/>
                </a:lnTo>
                <a:lnTo>
                  <a:pt x="3309" y="6376"/>
                </a:lnTo>
                <a:lnTo>
                  <a:pt x="3163" y="6279"/>
                </a:lnTo>
                <a:lnTo>
                  <a:pt x="3042" y="6181"/>
                </a:lnTo>
                <a:lnTo>
                  <a:pt x="2896" y="6108"/>
                </a:lnTo>
                <a:lnTo>
                  <a:pt x="2774" y="6060"/>
                </a:lnTo>
                <a:lnTo>
                  <a:pt x="2628" y="6035"/>
                </a:lnTo>
                <a:lnTo>
                  <a:pt x="2433" y="6035"/>
                </a:lnTo>
                <a:lnTo>
                  <a:pt x="2409" y="6060"/>
                </a:lnTo>
                <a:lnTo>
                  <a:pt x="2409" y="6108"/>
                </a:lnTo>
                <a:lnTo>
                  <a:pt x="2409" y="6157"/>
                </a:lnTo>
                <a:lnTo>
                  <a:pt x="2506" y="6279"/>
                </a:lnTo>
                <a:lnTo>
                  <a:pt x="2604" y="6425"/>
                </a:lnTo>
                <a:lnTo>
                  <a:pt x="2847" y="6668"/>
                </a:lnTo>
                <a:lnTo>
                  <a:pt x="3090" y="6911"/>
                </a:lnTo>
                <a:lnTo>
                  <a:pt x="3309" y="7130"/>
                </a:lnTo>
                <a:lnTo>
                  <a:pt x="3772" y="7739"/>
                </a:lnTo>
                <a:lnTo>
                  <a:pt x="4015" y="8031"/>
                </a:lnTo>
                <a:lnTo>
                  <a:pt x="4258" y="8323"/>
                </a:lnTo>
                <a:lnTo>
                  <a:pt x="4404" y="8444"/>
                </a:lnTo>
                <a:lnTo>
                  <a:pt x="4550" y="8590"/>
                </a:lnTo>
                <a:lnTo>
                  <a:pt x="4867" y="8834"/>
                </a:lnTo>
                <a:lnTo>
                  <a:pt x="5207" y="9053"/>
                </a:lnTo>
                <a:lnTo>
                  <a:pt x="5548" y="9247"/>
                </a:lnTo>
                <a:lnTo>
                  <a:pt x="5353" y="9345"/>
                </a:lnTo>
                <a:lnTo>
                  <a:pt x="5159" y="9418"/>
                </a:lnTo>
                <a:lnTo>
                  <a:pt x="4940" y="9466"/>
                </a:lnTo>
                <a:lnTo>
                  <a:pt x="4745" y="9491"/>
                </a:lnTo>
                <a:lnTo>
                  <a:pt x="4550" y="9491"/>
                </a:lnTo>
                <a:lnTo>
                  <a:pt x="4331" y="9466"/>
                </a:lnTo>
                <a:lnTo>
                  <a:pt x="4112" y="9442"/>
                </a:lnTo>
                <a:lnTo>
                  <a:pt x="3869" y="9369"/>
                </a:lnTo>
                <a:lnTo>
                  <a:pt x="3650" y="9296"/>
                </a:lnTo>
                <a:lnTo>
                  <a:pt x="3407" y="9174"/>
                </a:lnTo>
                <a:lnTo>
                  <a:pt x="3188" y="9053"/>
                </a:lnTo>
                <a:lnTo>
                  <a:pt x="2969" y="8907"/>
                </a:lnTo>
                <a:lnTo>
                  <a:pt x="2774" y="8761"/>
                </a:lnTo>
                <a:lnTo>
                  <a:pt x="2579" y="8590"/>
                </a:lnTo>
                <a:lnTo>
                  <a:pt x="2239" y="8201"/>
                </a:lnTo>
                <a:lnTo>
                  <a:pt x="2068" y="7982"/>
                </a:lnTo>
                <a:lnTo>
                  <a:pt x="1898" y="7714"/>
                </a:lnTo>
                <a:lnTo>
                  <a:pt x="1776" y="7471"/>
                </a:lnTo>
                <a:lnTo>
                  <a:pt x="1655" y="7179"/>
                </a:lnTo>
                <a:lnTo>
                  <a:pt x="1460" y="6619"/>
                </a:lnTo>
                <a:lnTo>
                  <a:pt x="1314" y="6060"/>
                </a:lnTo>
                <a:lnTo>
                  <a:pt x="1144" y="5330"/>
                </a:lnTo>
                <a:lnTo>
                  <a:pt x="1046" y="4940"/>
                </a:lnTo>
                <a:lnTo>
                  <a:pt x="998" y="4575"/>
                </a:lnTo>
                <a:lnTo>
                  <a:pt x="1265" y="4551"/>
                </a:lnTo>
                <a:lnTo>
                  <a:pt x="1557" y="4527"/>
                </a:lnTo>
                <a:close/>
                <a:moveTo>
                  <a:pt x="10974" y="14138"/>
                </a:moveTo>
                <a:lnTo>
                  <a:pt x="10755" y="14187"/>
                </a:lnTo>
                <a:lnTo>
                  <a:pt x="10536" y="14260"/>
                </a:lnTo>
                <a:lnTo>
                  <a:pt x="10098" y="14430"/>
                </a:lnTo>
                <a:lnTo>
                  <a:pt x="9855" y="14503"/>
                </a:lnTo>
                <a:lnTo>
                  <a:pt x="9636" y="14600"/>
                </a:lnTo>
                <a:lnTo>
                  <a:pt x="9198" y="14844"/>
                </a:lnTo>
                <a:lnTo>
                  <a:pt x="9173" y="14868"/>
                </a:lnTo>
                <a:lnTo>
                  <a:pt x="9149" y="14892"/>
                </a:lnTo>
                <a:lnTo>
                  <a:pt x="9173" y="14965"/>
                </a:lnTo>
                <a:lnTo>
                  <a:pt x="9198" y="14990"/>
                </a:lnTo>
                <a:lnTo>
                  <a:pt x="9246" y="15014"/>
                </a:lnTo>
                <a:lnTo>
                  <a:pt x="9271" y="15014"/>
                </a:lnTo>
                <a:lnTo>
                  <a:pt x="9490" y="14941"/>
                </a:lnTo>
                <a:lnTo>
                  <a:pt x="9757" y="14892"/>
                </a:lnTo>
                <a:lnTo>
                  <a:pt x="10268" y="14795"/>
                </a:lnTo>
                <a:lnTo>
                  <a:pt x="10512" y="14722"/>
                </a:lnTo>
                <a:lnTo>
                  <a:pt x="10731" y="14625"/>
                </a:lnTo>
                <a:lnTo>
                  <a:pt x="10828" y="14552"/>
                </a:lnTo>
                <a:lnTo>
                  <a:pt x="10925" y="14479"/>
                </a:lnTo>
                <a:lnTo>
                  <a:pt x="11023" y="14381"/>
                </a:lnTo>
                <a:lnTo>
                  <a:pt x="11096" y="14284"/>
                </a:lnTo>
                <a:lnTo>
                  <a:pt x="11096" y="14235"/>
                </a:lnTo>
                <a:lnTo>
                  <a:pt x="11071" y="14162"/>
                </a:lnTo>
                <a:lnTo>
                  <a:pt x="11023" y="14138"/>
                </a:lnTo>
                <a:close/>
                <a:moveTo>
                  <a:pt x="8297" y="13116"/>
                </a:moveTo>
                <a:lnTo>
                  <a:pt x="8614" y="13140"/>
                </a:lnTo>
                <a:lnTo>
                  <a:pt x="8443" y="13238"/>
                </a:lnTo>
                <a:lnTo>
                  <a:pt x="8370" y="13286"/>
                </a:lnTo>
                <a:lnTo>
                  <a:pt x="8297" y="13335"/>
                </a:lnTo>
                <a:lnTo>
                  <a:pt x="8273" y="13384"/>
                </a:lnTo>
                <a:lnTo>
                  <a:pt x="8249" y="13432"/>
                </a:lnTo>
                <a:lnTo>
                  <a:pt x="8273" y="13505"/>
                </a:lnTo>
                <a:lnTo>
                  <a:pt x="8322" y="13578"/>
                </a:lnTo>
                <a:lnTo>
                  <a:pt x="8370" y="13603"/>
                </a:lnTo>
                <a:lnTo>
                  <a:pt x="8419" y="13627"/>
                </a:lnTo>
                <a:lnTo>
                  <a:pt x="8614" y="13603"/>
                </a:lnTo>
                <a:lnTo>
                  <a:pt x="8784" y="13554"/>
                </a:lnTo>
                <a:lnTo>
                  <a:pt x="9125" y="13432"/>
                </a:lnTo>
                <a:lnTo>
                  <a:pt x="9271" y="13408"/>
                </a:lnTo>
                <a:lnTo>
                  <a:pt x="9538" y="13408"/>
                </a:lnTo>
                <a:lnTo>
                  <a:pt x="9660" y="13384"/>
                </a:lnTo>
                <a:lnTo>
                  <a:pt x="9782" y="13432"/>
                </a:lnTo>
                <a:lnTo>
                  <a:pt x="10220" y="13651"/>
                </a:lnTo>
                <a:lnTo>
                  <a:pt x="9952" y="13724"/>
                </a:lnTo>
                <a:lnTo>
                  <a:pt x="9709" y="13797"/>
                </a:lnTo>
                <a:lnTo>
                  <a:pt x="9149" y="13919"/>
                </a:lnTo>
                <a:lnTo>
                  <a:pt x="8857" y="13968"/>
                </a:lnTo>
                <a:lnTo>
                  <a:pt x="8589" y="14041"/>
                </a:lnTo>
                <a:lnTo>
                  <a:pt x="8541" y="14089"/>
                </a:lnTo>
                <a:lnTo>
                  <a:pt x="8516" y="14138"/>
                </a:lnTo>
                <a:lnTo>
                  <a:pt x="8541" y="14187"/>
                </a:lnTo>
                <a:lnTo>
                  <a:pt x="8589" y="14235"/>
                </a:lnTo>
                <a:lnTo>
                  <a:pt x="8857" y="14284"/>
                </a:lnTo>
                <a:lnTo>
                  <a:pt x="9125" y="14284"/>
                </a:lnTo>
                <a:lnTo>
                  <a:pt x="9392" y="14260"/>
                </a:lnTo>
                <a:lnTo>
                  <a:pt x="9660" y="14211"/>
                </a:lnTo>
                <a:lnTo>
                  <a:pt x="9903" y="14162"/>
                </a:lnTo>
                <a:lnTo>
                  <a:pt x="10171" y="14114"/>
                </a:lnTo>
                <a:lnTo>
                  <a:pt x="10414" y="14016"/>
                </a:lnTo>
                <a:lnTo>
                  <a:pt x="10536" y="13943"/>
                </a:lnTo>
                <a:lnTo>
                  <a:pt x="10633" y="13870"/>
                </a:lnTo>
                <a:lnTo>
                  <a:pt x="11096" y="14162"/>
                </a:lnTo>
                <a:lnTo>
                  <a:pt x="11558" y="14479"/>
                </a:lnTo>
                <a:lnTo>
                  <a:pt x="11631" y="14527"/>
                </a:lnTo>
                <a:lnTo>
                  <a:pt x="11193" y="14722"/>
                </a:lnTo>
                <a:lnTo>
                  <a:pt x="10852" y="14892"/>
                </a:lnTo>
                <a:lnTo>
                  <a:pt x="10512" y="15014"/>
                </a:lnTo>
                <a:lnTo>
                  <a:pt x="10171" y="15136"/>
                </a:lnTo>
                <a:lnTo>
                  <a:pt x="9830" y="15209"/>
                </a:lnTo>
                <a:lnTo>
                  <a:pt x="9782" y="15233"/>
                </a:lnTo>
                <a:lnTo>
                  <a:pt x="9782" y="15257"/>
                </a:lnTo>
                <a:lnTo>
                  <a:pt x="9782" y="15282"/>
                </a:lnTo>
                <a:lnTo>
                  <a:pt x="9830" y="15306"/>
                </a:lnTo>
                <a:lnTo>
                  <a:pt x="9976" y="15330"/>
                </a:lnTo>
                <a:lnTo>
                  <a:pt x="10122" y="15330"/>
                </a:lnTo>
                <a:lnTo>
                  <a:pt x="10414" y="15306"/>
                </a:lnTo>
                <a:lnTo>
                  <a:pt x="10731" y="15233"/>
                </a:lnTo>
                <a:lnTo>
                  <a:pt x="11023" y="15136"/>
                </a:lnTo>
                <a:lnTo>
                  <a:pt x="11485" y="14965"/>
                </a:lnTo>
                <a:lnTo>
                  <a:pt x="11996" y="14771"/>
                </a:lnTo>
                <a:lnTo>
                  <a:pt x="12337" y="15038"/>
                </a:lnTo>
                <a:lnTo>
                  <a:pt x="12093" y="15111"/>
                </a:lnTo>
                <a:lnTo>
                  <a:pt x="11874" y="15209"/>
                </a:lnTo>
                <a:lnTo>
                  <a:pt x="11436" y="15403"/>
                </a:lnTo>
                <a:lnTo>
                  <a:pt x="11047" y="15525"/>
                </a:lnTo>
                <a:lnTo>
                  <a:pt x="10682" y="15647"/>
                </a:lnTo>
                <a:lnTo>
                  <a:pt x="10293" y="15744"/>
                </a:lnTo>
                <a:lnTo>
                  <a:pt x="9903" y="15890"/>
                </a:lnTo>
                <a:lnTo>
                  <a:pt x="9879" y="15914"/>
                </a:lnTo>
                <a:lnTo>
                  <a:pt x="9879" y="15939"/>
                </a:lnTo>
                <a:lnTo>
                  <a:pt x="9879" y="15963"/>
                </a:lnTo>
                <a:lnTo>
                  <a:pt x="9903" y="15987"/>
                </a:lnTo>
                <a:lnTo>
                  <a:pt x="10098" y="16036"/>
                </a:lnTo>
                <a:lnTo>
                  <a:pt x="10268" y="16060"/>
                </a:lnTo>
                <a:lnTo>
                  <a:pt x="10463" y="16036"/>
                </a:lnTo>
                <a:lnTo>
                  <a:pt x="10658" y="16012"/>
                </a:lnTo>
                <a:lnTo>
                  <a:pt x="11023" y="15939"/>
                </a:lnTo>
                <a:lnTo>
                  <a:pt x="11388" y="15817"/>
                </a:lnTo>
                <a:lnTo>
                  <a:pt x="12020" y="15598"/>
                </a:lnTo>
                <a:lnTo>
                  <a:pt x="12337" y="15476"/>
                </a:lnTo>
                <a:lnTo>
                  <a:pt x="12629" y="15306"/>
                </a:lnTo>
                <a:lnTo>
                  <a:pt x="12921" y="15598"/>
                </a:lnTo>
                <a:lnTo>
                  <a:pt x="12434" y="15793"/>
                </a:lnTo>
                <a:lnTo>
                  <a:pt x="11947" y="15963"/>
                </a:lnTo>
                <a:lnTo>
                  <a:pt x="11534" y="16060"/>
                </a:lnTo>
                <a:lnTo>
                  <a:pt x="11096" y="16158"/>
                </a:lnTo>
                <a:lnTo>
                  <a:pt x="10682" y="16255"/>
                </a:lnTo>
                <a:lnTo>
                  <a:pt x="10487" y="16328"/>
                </a:lnTo>
                <a:lnTo>
                  <a:pt x="10293" y="16425"/>
                </a:lnTo>
                <a:lnTo>
                  <a:pt x="10268" y="16450"/>
                </a:lnTo>
                <a:lnTo>
                  <a:pt x="10268" y="16474"/>
                </a:lnTo>
                <a:lnTo>
                  <a:pt x="10268" y="16498"/>
                </a:lnTo>
                <a:lnTo>
                  <a:pt x="10293" y="16523"/>
                </a:lnTo>
                <a:lnTo>
                  <a:pt x="10512" y="16547"/>
                </a:lnTo>
                <a:lnTo>
                  <a:pt x="10731" y="16547"/>
                </a:lnTo>
                <a:lnTo>
                  <a:pt x="10950" y="16523"/>
                </a:lnTo>
                <a:lnTo>
                  <a:pt x="11169" y="16498"/>
                </a:lnTo>
                <a:lnTo>
                  <a:pt x="11607" y="16401"/>
                </a:lnTo>
                <a:lnTo>
                  <a:pt x="12020" y="16279"/>
                </a:lnTo>
                <a:lnTo>
                  <a:pt x="12312" y="16182"/>
                </a:lnTo>
                <a:lnTo>
                  <a:pt x="12604" y="16085"/>
                </a:lnTo>
                <a:lnTo>
                  <a:pt x="12872" y="15963"/>
                </a:lnTo>
                <a:lnTo>
                  <a:pt x="13140" y="15841"/>
                </a:lnTo>
                <a:lnTo>
                  <a:pt x="13164" y="15866"/>
                </a:lnTo>
                <a:lnTo>
                  <a:pt x="13407" y="16133"/>
                </a:lnTo>
                <a:lnTo>
                  <a:pt x="12994" y="16231"/>
                </a:lnTo>
                <a:lnTo>
                  <a:pt x="12604" y="16377"/>
                </a:lnTo>
                <a:lnTo>
                  <a:pt x="11680" y="16669"/>
                </a:lnTo>
                <a:lnTo>
                  <a:pt x="10779" y="16912"/>
                </a:lnTo>
                <a:lnTo>
                  <a:pt x="10731" y="16961"/>
                </a:lnTo>
                <a:lnTo>
                  <a:pt x="10706" y="17034"/>
                </a:lnTo>
                <a:lnTo>
                  <a:pt x="10731" y="17082"/>
                </a:lnTo>
                <a:lnTo>
                  <a:pt x="10804" y="17107"/>
                </a:lnTo>
                <a:lnTo>
                  <a:pt x="11023" y="17082"/>
                </a:lnTo>
                <a:lnTo>
                  <a:pt x="11242" y="17082"/>
                </a:lnTo>
                <a:lnTo>
                  <a:pt x="11680" y="16985"/>
                </a:lnTo>
                <a:lnTo>
                  <a:pt x="12093" y="16888"/>
                </a:lnTo>
                <a:lnTo>
                  <a:pt x="12531" y="16742"/>
                </a:lnTo>
                <a:lnTo>
                  <a:pt x="13091" y="16571"/>
                </a:lnTo>
                <a:lnTo>
                  <a:pt x="13626" y="16401"/>
                </a:lnTo>
                <a:lnTo>
                  <a:pt x="13870" y="16717"/>
                </a:lnTo>
                <a:lnTo>
                  <a:pt x="14089" y="17058"/>
                </a:lnTo>
                <a:lnTo>
                  <a:pt x="13894" y="17155"/>
                </a:lnTo>
                <a:lnTo>
                  <a:pt x="13699" y="17228"/>
                </a:lnTo>
                <a:lnTo>
                  <a:pt x="13286" y="17350"/>
                </a:lnTo>
                <a:lnTo>
                  <a:pt x="12872" y="17423"/>
                </a:lnTo>
                <a:lnTo>
                  <a:pt x="12434" y="17472"/>
                </a:lnTo>
                <a:lnTo>
                  <a:pt x="11339" y="17618"/>
                </a:lnTo>
                <a:lnTo>
                  <a:pt x="10220" y="17788"/>
                </a:lnTo>
                <a:lnTo>
                  <a:pt x="9587" y="17885"/>
                </a:lnTo>
                <a:lnTo>
                  <a:pt x="8930" y="17934"/>
                </a:lnTo>
                <a:lnTo>
                  <a:pt x="8297" y="17958"/>
                </a:lnTo>
                <a:lnTo>
                  <a:pt x="7032" y="17958"/>
                </a:lnTo>
                <a:lnTo>
                  <a:pt x="6400" y="17910"/>
                </a:lnTo>
                <a:lnTo>
                  <a:pt x="5110" y="17837"/>
                </a:lnTo>
                <a:lnTo>
                  <a:pt x="3918" y="17764"/>
                </a:lnTo>
                <a:lnTo>
                  <a:pt x="3334" y="17715"/>
                </a:lnTo>
                <a:lnTo>
                  <a:pt x="2725" y="17666"/>
                </a:lnTo>
                <a:lnTo>
                  <a:pt x="2166" y="17618"/>
                </a:lnTo>
                <a:lnTo>
                  <a:pt x="1849" y="17569"/>
                </a:lnTo>
                <a:lnTo>
                  <a:pt x="1533" y="17520"/>
                </a:lnTo>
                <a:lnTo>
                  <a:pt x="1217" y="17447"/>
                </a:lnTo>
                <a:lnTo>
                  <a:pt x="925" y="17350"/>
                </a:lnTo>
                <a:lnTo>
                  <a:pt x="681" y="17204"/>
                </a:lnTo>
                <a:lnTo>
                  <a:pt x="560" y="17131"/>
                </a:lnTo>
                <a:lnTo>
                  <a:pt x="462" y="17034"/>
                </a:lnTo>
                <a:lnTo>
                  <a:pt x="754" y="16644"/>
                </a:lnTo>
                <a:lnTo>
                  <a:pt x="1046" y="16279"/>
                </a:lnTo>
                <a:lnTo>
                  <a:pt x="1363" y="15914"/>
                </a:lnTo>
                <a:lnTo>
                  <a:pt x="1703" y="15574"/>
                </a:lnTo>
                <a:lnTo>
                  <a:pt x="2044" y="15257"/>
                </a:lnTo>
                <a:lnTo>
                  <a:pt x="2409" y="14941"/>
                </a:lnTo>
                <a:lnTo>
                  <a:pt x="2798" y="14649"/>
                </a:lnTo>
                <a:lnTo>
                  <a:pt x="3212" y="14381"/>
                </a:lnTo>
                <a:lnTo>
                  <a:pt x="3699" y="14089"/>
                </a:lnTo>
                <a:lnTo>
                  <a:pt x="4185" y="13870"/>
                </a:lnTo>
                <a:lnTo>
                  <a:pt x="4721" y="13676"/>
                </a:lnTo>
                <a:lnTo>
                  <a:pt x="5232" y="13505"/>
                </a:lnTo>
                <a:lnTo>
                  <a:pt x="5767" y="13384"/>
                </a:lnTo>
                <a:lnTo>
                  <a:pt x="6327" y="13286"/>
                </a:lnTo>
                <a:lnTo>
                  <a:pt x="6862" y="13189"/>
                </a:lnTo>
                <a:lnTo>
                  <a:pt x="7421" y="13140"/>
                </a:lnTo>
                <a:lnTo>
                  <a:pt x="7373" y="13603"/>
                </a:lnTo>
                <a:lnTo>
                  <a:pt x="7276" y="14065"/>
                </a:lnTo>
                <a:lnTo>
                  <a:pt x="7276" y="14187"/>
                </a:lnTo>
                <a:lnTo>
                  <a:pt x="7324" y="14284"/>
                </a:lnTo>
                <a:lnTo>
                  <a:pt x="7397" y="14357"/>
                </a:lnTo>
                <a:lnTo>
                  <a:pt x="7494" y="14381"/>
                </a:lnTo>
                <a:lnTo>
                  <a:pt x="7592" y="14406"/>
                </a:lnTo>
                <a:lnTo>
                  <a:pt x="7689" y="14381"/>
                </a:lnTo>
                <a:lnTo>
                  <a:pt x="7762" y="14308"/>
                </a:lnTo>
                <a:lnTo>
                  <a:pt x="7811" y="14211"/>
                </a:lnTo>
                <a:lnTo>
                  <a:pt x="7884" y="13676"/>
                </a:lnTo>
                <a:lnTo>
                  <a:pt x="7957" y="13116"/>
                </a:lnTo>
                <a:close/>
                <a:moveTo>
                  <a:pt x="6886" y="1"/>
                </a:moveTo>
                <a:lnTo>
                  <a:pt x="6813" y="25"/>
                </a:lnTo>
                <a:lnTo>
                  <a:pt x="6765" y="25"/>
                </a:lnTo>
                <a:lnTo>
                  <a:pt x="6740" y="74"/>
                </a:lnTo>
                <a:lnTo>
                  <a:pt x="6740" y="98"/>
                </a:lnTo>
                <a:lnTo>
                  <a:pt x="6740" y="147"/>
                </a:lnTo>
                <a:lnTo>
                  <a:pt x="6862" y="536"/>
                </a:lnTo>
                <a:lnTo>
                  <a:pt x="7008" y="926"/>
                </a:lnTo>
                <a:lnTo>
                  <a:pt x="7130" y="1315"/>
                </a:lnTo>
                <a:lnTo>
                  <a:pt x="7227" y="1704"/>
                </a:lnTo>
                <a:lnTo>
                  <a:pt x="7300" y="2118"/>
                </a:lnTo>
                <a:lnTo>
                  <a:pt x="7349" y="2556"/>
                </a:lnTo>
                <a:lnTo>
                  <a:pt x="7373" y="2994"/>
                </a:lnTo>
                <a:lnTo>
                  <a:pt x="7373" y="3407"/>
                </a:lnTo>
                <a:lnTo>
                  <a:pt x="7324" y="3870"/>
                </a:lnTo>
                <a:lnTo>
                  <a:pt x="7276" y="4332"/>
                </a:lnTo>
                <a:lnTo>
                  <a:pt x="7105" y="5257"/>
                </a:lnTo>
                <a:lnTo>
                  <a:pt x="6911" y="6181"/>
                </a:lnTo>
                <a:lnTo>
                  <a:pt x="6838" y="6644"/>
                </a:lnTo>
                <a:lnTo>
                  <a:pt x="6765" y="7106"/>
                </a:lnTo>
                <a:lnTo>
                  <a:pt x="6716" y="7666"/>
                </a:lnTo>
                <a:lnTo>
                  <a:pt x="6716" y="8201"/>
                </a:lnTo>
                <a:lnTo>
                  <a:pt x="6765" y="8712"/>
                </a:lnTo>
                <a:lnTo>
                  <a:pt x="6838" y="9223"/>
                </a:lnTo>
                <a:lnTo>
                  <a:pt x="6424" y="9077"/>
                </a:lnTo>
                <a:lnTo>
                  <a:pt x="6497" y="8834"/>
                </a:lnTo>
                <a:lnTo>
                  <a:pt x="6570" y="8590"/>
                </a:lnTo>
                <a:lnTo>
                  <a:pt x="6594" y="8347"/>
                </a:lnTo>
                <a:lnTo>
                  <a:pt x="6594" y="8079"/>
                </a:lnTo>
                <a:lnTo>
                  <a:pt x="6570" y="7836"/>
                </a:lnTo>
                <a:lnTo>
                  <a:pt x="6521" y="7568"/>
                </a:lnTo>
                <a:lnTo>
                  <a:pt x="6448" y="7325"/>
                </a:lnTo>
                <a:lnTo>
                  <a:pt x="6351" y="7082"/>
                </a:lnTo>
                <a:lnTo>
                  <a:pt x="6254" y="6838"/>
                </a:lnTo>
                <a:lnTo>
                  <a:pt x="6132" y="6595"/>
                </a:lnTo>
                <a:lnTo>
                  <a:pt x="6010" y="6352"/>
                </a:lnTo>
                <a:lnTo>
                  <a:pt x="5864" y="6133"/>
                </a:lnTo>
                <a:lnTo>
                  <a:pt x="5694" y="5938"/>
                </a:lnTo>
                <a:lnTo>
                  <a:pt x="5548" y="5743"/>
                </a:lnTo>
                <a:lnTo>
                  <a:pt x="5378" y="5549"/>
                </a:lnTo>
                <a:lnTo>
                  <a:pt x="5207" y="5403"/>
                </a:lnTo>
                <a:lnTo>
                  <a:pt x="4964" y="5208"/>
                </a:lnTo>
                <a:lnTo>
                  <a:pt x="4696" y="5013"/>
                </a:lnTo>
                <a:lnTo>
                  <a:pt x="4429" y="4867"/>
                </a:lnTo>
                <a:lnTo>
                  <a:pt x="4161" y="4721"/>
                </a:lnTo>
                <a:lnTo>
                  <a:pt x="3869" y="4575"/>
                </a:lnTo>
                <a:lnTo>
                  <a:pt x="3577" y="4454"/>
                </a:lnTo>
                <a:lnTo>
                  <a:pt x="2993" y="4259"/>
                </a:lnTo>
                <a:lnTo>
                  <a:pt x="2506" y="4137"/>
                </a:lnTo>
                <a:lnTo>
                  <a:pt x="2239" y="4089"/>
                </a:lnTo>
                <a:lnTo>
                  <a:pt x="1971" y="4064"/>
                </a:lnTo>
                <a:lnTo>
                  <a:pt x="1679" y="4040"/>
                </a:lnTo>
                <a:lnTo>
                  <a:pt x="1411" y="4064"/>
                </a:lnTo>
                <a:lnTo>
                  <a:pt x="1168" y="4137"/>
                </a:lnTo>
                <a:lnTo>
                  <a:pt x="949" y="4235"/>
                </a:lnTo>
                <a:lnTo>
                  <a:pt x="900" y="4186"/>
                </a:lnTo>
                <a:lnTo>
                  <a:pt x="852" y="4137"/>
                </a:lnTo>
                <a:lnTo>
                  <a:pt x="803" y="4137"/>
                </a:lnTo>
                <a:lnTo>
                  <a:pt x="754" y="4186"/>
                </a:lnTo>
                <a:lnTo>
                  <a:pt x="681" y="4259"/>
                </a:lnTo>
                <a:lnTo>
                  <a:pt x="633" y="4356"/>
                </a:lnTo>
                <a:lnTo>
                  <a:pt x="608" y="4454"/>
                </a:lnTo>
                <a:lnTo>
                  <a:pt x="584" y="4575"/>
                </a:lnTo>
                <a:lnTo>
                  <a:pt x="584" y="4819"/>
                </a:lnTo>
                <a:lnTo>
                  <a:pt x="608" y="5062"/>
                </a:lnTo>
                <a:lnTo>
                  <a:pt x="657" y="5330"/>
                </a:lnTo>
                <a:lnTo>
                  <a:pt x="706" y="5597"/>
                </a:lnTo>
                <a:lnTo>
                  <a:pt x="803" y="6011"/>
                </a:lnTo>
                <a:lnTo>
                  <a:pt x="876" y="6352"/>
                </a:lnTo>
                <a:lnTo>
                  <a:pt x="973" y="6692"/>
                </a:lnTo>
                <a:lnTo>
                  <a:pt x="1071" y="7033"/>
                </a:lnTo>
                <a:lnTo>
                  <a:pt x="1192" y="7349"/>
                </a:lnTo>
                <a:lnTo>
                  <a:pt x="1338" y="7690"/>
                </a:lnTo>
                <a:lnTo>
                  <a:pt x="1484" y="8006"/>
                </a:lnTo>
                <a:lnTo>
                  <a:pt x="1679" y="8298"/>
                </a:lnTo>
                <a:lnTo>
                  <a:pt x="1874" y="8566"/>
                </a:lnTo>
                <a:lnTo>
                  <a:pt x="2068" y="8809"/>
                </a:lnTo>
                <a:lnTo>
                  <a:pt x="2287" y="9004"/>
                </a:lnTo>
                <a:lnTo>
                  <a:pt x="2531" y="9199"/>
                </a:lnTo>
                <a:lnTo>
                  <a:pt x="2774" y="9393"/>
                </a:lnTo>
                <a:lnTo>
                  <a:pt x="3042" y="9539"/>
                </a:lnTo>
                <a:lnTo>
                  <a:pt x="3309" y="9685"/>
                </a:lnTo>
                <a:lnTo>
                  <a:pt x="3577" y="9807"/>
                </a:lnTo>
                <a:lnTo>
                  <a:pt x="3869" y="9904"/>
                </a:lnTo>
                <a:lnTo>
                  <a:pt x="4161" y="9977"/>
                </a:lnTo>
                <a:lnTo>
                  <a:pt x="4453" y="10001"/>
                </a:lnTo>
                <a:lnTo>
                  <a:pt x="4745" y="10001"/>
                </a:lnTo>
                <a:lnTo>
                  <a:pt x="5013" y="9977"/>
                </a:lnTo>
                <a:lnTo>
                  <a:pt x="5280" y="9904"/>
                </a:lnTo>
                <a:lnTo>
                  <a:pt x="5548" y="9807"/>
                </a:lnTo>
                <a:lnTo>
                  <a:pt x="5816" y="9685"/>
                </a:lnTo>
                <a:lnTo>
                  <a:pt x="6059" y="9539"/>
                </a:lnTo>
                <a:lnTo>
                  <a:pt x="6278" y="9637"/>
                </a:lnTo>
                <a:lnTo>
                  <a:pt x="6521" y="9734"/>
                </a:lnTo>
                <a:lnTo>
                  <a:pt x="6740" y="9783"/>
                </a:lnTo>
                <a:lnTo>
                  <a:pt x="6984" y="9807"/>
                </a:lnTo>
                <a:lnTo>
                  <a:pt x="7203" y="10634"/>
                </a:lnTo>
                <a:lnTo>
                  <a:pt x="7324" y="11145"/>
                </a:lnTo>
                <a:lnTo>
                  <a:pt x="7421" y="11632"/>
                </a:lnTo>
                <a:lnTo>
                  <a:pt x="7446" y="12143"/>
                </a:lnTo>
                <a:lnTo>
                  <a:pt x="7446" y="12629"/>
                </a:lnTo>
                <a:lnTo>
                  <a:pt x="6886" y="12678"/>
                </a:lnTo>
                <a:lnTo>
                  <a:pt x="6327" y="12775"/>
                </a:lnTo>
                <a:lnTo>
                  <a:pt x="5767" y="12873"/>
                </a:lnTo>
                <a:lnTo>
                  <a:pt x="5207" y="12994"/>
                </a:lnTo>
                <a:lnTo>
                  <a:pt x="4648" y="13165"/>
                </a:lnTo>
                <a:lnTo>
                  <a:pt x="4112" y="13359"/>
                </a:lnTo>
                <a:lnTo>
                  <a:pt x="3601" y="13603"/>
                </a:lnTo>
                <a:lnTo>
                  <a:pt x="3090" y="13870"/>
                </a:lnTo>
                <a:lnTo>
                  <a:pt x="2652" y="14138"/>
                </a:lnTo>
                <a:lnTo>
                  <a:pt x="2239" y="14454"/>
                </a:lnTo>
                <a:lnTo>
                  <a:pt x="1825" y="14795"/>
                </a:lnTo>
                <a:lnTo>
                  <a:pt x="1411" y="15136"/>
                </a:lnTo>
                <a:lnTo>
                  <a:pt x="1046" y="15525"/>
                </a:lnTo>
                <a:lnTo>
                  <a:pt x="706" y="15939"/>
                </a:lnTo>
                <a:lnTo>
                  <a:pt x="414" y="16377"/>
                </a:lnTo>
                <a:lnTo>
                  <a:pt x="146" y="16839"/>
                </a:lnTo>
                <a:lnTo>
                  <a:pt x="73" y="16863"/>
                </a:lnTo>
                <a:lnTo>
                  <a:pt x="24" y="16912"/>
                </a:lnTo>
                <a:lnTo>
                  <a:pt x="0" y="16985"/>
                </a:lnTo>
                <a:lnTo>
                  <a:pt x="0" y="17058"/>
                </a:lnTo>
                <a:lnTo>
                  <a:pt x="73" y="17204"/>
                </a:lnTo>
                <a:lnTo>
                  <a:pt x="146" y="17326"/>
                </a:lnTo>
                <a:lnTo>
                  <a:pt x="219" y="17423"/>
                </a:lnTo>
                <a:lnTo>
                  <a:pt x="316" y="17520"/>
                </a:lnTo>
                <a:lnTo>
                  <a:pt x="438" y="17618"/>
                </a:lnTo>
                <a:lnTo>
                  <a:pt x="560" y="17691"/>
                </a:lnTo>
                <a:lnTo>
                  <a:pt x="852" y="17812"/>
                </a:lnTo>
                <a:lnTo>
                  <a:pt x="1144" y="17910"/>
                </a:lnTo>
                <a:lnTo>
                  <a:pt x="1460" y="17982"/>
                </a:lnTo>
                <a:lnTo>
                  <a:pt x="1995" y="18080"/>
                </a:lnTo>
                <a:lnTo>
                  <a:pt x="2725" y="18177"/>
                </a:lnTo>
                <a:lnTo>
                  <a:pt x="3455" y="18226"/>
                </a:lnTo>
                <a:lnTo>
                  <a:pt x="4940" y="18323"/>
                </a:lnTo>
                <a:lnTo>
                  <a:pt x="6205" y="18396"/>
                </a:lnTo>
                <a:lnTo>
                  <a:pt x="7470" y="18469"/>
                </a:lnTo>
                <a:lnTo>
                  <a:pt x="8078" y="18469"/>
                </a:lnTo>
                <a:lnTo>
                  <a:pt x="8711" y="18445"/>
                </a:lnTo>
                <a:lnTo>
                  <a:pt x="9344" y="18396"/>
                </a:lnTo>
                <a:lnTo>
                  <a:pt x="9976" y="18323"/>
                </a:lnTo>
                <a:lnTo>
                  <a:pt x="11339" y="18128"/>
                </a:lnTo>
                <a:lnTo>
                  <a:pt x="12726" y="17958"/>
                </a:lnTo>
                <a:lnTo>
                  <a:pt x="13140" y="17885"/>
                </a:lnTo>
                <a:lnTo>
                  <a:pt x="13553" y="17812"/>
                </a:lnTo>
                <a:lnTo>
                  <a:pt x="13967" y="17666"/>
                </a:lnTo>
                <a:lnTo>
                  <a:pt x="14162" y="17593"/>
                </a:lnTo>
                <a:lnTo>
                  <a:pt x="14356" y="17472"/>
                </a:lnTo>
                <a:lnTo>
                  <a:pt x="14429" y="17496"/>
                </a:lnTo>
                <a:lnTo>
                  <a:pt x="14502" y="17496"/>
                </a:lnTo>
                <a:lnTo>
                  <a:pt x="14575" y="17472"/>
                </a:lnTo>
                <a:lnTo>
                  <a:pt x="14624" y="17447"/>
                </a:lnTo>
                <a:lnTo>
                  <a:pt x="14673" y="17399"/>
                </a:lnTo>
                <a:lnTo>
                  <a:pt x="14721" y="17326"/>
                </a:lnTo>
                <a:lnTo>
                  <a:pt x="14721" y="17277"/>
                </a:lnTo>
                <a:lnTo>
                  <a:pt x="14697" y="17180"/>
                </a:lnTo>
                <a:lnTo>
                  <a:pt x="14600" y="16912"/>
                </a:lnTo>
                <a:lnTo>
                  <a:pt x="14454" y="16669"/>
                </a:lnTo>
                <a:lnTo>
                  <a:pt x="14283" y="16401"/>
                </a:lnTo>
                <a:lnTo>
                  <a:pt x="14113" y="16182"/>
                </a:lnTo>
                <a:lnTo>
                  <a:pt x="14137" y="16158"/>
                </a:lnTo>
                <a:lnTo>
                  <a:pt x="14137" y="16133"/>
                </a:lnTo>
                <a:lnTo>
                  <a:pt x="14137" y="16109"/>
                </a:lnTo>
                <a:lnTo>
                  <a:pt x="14113" y="16109"/>
                </a:lnTo>
                <a:lnTo>
                  <a:pt x="14040" y="16085"/>
                </a:lnTo>
                <a:lnTo>
                  <a:pt x="13699" y="15671"/>
                </a:lnTo>
                <a:lnTo>
                  <a:pt x="13553" y="15525"/>
                </a:lnTo>
                <a:lnTo>
                  <a:pt x="13626" y="15452"/>
                </a:lnTo>
                <a:lnTo>
                  <a:pt x="13626" y="15403"/>
                </a:lnTo>
                <a:lnTo>
                  <a:pt x="13626" y="15379"/>
                </a:lnTo>
                <a:lnTo>
                  <a:pt x="13602" y="15355"/>
                </a:lnTo>
                <a:lnTo>
                  <a:pt x="13553" y="15355"/>
                </a:lnTo>
                <a:lnTo>
                  <a:pt x="13432" y="15379"/>
                </a:lnTo>
                <a:lnTo>
                  <a:pt x="13188" y="15136"/>
                </a:lnTo>
                <a:lnTo>
                  <a:pt x="12945" y="14892"/>
                </a:lnTo>
                <a:lnTo>
                  <a:pt x="12385" y="14454"/>
                </a:lnTo>
                <a:lnTo>
                  <a:pt x="12361" y="14381"/>
                </a:lnTo>
                <a:lnTo>
                  <a:pt x="12312" y="14357"/>
                </a:lnTo>
                <a:lnTo>
                  <a:pt x="12264" y="14333"/>
                </a:lnTo>
                <a:lnTo>
                  <a:pt x="12069" y="14211"/>
                </a:lnTo>
                <a:lnTo>
                  <a:pt x="11582" y="13870"/>
                </a:lnTo>
                <a:lnTo>
                  <a:pt x="11071" y="13554"/>
                </a:lnTo>
                <a:lnTo>
                  <a:pt x="10560" y="13262"/>
                </a:lnTo>
                <a:lnTo>
                  <a:pt x="10025" y="12994"/>
                </a:lnTo>
                <a:lnTo>
                  <a:pt x="9782" y="12897"/>
                </a:lnTo>
                <a:lnTo>
                  <a:pt x="9538" y="12824"/>
                </a:lnTo>
                <a:lnTo>
                  <a:pt x="9295" y="12751"/>
                </a:lnTo>
                <a:lnTo>
                  <a:pt x="9027" y="12702"/>
                </a:lnTo>
                <a:lnTo>
                  <a:pt x="8516" y="12629"/>
                </a:lnTo>
                <a:lnTo>
                  <a:pt x="8005" y="12629"/>
                </a:lnTo>
                <a:lnTo>
                  <a:pt x="8005" y="12264"/>
                </a:lnTo>
                <a:lnTo>
                  <a:pt x="7981" y="11899"/>
                </a:lnTo>
                <a:lnTo>
                  <a:pt x="7957" y="11559"/>
                </a:lnTo>
                <a:lnTo>
                  <a:pt x="7884" y="11194"/>
                </a:lnTo>
                <a:lnTo>
                  <a:pt x="7786" y="10731"/>
                </a:lnTo>
                <a:lnTo>
                  <a:pt x="7640" y="10269"/>
                </a:lnTo>
                <a:lnTo>
                  <a:pt x="7494" y="9807"/>
                </a:lnTo>
                <a:lnTo>
                  <a:pt x="7349" y="9345"/>
                </a:lnTo>
                <a:lnTo>
                  <a:pt x="7300" y="9077"/>
                </a:lnTo>
                <a:lnTo>
                  <a:pt x="7251" y="8809"/>
                </a:lnTo>
                <a:lnTo>
                  <a:pt x="7203" y="8250"/>
                </a:lnTo>
                <a:lnTo>
                  <a:pt x="7203" y="7666"/>
                </a:lnTo>
                <a:lnTo>
                  <a:pt x="7251" y="7106"/>
                </a:lnTo>
                <a:lnTo>
                  <a:pt x="7324" y="6522"/>
                </a:lnTo>
                <a:lnTo>
                  <a:pt x="7421" y="5938"/>
                </a:lnTo>
                <a:lnTo>
                  <a:pt x="7616" y="4746"/>
                </a:lnTo>
                <a:lnTo>
                  <a:pt x="7884" y="4746"/>
                </a:lnTo>
                <a:lnTo>
                  <a:pt x="8127" y="4673"/>
                </a:lnTo>
                <a:lnTo>
                  <a:pt x="8370" y="4575"/>
                </a:lnTo>
                <a:lnTo>
                  <a:pt x="8638" y="4454"/>
                </a:lnTo>
                <a:lnTo>
                  <a:pt x="8760" y="4527"/>
                </a:lnTo>
                <a:lnTo>
                  <a:pt x="8906" y="4624"/>
                </a:lnTo>
                <a:lnTo>
                  <a:pt x="9076" y="4673"/>
                </a:lnTo>
                <a:lnTo>
                  <a:pt x="9246" y="4721"/>
                </a:lnTo>
                <a:lnTo>
                  <a:pt x="9587" y="4794"/>
                </a:lnTo>
                <a:lnTo>
                  <a:pt x="10122" y="4794"/>
                </a:lnTo>
                <a:lnTo>
                  <a:pt x="10366" y="4746"/>
                </a:lnTo>
                <a:lnTo>
                  <a:pt x="10609" y="4673"/>
                </a:lnTo>
                <a:lnTo>
                  <a:pt x="10828" y="4575"/>
                </a:lnTo>
                <a:lnTo>
                  <a:pt x="11071" y="4454"/>
                </a:lnTo>
                <a:lnTo>
                  <a:pt x="11266" y="4308"/>
                </a:lnTo>
                <a:lnTo>
                  <a:pt x="11461" y="4162"/>
                </a:lnTo>
                <a:lnTo>
                  <a:pt x="11607" y="3967"/>
                </a:lnTo>
                <a:lnTo>
                  <a:pt x="11728" y="3797"/>
                </a:lnTo>
                <a:lnTo>
                  <a:pt x="11850" y="3602"/>
                </a:lnTo>
                <a:lnTo>
                  <a:pt x="11947" y="3407"/>
                </a:lnTo>
                <a:lnTo>
                  <a:pt x="12020" y="3188"/>
                </a:lnTo>
                <a:lnTo>
                  <a:pt x="12142" y="2775"/>
                </a:lnTo>
                <a:lnTo>
                  <a:pt x="12215" y="2312"/>
                </a:lnTo>
                <a:lnTo>
                  <a:pt x="12288" y="1850"/>
                </a:lnTo>
                <a:lnTo>
                  <a:pt x="12312" y="1412"/>
                </a:lnTo>
                <a:lnTo>
                  <a:pt x="12361" y="512"/>
                </a:lnTo>
                <a:lnTo>
                  <a:pt x="12458" y="463"/>
                </a:lnTo>
                <a:lnTo>
                  <a:pt x="12507" y="390"/>
                </a:lnTo>
                <a:lnTo>
                  <a:pt x="12531" y="317"/>
                </a:lnTo>
                <a:lnTo>
                  <a:pt x="12507" y="220"/>
                </a:lnTo>
                <a:lnTo>
                  <a:pt x="12483" y="147"/>
                </a:lnTo>
                <a:lnTo>
                  <a:pt x="12434" y="98"/>
                </a:lnTo>
                <a:lnTo>
                  <a:pt x="12337" y="74"/>
                </a:lnTo>
                <a:lnTo>
                  <a:pt x="12264" y="98"/>
                </a:lnTo>
                <a:lnTo>
                  <a:pt x="12069" y="147"/>
                </a:lnTo>
                <a:lnTo>
                  <a:pt x="12045" y="147"/>
                </a:lnTo>
                <a:lnTo>
                  <a:pt x="11631" y="269"/>
                </a:lnTo>
                <a:lnTo>
                  <a:pt x="11217" y="366"/>
                </a:lnTo>
                <a:lnTo>
                  <a:pt x="10804" y="463"/>
                </a:lnTo>
                <a:lnTo>
                  <a:pt x="10390" y="561"/>
                </a:lnTo>
                <a:lnTo>
                  <a:pt x="10001" y="707"/>
                </a:lnTo>
                <a:lnTo>
                  <a:pt x="9611" y="877"/>
                </a:lnTo>
                <a:lnTo>
                  <a:pt x="9417" y="974"/>
                </a:lnTo>
                <a:lnTo>
                  <a:pt x="9246" y="1096"/>
                </a:lnTo>
                <a:lnTo>
                  <a:pt x="9076" y="1242"/>
                </a:lnTo>
                <a:lnTo>
                  <a:pt x="8906" y="1388"/>
                </a:lnTo>
                <a:lnTo>
                  <a:pt x="8735" y="1558"/>
                </a:lnTo>
                <a:lnTo>
                  <a:pt x="8614" y="1753"/>
                </a:lnTo>
                <a:lnTo>
                  <a:pt x="8492" y="1947"/>
                </a:lnTo>
                <a:lnTo>
                  <a:pt x="8395" y="2142"/>
                </a:lnTo>
                <a:lnTo>
                  <a:pt x="8297" y="2361"/>
                </a:lnTo>
                <a:lnTo>
                  <a:pt x="8249" y="2580"/>
                </a:lnTo>
                <a:lnTo>
                  <a:pt x="8200" y="2799"/>
                </a:lnTo>
                <a:lnTo>
                  <a:pt x="8151" y="3042"/>
                </a:lnTo>
                <a:lnTo>
                  <a:pt x="8151" y="3286"/>
                </a:lnTo>
                <a:lnTo>
                  <a:pt x="8200" y="3578"/>
                </a:lnTo>
                <a:lnTo>
                  <a:pt x="8224" y="3724"/>
                </a:lnTo>
                <a:lnTo>
                  <a:pt x="8297" y="3845"/>
                </a:lnTo>
                <a:lnTo>
                  <a:pt x="8370" y="3967"/>
                </a:lnTo>
                <a:lnTo>
                  <a:pt x="8443" y="4040"/>
                </a:lnTo>
                <a:lnTo>
                  <a:pt x="8443" y="4064"/>
                </a:lnTo>
                <a:lnTo>
                  <a:pt x="8370" y="4089"/>
                </a:lnTo>
                <a:lnTo>
                  <a:pt x="8200" y="4186"/>
                </a:lnTo>
                <a:lnTo>
                  <a:pt x="8030" y="4259"/>
                </a:lnTo>
                <a:lnTo>
                  <a:pt x="7689" y="4381"/>
                </a:lnTo>
                <a:lnTo>
                  <a:pt x="7762" y="3797"/>
                </a:lnTo>
                <a:lnTo>
                  <a:pt x="7811" y="3237"/>
                </a:lnTo>
                <a:lnTo>
                  <a:pt x="7811" y="2702"/>
                </a:lnTo>
                <a:lnTo>
                  <a:pt x="7786" y="2142"/>
                </a:lnTo>
                <a:lnTo>
                  <a:pt x="7738" y="1874"/>
                </a:lnTo>
                <a:lnTo>
                  <a:pt x="7689" y="1607"/>
                </a:lnTo>
                <a:lnTo>
                  <a:pt x="7616" y="1339"/>
                </a:lnTo>
                <a:lnTo>
                  <a:pt x="7519" y="1072"/>
                </a:lnTo>
                <a:lnTo>
                  <a:pt x="7421" y="828"/>
                </a:lnTo>
                <a:lnTo>
                  <a:pt x="7300" y="561"/>
                </a:lnTo>
                <a:lnTo>
                  <a:pt x="7130" y="317"/>
                </a:lnTo>
                <a:lnTo>
                  <a:pt x="6959" y="50"/>
                </a:lnTo>
                <a:lnTo>
                  <a:pt x="6935" y="25"/>
                </a:lnTo>
                <a:lnTo>
                  <a:pt x="688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48"/>
          <p:cNvSpPr/>
          <p:nvPr/>
        </p:nvSpPr>
        <p:spPr>
          <a:xfrm>
            <a:off x="2686468" y="3724229"/>
            <a:ext cx="320152" cy="278305"/>
          </a:xfrm>
          <a:custGeom>
            <a:rect b="b" l="l" r="r" t="t"/>
            <a:pathLst>
              <a:path extrusionOk="0" h="14405" w="16571">
                <a:moveTo>
                  <a:pt x="8103" y="4623"/>
                </a:moveTo>
                <a:lnTo>
                  <a:pt x="7811" y="4818"/>
                </a:lnTo>
                <a:lnTo>
                  <a:pt x="7665" y="4915"/>
                </a:lnTo>
                <a:lnTo>
                  <a:pt x="7519" y="5013"/>
                </a:lnTo>
                <a:lnTo>
                  <a:pt x="7470" y="4623"/>
                </a:lnTo>
                <a:close/>
                <a:moveTo>
                  <a:pt x="8516" y="4599"/>
                </a:moveTo>
                <a:lnTo>
                  <a:pt x="8760" y="4623"/>
                </a:lnTo>
                <a:lnTo>
                  <a:pt x="9003" y="4648"/>
                </a:lnTo>
                <a:lnTo>
                  <a:pt x="9027" y="4648"/>
                </a:lnTo>
                <a:lnTo>
                  <a:pt x="8979" y="4672"/>
                </a:lnTo>
                <a:lnTo>
                  <a:pt x="8930" y="4721"/>
                </a:lnTo>
                <a:lnTo>
                  <a:pt x="8930" y="4696"/>
                </a:lnTo>
                <a:lnTo>
                  <a:pt x="8857" y="4769"/>
                </a:lnTo>
                <a:lnTo>
                  <a:pt x="8735" y="4818"/>
                </a:lnTo>
                <a:lnTo>
                  <a:pt x="8541" y="4940"/>
                </a:lnTo>
                <a:lnTo>
                  <a:pt x="8273" y="5134"/>
                </a:lnTo>
                <a:lnTo>
                  <a:pt x="8030" y="5329"/>
                </a:lnTo>
                <a:lnTo>
                  <a:pt x="7811" y="5475"/>
                </a:lnTo>
                <a:lnTo>
                  <a:pt x="7567" y="5621"/>
                </a:lnTo>
                <a:lnTo>
                  <a:pt x="7543" y="5256"/>
                </a:lnTo>
                <a:lnTo>
                  <a:pt x="7665" y="5232"/>
                </a:lnTo>
                <a:lnTo>
                  <a:pt x="7786" y="5159"/>
                </a:lnTo>
                <a:lnTo>
                  <a:pt x="8005" y="5037"/>
                </a:lnTo>
                <a:lnTo>
                  <a:pt x="8297" y="4842"/>
                </a:lnTo>
                <a:lnTo>
                  <a:pt x="8443" y="4745"/>
                </a:lnTo>
                <a:lnTo>
                  <a:pt x="8516" y="4599"/>
                </a:lnTo>
                <a:close/>
                <a:moveTo>
                  <a:pt x="9003" y="5086"/>
                </a:moveTo>
                <a:lnTo>
                  <a:pt x="8930" y="5572"/>
                </a:lnTo>
                <a:lnTo>
                  <a:pt x="8881" y="5572"/>
                </a:lnTo>
                <a:lnTo>
                  <a:pt x="8833" y="5597"/>
                </a:lnTo>
                <a:lnTo>
                  <a:pt x="8419" y="5864"/>
                </a:lnTo>
                <a:lnTo>
                  <a:pt x="8005" y="6108"/>
                </a:lnTo>
                <a:lnTo>
                  <a:pt x="7835" y="6181"/>
                </a:lnTo>
                <a:lnTo>
                  <a:pt x="7640" y="6278"/>
                </a:lnTo>
                <a:lnTo>
                  <a:pt x="7616" y="5889"/>
                </a:lnTo>
                <a:lnTo>
                  <a:pt x="7738" y="5840"/>
                </a:lnTo>
                <a:lnTo>
                  <a:pt x="7859" y="5791"/>
                </a:lnTo>
                <a:lnTo>
                  <a:pt x="8103" y="5645"/>
                </a:lnTo>
                <a:lnTo>
                  <a:pt x="9003" y="5086"/>
                </a:lnTo>
                <a:close/>
                <a:moveTo>
                  <a:pt x="8881" y="6010"/>
                </a:moveTo>
                <a:lnTo>
                  <a:pt x="8857" y="6181"/>
                </a:lnTo>
                <a:lnTo>
                  <a:pt x="8857" y="6254"/>
                </a:lnTo>
                <a:lnTo>
                  <a:pt x="8784" y="6254"/>
                </a:lnTo>
                <a:lnTo>
                  <a:pt x="8735" y="6278"/>
                </a:lnTo>
                <a:lnTo>
                  <a:pt x="8200" y="6570"/>
                </a:lnTo>
                <a:lnTo>
                  <a:pt x="7689" y="6862"/>
                </a:lnTo>
                <a:lnTo>
                  <a:pt x="7665" y="6594"/>
                </a:lnTo>
                <a:lnTo>
                  <a:pt x="7811" y="6570"/>
                </a:lnTo>
                <a:lnTo>
                  <a:pt x="7932" y="6521"/>
                </a:lnTo>
                <a:lnTo>
                  <a:pt x="8176" y="6400"/>
                </a:lnTo>
                <a:lnTo>
                  <a:pt x="8541" y="6229"/>
                </a:lnTo>
                <a:lnTo>
                  <a:pt x="8711" y="6132"/>
                </a:lnTo>
                <a:lnTo>
                  <a:pt x="8881" y="6010"/>
                </a:lnTo>
                <a:close/>
                <a:moveTo>
                  <a:pt x="8833" y="6594"/>
                </a:moveTo>
                <a:lnTo>
                  <a:pt x="8808" y="6765"/>
                </a:lnTo>
                <a:lnTo>
                  <a:pt x="8760" y="6789"/>
                </a:lnTo>
                <a:lnTo>
                  <a:pt x="8565" y="6862"/>
                </a:lnTo>
                <a:lnTo>
                  <a:pt x="8395" y="6959"/>
                </a:lnTo>
                <a:lnTo>
                  <a:pt x="8054" y="7178"/>
                </a:lnTo>
                <a:lnTo>
                  <a:pt x="7859" y="7300"/>
                </a:lnTo>
                <a:lnTo>
                  <a:pt x="7689" y="7446"/>
                </a:lnTo>
                <a:lnTo>
                  <a:pt x="7689" y="7105"/>
                </a:lnTo>
                <a:lnTo>
                  <a:pt x="8273" y="6862"/>
                </a:lnTo>
                <a:lnTo>
                  <a:pt x="8833" y="6594"/>
                </a:lnTo>
                <a:close/>
                <a:moveTo>
                  <a:pt x="8784" y="7154"/>
                </a:moveTo>
                <a:lnTo>
                  <a:pt x="8760" y="7470"/>
                </a:lnTo>
                <a:lnTo>
                  <a:pt x="8687" y="7495"/>
                </a:lnTo>
                <a:lnTo>
                  <a:pt x="8516" y="7568"/>
                </a:lnTo>
                <a:lnTo>
                  <a:pt x="8370" y="7665"/>
                </a:lnTo>
                <a:lnTo>
                  <a:pt x="8103" y="7884"/>
                </a:lnTo>
                <a:lnTo>
                  <a:pt x="7908" y="8030"/>
                </a:lnTo>
                <a:lnTo>
                  <a:pt x="7713" y="8200"/>
                </a:lnTo>
                <a:lnTo>
                  <a:pt x="7689" y="7787"/>
                </a:lnTo>
                <a:lnTo>
                  <a:pt x="7835" y="7714"/>
                </a:lnTo>
                <a:lnTo>
                  <a:pt x="7981" y="7641"/>
                </a:lnTo>
                <a:lnTo>
                  <a:pt x="8249" y="7470"/>
                </a:lnTo>
                <a:lnTo>
                  <a:pt x="8516" y="7300"/>
                </a:lnTo>
                <a:lnTo>
                  <a:pt x="8784" y="7154"/>
                </a:lnTo>
                <a:close/>
                <a:moveTo>
                  <a:pt x="8735" y="7835"/>
                </a:moveTo>
                <a:lnTo>
                  <a:pt x="8711" y="8103"/>
                </a:lnTo>
                <a:lnTo>
                  <a:pt x="8638" y="8127"/>
                </a:lnTo>
                <a:lnTo>
                  <a:pt x="8468" y="8249"/>
                </a:lnTo>
                <a:lnTo>
                  <a:pt x="8322" y="8371"/>
                </a:lnTo>
                <a:lnTo>
                  <a:pt x="8030" y="8662"/>
                </a:lnTo>
                <a:lnTo>
                  <a:pt x="7811" y="8857"/>
                </a:lnTo>
                <a:lnTo>
                  <a:pt x="7738" y="8444"/>
                </a:lnTo>
                <a:lnTo>
                  <a:pt x="7859" y="8395"/>
                </a:lnTo>
                <a:lnTo>
                  <a:pt x="8005" y="8322"/>
                </a:lnTo>
                <a:lnTo>
                  <a:pt x="8249" y="8176"/>
                </a:lnTo>
                <a:lnTo>
                  <a:pt x="8492" y="8006"/>
                </a:lnTo>
                <a:lnTo>
                  <a:pt x="8735" y="7835"/>
                </a:lnTo>
                <a:close/>
                <a:moveTo>
                  <a:pt x="8662" y="8687"/>
                </a:moveTo>
                <a:lnTo>
                  <a:pt x="8589" y="9198"/>
                </a:lnTo>
                <a:lnTo>
                  <a:pt x="8346" y="9125"/>
                </a:lnTo>
                <a:lnTo>
                  <a:pt x="8103" y="9100"/>
                </a:lnTo>
                <a:lnTo>
                  <a:pt x="8273" y="8979"/>
                </a:lnTo>
                <a:lnTo>
                  <a:pt x="8468" y="8833"/>
                </a:lnTo>
                <a:lnTo>
                  <a:pt x="8662" y="8687"/>
                </a:lnTo>
                <a:close/>
                <a:moveTo>
                  <a:pt x="7981" y="4088"/>
                </a:moveTo>
                <a:lnTo>
                  <a:pt x="7713" y="4112"/>
                </a:lnTo>
                <a:lnTo>
                  <a:pt x="7421" y="4137"/>
                </a:lnTo>
                <a:lnTo>
                  <a:pt x="7324" y="4137"/>
                </a:lnTo>
                <a:lnTo>
                  <a:pt x="7300" y="4161"/>
                </a:lnTo>
                <a:lnTo>
                  <a:pt x="7348" y="4210"/>
                </a:lnTo>
                <a:lnTo>
                  <a:pt x="7348" y="4210"/>
                </a:lnTo>
                <a:lnTo>
                  <a:pt x="7275" y="4185"/>
                </a:lnTo>
                <a:lnTo>
                  <a:pt x="7178" y="4185"/>
                </a:lnTo>
                <a:lnTo>
                  <a:pt x="7081" y="4234"/>
                </a:lnTo>
                <a:lnTo>
                  <a:pt x="7056" y="4283"/>
                </a:lnTo>
                <a:lnTo>
                  <a:pt x="7032" y="4331"/>
                </a:lnTo>
                <a:lnTo>
                  <a:pt x="7008" y="4502"/>
                </a:lnTo>
                <a:lnTo>
                  <a:pt x="6983" y="4672"/>
                </a:lnTo>
                <a:lnTo>
                  <a:pt x="6983" y="5037"/>
                </a:lnTo>
                <a:lnTo>
                  <a:pt x="7056" y="5743"/>
                </a:lnTo>
                <a:lnTo>
                  <a:pt x="7105" y="6448"/>
                </a:lnTo>
                <a:lnTo>
                  <a:pt x="7105" y="7154"/>
                </a:lnTo>
                <a:lnTo>
                  <a:pt x="7105" y="7738"/>
                </a:lnTo>
                <a:lnTo>
                  <a:pt x="7129" y="8322"/>
                </a:lnTo>
                <a:lnTo>
                  <a:pt x="7154" y="8638"/>
                </a:lnTo>
                <a:lnTo>
                  <a:pt x="7202" y="8930"/>
                </a:lnTo>
                <a:lnTo>
                  <a:pt x="7275" y="9198"/>
                </a:lnTo>
                <a:lnTo>
                  <a:pt x="7397" y="9465"/>
                </a:lnTo>
                <a:lnTo>
                  <a:pt x="7446" y="9538"/>
                </a:lnTo>
                <a:lnTo>
                  <a:pt x="7519" y="9587"/>
                </a:lnTo>
                <a:lnTo>
                  <a:pt x="7567" y="9636"/>
                </a:lnTo>
                <a:lnTo>
                  <a:pt x="7592" y="9660"/>
                </a:lnTo>
                <a:lnTo>
                  <a:pt x="7713" y="9660"/>
                </a:lnTo>
                <a:lnTo>
                  <a:pt x="7932" y="9563"/>
                </a:lnTo>
                <a:lnTo>
                  <a:pt x="8054" y="9538"/>
                </a:lnTo>
                <a:lnTo>
                  <a:pt x="8176" y="9538"/>
                </a:lnTo>
                <a:lnTo>
                  <a:pt x="8297" y="9587"/>
                </a:lnTo>
                <a:lnTo>
                  <a:pt x="8419" y="9636"/>
                </a:lnTo>
                <a:lnTo>
                  <a:pt x="8541" y="9684"/>
                </a:lnTo>
                <a:lnTo>
                  <a:pt x="8687" y="9709"/>
                </a:lnTo>
                <a:lnTo>
                  <a:pt x="8760" y="9709"/>
                </a:lnTo>
                <a:lnTo>
                  <a:pt x="8833" y="9684"/>
                </a:lnTo>
                <a:lnTo>
                  <a:pt x="8906" y="9636"/>
                </a:lnTo>
                <a:lnTo>
                  <a:pt x="8930" y="9563"/>
                </a:lnTo>
                <a:lnTo>
                  <a:pt x="9027" y="9490"/>
                </a:lnTo>
                <a:lnTo>
                  <a:pt x="9052" y="9441"/>
                </a:lnTo>
                <a:lnTo>
                  <a:pt x="9076" y="9392"/>
                </a:lnTo>
                <a:lnTo>
                  <a:pt x="9198" y="8760"/>
                </a:lnTo>
                <a:lnTo>
                  <a:pt x="9246" y="8127"/>
                </a:lnTo>
                <a:lnTo>
                  <a:pt x="9295" y="7495"/>
                </a:lnTo>
                <a:lnTo>
                  <a:pt x="9319" y="6886"/>
                </a:lnTo>
                <a:lnTo>
                  <a:pt x="9368" y="6278"/>
                </a:lnTo>
                <a:lnTo>
                  <a:pt x="9417" y="5694"/>
                </a:lnTo>
                <a:lnTo>
                  <a:pt x="9490" y="5110"/>
                </a:lnTo>
                <a:lnTo>
                  <a:pt x="9514" y="4526"/>
                </a:lnTo>
                <a:lnTo>
                  <a:pt x="9514" y="4453"/>
                </a:lnTo>
                <a:lnTo>
                  <a:pt x="9490" y="4404"/>
                </a:lnTo>
                <a:lnTo>
                  <a:pt x="9465" y="4356"/>
                </a:lnTo>
                <a:lnTo>
                  <a:pt x="9417" y="4331"/>
                </a:lnTo>
                <a:lnTo>
                  <a:pt x="9319" y="4307"/>
                </a:lnTo>
                <a:lnTo>
                  <a:pt x="9246" y="4210"/>
                </a:lnTo>
                <a:lnTo>
                  <a:pt x="9198" y="4185"/>
                </a:lnTo>
                <a:lnTo>
                  <a:pt x="9149" y="4161"/>
                </a:lnTo>
                <a:lnTo>
                  <a:pt x="8857" y="4112"/>
                </a:lnTo>
                <a:lnTo>
                  <a:pt x="8565" y="4088"/>
                </a:lnTo>
                <a:close/>
                <a:moveTo>
                  <a:pt x="8176" y="10585"/>
                </a:moveTo>
                <a:lnTo>
                  <a:pt x="7932" y="10804"/>
                </a:lnTo>
                <a:lnTo>
                  <a:pt x="7689" y="10974"/>
                </a:lnTo>
                <a:lnTo>
                  <a:pt x="7738" y="10877"/>
                </a:lnTo>
                <a:lnTo>
                  <a:pt x="7786" y="10755"/>
                </a:lnTo>
                <a:lnTo>
                  <a:pt x="7859" y="10658"/>
                </a:lnTo>
                <a:lnTo>
                  <a:pt x="7957" y="10585"/>
                </a:lnTo>
                <a:lnTo>
                  <a:pt x="8030" y="10609"/>
                </a:lnTo>
                <a:lnTo>
                  <a:pt x="8103" y="10585"/>
                </a:lnTo>
                <a:close/>
                <a:moveTo>
                  <a:pt x="8614" y="10682"/>
                </a:moveTo>
                <a:lnTo>
                  <a:pt x="8687" y="10779"/>
                </a:lnTo>
                <a:lnTo>
                  <a:pt x="8760" y="10877"/>
                </a:lnTo>
                <a:lnTo>
                  <a:pt x="8565" y="10998"/>
                </a:lnTo>
                <a:lnTo>
                  <a:pt x="8395" y="11144"/>
                </a:lnTo>
                <a:lnTo>
                  <a:pt x="8078" y="11436"/>
                </a:lnTo>
                <a:lnTo>
                  <a:pt x="7957" y="11582"/>
                </a:lnTo>
                <a:lnTo>
                  <a:pt x="7859" y="11704"/>
                </a:lnTo>
                <a:lnTo>
                  <a:pt x="7786" y="11826"/>
                </a:lnTo>
                <a:lnTo>
                  <a:pt x="7713" y="11728"/>
                </a:lnTo>
                <a:lnTo>
                  <a:pt x="7665" y="11607"/>
                </a:lnTo>
                <a:lnTo>
                  <a:pt x="7640" y="11485"/>
                </a:lnTo>
                <a:lnTo>
                  <a:pt x="7640" y="11363"/>
                </a:lnTo>
                <a:lnTo>
                  <a:pt x="7786" y="11315"/>
                </a:lnTo>
                <a:lnTo>
                  <a:pt x="7908" y="11242"/>
                </a:lnTo>
                <a:lnTo>
                  <a:pt x="8176" y="11071"/>
                </a:lnTo>
                <a:lnTo>
                  <a:pt x="8395" y="10901"/>
                </a:lnTo>
                <a:lnTo>
                  <a:pt x="8614" y="10682"/>
                </a:lnTo>
                <a:close/>
                <a:moveTo>
                  <a:pt x="8857" y="11266"/>
                </a:moveTo>
                <a:lnTo>
                  <a:pt x="8833" y="11412"/>
                </a:lnTo>
                <a:lnTo>
                  <a:pt x="8784" y="11558"/>
                </a:lnTo>
                <a:lnTo>
                  <a:pt x="8711" y="11655"/>
                </a:lnTo>
                <a:lnTo>
                  <a:pt x="8614" y="11753"/>
                </a:lnTo>
                <a:lnTo>
                  <a:pt x="8492" y="11826"/>
                </a:lnTo>
                <a:lnTo>
                  <a:pt x="8370" y="11899"/>
                </a:lnTo>
                <a:lnTo>
                  <a:pt x="8200" y="11923"/>
                </a:lnTo>
                <a:lnTo>
                  <a:pt x="8030" y="11923"/>
                </a:lnTo>
                <a:lnTo>
                  <a:pt x="8176" y="11801"/>
                </a:lnTo>
                <a:lnTo>
                  <a:pt x="8273" y="11728"/>
                </a:lnTo>
                <a:lnTo>
                  <a:pt x="8565" y="11485"/>
                </a:lnTo>
                <a:lnTo>
                  <a:pt x="8857" y="11266"/>
                </a:lnTo>
                <a:close/>
                <a:moveTo>
                  <a:pt x="8176" y="10049"/>
                </a:moveTo>
                <a:lnTo>
                  <a:pt x="8054" y="10074"/>
                </a:lnTo>
                <a:lnTo>
                  <a:pt x="7957" y="10122"/>
                </a:lnTo>
                <a:lnTo>
                  <a:pt x="7811" y="10171"/>
                </a:lnTo>
                <a:lnTo>
                  <a:pt x="7689" y="10220"/>
                </a:lnTo>
                <a:lnTo>
                  <a:pt x="7592" y="10268"/>
                </a:lnTo>
                <a:lnTo>
                  <a:pt x="7519" y="10366"/>
                </a:lnTo>
                <a:lnTo>
                  <a:pt x="7373" y="10536"/>
                </a:lnTo>
                <a:lnTo>
                  <a:pt x="7275" y="10755"/>
                </a:lnTo>
                <a:lnTo>
                  <a:pt x="7202" y="10974"/>
                </a:lnTo>
                <a:lnTo>
                  <a:pt x="7154" y="11242"/>
                </a:lnTo>
                <a:lnTo>
                  <a:pt x="7154" y="11509"/>
                </a:lnTo>
                <a:lnTo>
                  <a:pt x="7202" y="11753"/>
                </a:lnTo>
                <a:lnTo>
                  <a:pt x="7324" y="11972"/>
                </a:lnTo>
                <a:lnTo>
                  <a:pt x="7397" y="12069"/>
                </a:lnTo>
                <a:lnTo>
                  <a:pt x="7470" y="12142"/>
                </a:lnTo>
                <a:lnTo>
                  <a:pt x="7567" y="12215"/>
                </a:lnTo>
                <a:lnTo>
                  <a:pt x="7689" y="12288"/>
                </a:lnTo>
                <a:lnTo>
                  <a:pt x="7786" y="12337"/>
                </a:lnTo>
                <a:lnTo>
                  <a:pt x="7932" y="12385"/>
                </a:lnTo>
                <a:lnTo>
                  <a:pt x="8054" y="12410"/>
                </a:lnTo>
                <a:lnTo>
                  <a:pt x="8346" y="12410"/>
                </a:lnTo>
                <a:lnTo>
                  <a:pt x="8492" y="12385"/>
                </a:lnTo>
                <a:lnTo>
                  <a:pt x="8614" y="12337"/>
                </a:lnTo>
                <a:lnTo>
                  <a:pt x="8711" y="12288"/>
                </a:lnTo>
                <a:lnTo>
                  <a:pt x="8833" y="12215"/>
                </a:lnTo>
                <a:lnTo>
                  <a:pt x="8930" y="12142"/>
                </a:lnTo>
                <a:lnTo>
                  <a:pt x="9076" y="11972"/>
                </a:lnTo>
                <a:lnTo>
                  <a:pt x="9198" y="11753"/>
                </a:lnTo>
                <a:lnTo>
                  <a:pt x="9295" y="11534"/>
                </a:lnTo>
                <a:lnTo>
                  <a:pt x="9319" y="11266"/>
                </a:lnTo>
                <a:lnTo>
                  <a:pt x="9319" y="10998"/>
                </a:lnTo>
                <a:lnTo>
                  <a:pt x="9246" y="10779"/>
                </a:lnTo>
                <a:lnTo>
                  <a:pt x="9149" y="10560"/>
                </a:lnTo>
                <a:lnTo>
                  <a:pt x="9003" y="10366"/>
                </a:lnTo>
                <a:lnTo>
                  <a:pt x="8833" y="10220"/>
                </a:lnTo>
                <a:lnTo>
                  <a:pt x="8735" y="10171"/>
                </a:lnTo>
                <a:lnTo>
                  <a:pt x="8638" y="10122"/>
                </a:lnTo>
                <a:lnTo>
                  <a:pt x="8395" y="10049"/>
                </a:lnTo>
                <a:close/>
                <a:moveTo>
                  <a:pt x="8322" y="535"/>
                </a:moveTo>
                <a:lnTo>
                  <a:pt x="8443" y="560"/>
                </a:lnTo>
                <a:lnTo>
                  <a:pt x="8638" y="657"/>
                </a:lnTo>
                <a:lnTo>
                  <a:pt x="8833" y="803"/>
                </a:lnTo>
                <a:lnTo>
                  <a:pt x="9003" y="973"/>
                </a:lnTo>
                <a:lnTo>
                  <a:pt x="9344" y="1338"/>
                </a:lnTo>
                <a:lnTo>
                  <a:pt x="9757" y="1971"/>
                </a:lnTo>
                <a:lnTo>
                  <a:pt x="10147" y="2652"/>
                </a:lnTo>
                <a:lnTo>
                  <a:pt x="10901" y="4015"/>
                </a:lnTo>
                <a:lnTo>
                  <a:pt x="11655" y="5402"/>
                </a:lnTo>
                <a:lnTo>
                  <a:pt x="12045" y="6083"/>
                </a:lnTo>
                <a:lnTo>
                  <a:pt x="12434" y="6740"/>
                </a:lnTo>
                <a:lnTo>
                  <a:pt x="13164" y="7957"/>
                </a:lnTo>
                <a:lnTo>
                  <a:pt x="13918" y="9173"/>
                </a:lnTo>
                <a:lnTo>
                  <a:pt x="14672" y="10366"/>
                </a:lnTo>
                <a:lnTo>
                  <a:pt x="15427" y="11582"/>
                </a:lnTo>
                <a:lnTo>
                  <a:pt x="15402" y="11655"/>
                </a:lnTo>
                <a:lnTo>
                  <a:pt x="15402" y="11704"/>
                </a:lnTo>
                <a:lnTo>
                  <a:pt x="15427" y="11777"/>
                </a:lnTo>
                <a:lnTo>
                  <a:pt x="15475" y="11826"/>
                </a:lnTo>
                <a:lnTo>
                  <a:pt x="15646" y="11972"/>
                </a:lnTo>
                <a:lnTo>
                  <a:pt x="15792" y="12191"/>
                </a:lnTo>
                <a:lnTo>
                  <a:pt x="15913" y="12434"/>
                </a:lnTo>
                <a:lnTo>
                  <a:pt x="16011" y="12677"/>
                </a:lnTo>
                <a:lnTo>
                  <a:pt x="16059" y="12945"/>
                </a:lnTo>
                <a:lnTo>
                  <a:pt x="16035" y="13067"/>
                </a:lnTo>
                <a:lnTo>
                  <a:pt x="16035" y="13188"/>
                </a:lnTo>
                <a:lnTo>
                  <a:pt x="15986" y="13286"/>
                </a:lnTo>
                <a:lnTo>
                  <a:pt x="15938" y="13407"/>
                </a:lnTo>
                <a:lnTo>
                  <a:pt x="15865" y="13505"/>
                </a:lnTo>
                <a:lnTo>
                  <a:pt x="15792" y="13578"/>
                </a:lnTo>
                <a:lnTo>
                  <a:pt x="15597" y="13699"/>
                </a:lnTo>
                <a:lnTo>
                  <a:pt x="15402" y="13772"/>
                </a:lnTo>
                <a:lnTo>
                  <a:pt x="15159" y="13821"/>
                </a:lnTo>
                <a:lnTo>
                  <a:pt x="14940" y="13845"/>
                </a:lnTo>
                <a:lnTo>
                  <a:pt x="14040" y="13845"/>
                </a:lnTo>
                <a:lnTo>
                  <a:pt x="11023" y="13821"/>
                </a:lnTo>
                <a:lnTo>
                  <a:pt x="9514" y="13797"/>
                </a:lnTo>
                <a:lnTo>
                  <a:pt x="8005" y="13797"/>
                </a:lnTo>
                <a:lnTo>
                  <a:pt x="5159" y="13821"/>
                </a:lnTo>
                <a:lnTo>
                  <a:pt x="3723" y="13870"/>
                </a:lnTo>
                <a:lnTo>
                  <a:pt x="2312" y="13918"/>
                </a:lnTo>
                <a:lnTo>
                  <a:pt x="1630" y="13918"/>
                </a:lnTo>
                <a:lnTo>
                  <a:pt x="1411" y="13894"/>
                </a:lnTo>
                <a:lnTo>
                  <a:pt x="1192" y="13845"/>
                </a:lnTo>
                <a:lnTo>
                  <a:pt x="998" y="13772"/>
                </a:lnTo>
                <a:lnTo>
                  <a:pt x="803" y="13675"/>
                </a:lnTo>
                <a:lnTo>
                  <a:pt x="633" y="13529"/>
                </a:lnTo>
                <a:lnTo>
                  <a:pt x="535" y="13432"/>
                </a:lnTo>
                <a:lnTo>
                  <a:pt x="487" y="13334"/>
                </a:lnTo>
                <a:lnTo>
                  <a:pt x="462" y="13261"/>
                </a:lnTo>
                <a:lnTo>
                  <a:pt x="438" y="13164"/>
                </a:lnTo>
                <a:lnTo>
                  <a:pt x="438" y="12969"/>
                </a:lnTo>
                <a:lnTo>
                  <a:pt x="511" y="12799"/>
                </a:lnTo>
                <a:lnTo>
                  <a:pt x="657" y="12434"/>
                </a:lnTo>
                <a:lnTo>
                  <a:pt x="730" y="12239"/>
                </a:lnTo>
                <a:lnTo>
                  <a:pt x="779" y="12045"/>
                </a:lnTo>
                <a:lnTo>
                  <a:pt x="998" y="11680"/>
                </a:lnTo>
                <a:lnTo>
                  <a:pt x="1217" y="11290"/>
                </a:lnTo>
                <a:lnTo>
                  <a:pt x="1630" y="10512"/>
                </a:lnTo>
                <a:lnTo>
                  <a:pt x="2141" y="9684"/>
                </a:lnTo>
                <a:lnTo>
                  <a:pt x="2652" y="8833"/>
                </a:lnTo>
                <a:lnTo>
                  <a:pt x="3674" y="7081"/>
                </a:lnTo>
                <a:lnTo>
                  <a:pt x="4696" y="5329"/>
                </a:lnTo>
                <a:lnTo>
                  <a:pt x="5207" y="4477"/>
                </a:lnTo>
                <a:lnTo>
                  <a:pt x="5742" y="3650"/>
                </a:lnTo>
                <a:lnTo>
                  <a:pt x="6813" y="2020"/>
                </a:lnTo>
                <a:lnTo>
                  <a:pt x="7251" y="1338"/>
                </a:lnTo>
                <a:lnTo>
                  <a:pt x="7494" y="1022"/>
                </a:lnTo>
                <a:lnTo>
                  <a:pt x="7640" y="876"/>
                </a:lnTo>
                <a:lnTo>
                  <a:pt x="7786" y="730"/>
                </a:lnTo>
                <a:lnTo>
                  <a:pt x="7884" y="633"/>
                </a:lnTo>
                <a:lnTo>
                  <a:pt x="8005" y="584"/>
                </a:lnTo>
                <a:lnTo>
                  <a:pt x="8103" y="535"/>
                </a:lnTo>
                <a:close/>
                <a:moveTo>
                  <a:pt x="8346" y="0"/>
                </a:moveTo>
                <a:lnTo>
                  <a:pt x="8176" y="25"/>
                </a:lnTo>
                <a:lnTo>
                  <a:pt x="8005" y="73"/>
                </a:lnTo>
                <a:lnTo>
                  <a:pt x="7835" y="146"/>
                </a:lnTo>
                <a:lnTo>
                  <a:pt x="7665" y="219"/>
                </a:lnTo>
                <a:lnTo>
                  <a:pt x="7519" y="341"/>
                </a:lnTo>
                <a:lnTo>
                  <a:pt x="7251" y="584"/>
                </a:lnTo>
                <a:lnTo>
                  <a:pt x="7105" y="730"/>
                </a:lnTo>
                <a:lnTo>
                  <a:pt x="6983" y="900"/>
                </a:lnTo>
                <a:lnTo>
                  <a:pt x="6740" y="1265"/>
                </a:lnTo>
                <a:lnTo>
                  <a:pt x="6497" y="1630"/>
                </a:lnTo>
                <a:lnTo>
                  <a:pt x="6278" y="1995"/>
                </a:lnTo>
                <a:lnTo>
                  <a:pt x="5596" y="2969"/>
                </a:lnTo>
                <a:lnTo>
                  <a:pt x="4964" y="3966"/>
                </a:lnTo>
                <a:lnTo>
                  <a:pt x="4331" y="4988"/>
                </a:lnTo>
                <a:lnTo>
                  <a:pt x="3723" y="6035"/>
                </a:lnTo>
                <a:lnTo>
                  <a:pt x="2506" y="8127"/>
                </a:lnTo>
                <a:lnTo>
                  <a:pt x="1363" y="10147"/>
                </a:lnTo>
                <a:lnTo>
                  <a:pt x="900" y="10925"/>
                </a:lnTo>
                <a:lnTo>
                  <a:pt x="706" y="11339"/>
                </a:lnTo>
                <a:lnTo>
                  <a:pt x="535" y="11753"/>
                </a:lnTo>
                <a:lnTo>
                  <a:pt x="487" y="11801"/>
                </a:lnTo>
                <a:lnTo>
                  <a:pt x="462" y="11850"/>
                </a:lnTo>
                <a:lnTo>
                  <a:pt x="389" y="12069"/>
                </a:lnTo>
                <a:lnTo>
                  <a:pt x="268" y="12288"/>
                </a:lnTo>
                <a:lnTo>
                  <a:pt x="170" y="12507"/>
                </a:lnTo>
                <a:lnTo>
                  <a:pt x="49" y="12726"/>
                </a:lnTo>
                <a:lnTo>
                  <a:pt x="24" y="12823"/>
                </a:lnTo>
                <a:lnTo>
                  <a:pt x="0" y="12945"/>
                </a:lnTo>
                <a:lnTo>
                  <a:pt x="0" y="13067"/>
                </a:lnTo>
                <a:lnTo>
                  <a:pt x="0" y="13188"/>
                </a:lnTo>
                <a:lnTo>
                  <a:pt x="73" y="13407"/>
                </a:lnTo>
                <a:lnTo>
                  <a:pt x="146" y="13651"/>
                </a:lnTo>
                <a:lnTo>
                  <a:pt x="292" y="13845"/>
                </a:lnTo>
                <a:lnTo>
                  <a:pt x="438" y="13991"/>
                </a:lnTo>
                <a:lnTo>
                  <a:pt x="633" y="14113"/>
                </a:lnTo>
                <a:lnTo>
                  <a:pt x="852" y="14210"/>
                </a:lnTo>
                <a:lnTo>
                  <a:pt x="1095" y="14283"/>
                </a:lnTo>
                <a:lnTo>
                  <a:pt x="1314" y="14332"/>
                </a:lnTo>
                <a:lnTo>
                  <a:pt x="1776" y="14381"/>
                </a:lnTo>
                <a:lnTo>
                  <a:pt x="2141" y="14405"/>
                </a:lnTo>
                <a:lnTo>
                  <a:pt x="3309" y="14405"/>
                </a:lnTo>
                <a:lnTo>
                  <a:pt x="4064" y="14356"/>
                </a:lnTo>
                <a:lnTo>
                  <a:pt x="4842" y="14332"/>
                </a:lnTo>
                <a:lnTo>
                  <a:pt x="6691" y="14308"/>
                </a:lnTo>
                <a:lnTo>
                  <a:pt x="8565" y="14283"/>
                </a:lnTo>
                <a:lnTo>
                  <a:pt x="10439" y="14283"/>
                </a:lnTo>
                <a:lnTo>
                  <a:pt x="12337" y="14308"/>
                </a:lnTo>
                <a:lnTo>
                  <a:pt x="13748" y="14356"/>
                </a:lnTo>
                <a:lnTo>
                  <a:pt x="14478" y="14356"/>
                </a:lnTo>
                <a:lnTo>
                  <a:pt x="14818" y="14332"/>
                </a:lnTo>
                <a:lnTo>
                  <a:pt x="15159" y="14308"/>
                </a:lnTo>
                <a:lnTo>
                  <a:pt x="15402" y="14259"/>
                </a:lnTo>
                <a:lnTo>
                  <a:pt x="15621" y="14210"/>
                </a:lnTo>
                <a:lnTo>
                  <a:pt x="15840" y="14113"/>
                </a:lnTo>
                <a:lnTo>
                  <a:pt x="16059" y="13991"/>
                </a:lnTo>
                <a:lnTo>
                  <a:pt x="16230" y="13845"/>
                </a:lnTo>
                <a:lnTo>
                  <a:pt x="16400" y="13675"/>
                </a:lnTo>
                <a:lnTo>
                  <a:pt x="16497" y="13480"/>
                </a:lnTo>
                <a:lnTo>
                  <a:pt x="16522" y="13359"/>
                </a:lnTo>
                <a:lnTo>
                  <a:pt x="16546" y="13237"/>
                </a:lnTo>
                <a:lnTo>
                  <a:pt x="16570" y="13042"/>
                </a:lnTo>
                <a:lnTo>
                  <a:pt x="16546" y="12848"/>
                </a:lnTo>
                <a:lnTo>
                  <a:pt x="16522" y="12653"/>
                </a:lnTo>
                <a:lnTo>
                  <a:pt x="16473" y="12458"/>
                </a:lnTo>
                <a:lnTo>
                  <a:pt x="16400" y="12264"/>
                </a:lnTo>
                <a:lnTo>
                  <a:pt x="16303" y="12069"/>
                </a:lnTo>
                <a:lnTo>
                  <a:pt x="16205" y="11899"/>
                </a:lnTo>
                <a:lnTo>
                  <a:pt x="16084" y="11728"/>
                </a:lnTo>
                <a:lnTo>
                  <a:pt x="15281" y="10414"/>
                </a:lnTo>
                <a:lnTo>
                  <a:pt x="14478" y="9100"/>
                </a:lnTo>
                <a:lnTo>
                  <a:pt x="12848" y="6497"/>
                </a:lnTo>
                <a:lnTo>
                  <a:pt x="12458" y="5840"/>
                </a:lnTo>
                <a:lnTo>
                  <a:pt x="12069" y="5159"/>
                </a:lnTo>
                <a:lnTo>
                  <a:pt x="11315" y="3747"/>
                </a:lnTo>
                <a:lnTo>
                  <a:pt x="10536" y="2336"/>
                </a:lnTo>
                <a:lnTo>
                  <a:pt x="10147" y="1655"/>
                </a:lnTo>
                <a:lnTo>
                  <a:pt x="9757" y="998"/>
                </a:lnTo>
                <a:lnTo>
                  <a:pt x="9709" y="925"/>
                </a:lnTo>
                <a:lnTo>
                  <a:pt x="9636" y="876"/>
                </a:lnTo>
                <a:lnTo>
                  <a:pt x="9417" y="608"/>
                </a:lnTo>
                <a:lnTo>
                  <a:pt x="9149" y="341"/>
                </a:lnTo>
                <a:lnTo>
                  <a:pt x="9003" y="219"/>
                </a:lnTo>
                <a:lnTo>
                  <a:pt x="8857" y="98"/>
                </a:lnTo>
                <a:lnTo>
                  <a:pt x="8687" y="25"/>
                </a:lnTo>
                <a:lnTo>
                  <a:pt x="854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48"/>
          <p:cNvSpPr/>
          <p:nvPr/>
        </p:nvSpPr>
        <p:spPr>
          <a:xfrm>
            <a:off x="3204001" y="3699308"/>
            <a:ext cx="321098" cy="321562"/>
          </a:xfrm>
          <a:custGeom>
            <a:rect b="b" l="l" r="r" t="t"/>
            <a:pathLst>
              <a:path extrusionOk="0" h="16644" w="16620">
                <a:moveTo>
                  <a:pt x="11437" y="5767"/>
                </a:moveTo>
                <a:lnTo>
                  <a:pt x="11753" y="6132"/>
                </a:lnTo>
                <a:lnTo>
                  <a:pt x="12094" y="6522"/>
                </a:lnTo>
                <a:lnTo>
                  <a:pt x="11510" y="7179"/>
                </a:lnTo>
                <a:lnTo>
                  <a:pt x="11291" y="7008"/>
                </a:lnTo>
                <a:lnTo>
                  <a:pt x="11096" y="6862"/>
                </a:lnTo>
                <a:lnTo>
                  <a:pt x="10877" y="6668"/>
                </a:lnTo>
                <a:lnTo>
                  <a:pt x="10756" y="6570"/>
                </a:lnTo>
                <a:lnTo>
                  <a:pt x="10610" y="6497"/>
                </a:lnTo>
                <a:lnTo>
                  <a:pt x="10926" y="6230"/>
                </a:lnTo>
                <a:lnTo>
                  <a:pt x="10975" y="6303"/>
                </a:lnTo>
                <a:lnTo>
                  <a:pt x="11048" y="6400"/>
                </a:lnTo>
                <a:lnTo>
                  <a:pt x="11194" y="6546"/>
                </a:lnTo>
                <a:lnTo>
                  <a:pt x="11388" y="6789"/>
                </a:lnTo>
                <a:lnTo>
                  <a:pt x="11486" y="6887"/>
                </a:lnTo>
                <a:lnTo>
                  <a:pt x="11632" y="6960"/>
                </a:lnTo>
                <a:lnTo>
                  <a:pt x="11680" y="6960"/>
                </a:lnTo>
                <a:lnTo>
                  <a:pt x="11705" y="6911"/>
                </a:lnTo>
                <a:lnTo>
                  <a:pt x="11680" y="6765"/>
                </a:lnTo>
                <a:lnTo>
                  <a:pt x="11632" y="6619"/>
                </a:lnTo>
                <a:lnTo>
                  <a:pt x="11534" y="6522"/>
                </a:lnTo>
                <a:lnTo>
                  <a:pt x="11437" y="6400"/>
                </a:lnTo>
                <a:lnTo>
                  <a:pt x="11291" y="6205"/>
                </a:lnTo>
                <a:lnTo>
                  <a:pt x="11218" y="6108"/>
                </a:lnTo>
                <a:lnTo>
                  <a:pt x="11121" y="6059"/>
                </a:lnTo>
                <a:lnTo>
                  <a:pt x="11437" y="5767"/>
                </a:lnTo>
                <a:close/>
                <a:moveTo>
                  <a:pt x="10464" y="6643"/>
                </a:moveTo>
                <a:lnTo>
                  <a:pt x="10537" y="6765"/>
                </a:lnTo>
                <a:lnTo>
                  <a:pt x="10634" y="6887"/>
                </a:lnTo>
                <a:lnTo>
                  <a:pt x="10853" y="7106"/>
                </a:lnTo>
                <a:lnTo>
                  <a:pt x="11048" y="7300"/>
                </a:lnTo>
                <a:lnTo>
                  <a:pt x="11242" y="7495"/>
                </a:lnTo>
                <a:lnTo>
                  <a:pt x="11121" y="7641"/>
                </a:lnTo>
                <a:lnTo>
                  <a:pt x="10902" y="7446"/>
                </a:lnTo>
                <a:lnTo>
                  <a:pt x="10658" y="7276"/>
                </a:lnTo>
                <a:lnTo>
                  <a:pt x="10440" y="7057"/>
                </a:lnTo>
                <a:lnTo>
                  <a:pt x="10318" y="6960"/>
                </a:lnTo>
                <a:lnTo>
                  <a:pt x="10172" y="6887"/>
                </a:lnTo>
                <a:lnTo>
                  <a:pt x="10464" y="6643"/>
                </a:lnTo>
                <a:close/>
                <a:moveTo>
                  <a:pt x="10075" y="6984"/>
                </a:moveTo>
                <a:lnTo>
                  <a:pt x="10075" y="7057"/>
                </a:lnTo>
                <a:lnTo>
                  <a:pt x="10123" y="7130"/>
                </a:lnTo>
                <a:lnTo>
                  <a:pt x="10196" y="7276"/>
                </a:lnTo>
                <a:lnTo>
                  <a:pt x="10318" y="7398"/>
                </a:lnTo>
                <a:lnTo>
                  <a:pt x="10415" y="7519"/>
                </a:lnTo>
                <a:lnTo>
                  <a:pt x="10658" y="7714"/>
                </a:lnTo>
                <a:lnTo>
                  <a:pt x="10780" y="7811"/>
                </a:lnTo>
                <a:lnTo>
                  <a:pt x="10926" y="7909"/>
                </a:lnTo>
                <a:lnTo>
                  <a:pt x="10683" y="8176"/>
                </a:lnTo>
                <a:lnTo>
                  <a:pt x="10585" y="8055"/>
                </a:lnTo>
                <a:lnTo>
                  <a:pt x="10488" y="7957"/>
                </a:lnTo>
                <a:lnTo>
                  <a:pt x="10269" y="7787"/>
                </a:lnTo>
                <a:lnTo>
                  <a:pt x="10002" y="7519"/>
                </a:lnTo>
                <a:lnTo>
                  <a:pt x="9734" y="7276"/>
                </a:lnTo>
                <a:lnTo>
                  <a:pt x="10075" y="6984"/>
                </a:lnTo>
                <a:close/>
                <a:moveTo>
                  <a:pt x="9515" y="7495"/>
                </a:moveTo>
                <a:lnTo>
                  <a:pt x="9612" y="7617"/>
                </a:lnTo>
                <a:lnTo>
                  <a:pt x="9710" y="7738"/>
                </a:lnTo>
                <a:lnTo>
                  <a:pt x="9953" y="7957"/>
                </a:lnTo>
                <a:lnTo>
                  <a:pt x="10172" y="8201"/>
                </a:lnTo>
                <a:lnTo>
                  <a:pt x="10318" y="8347"/>
                </a:lnTo>
                <a:lnTo>
                  <a:pt x="10464" y="8444"/>
                </a:lnTo>
                <a:lnTo>
                  <a:pt x="10172" y="8809"/>
                </a:lnTo>
                <a:lnTo>
                  <a:pt x="9904" y="8468"/>
                </a:lnTo>
                <a:lnTo>
                  <a:pt x="9661" y="8176"/>
                </a:lnTo>
                <a:lnTo>
                  <a:pt x="9466" y="7933"/>
                </a:lnTo>
                <a:lnTo>
                  <a:pt x="9369" y="7811"/>
                </a:lnTo>
                <a:lnTo>
                  <a:pt x="9272" y="7714"/>
                </a:lnTo>
                <a:lnTo>
                  <a:pt x="9515" y="7495"/>
                </a:lnTo>
                <a:close/>
                <a:moveTo>
                  <a:pt x="9004" y="7933"/>
                </a:moveTo>
                <a:lnTo>
                  <a:pt x="9126" y="8128"/>
                </a:lnTo>
                <a:lnTo>
                  <a:pt x="9272" y="8298"/>
                </a:lnTo>
                <a:lnTo>
                  <a:pt x="9564" y="8663"/>
                </a:lnTo>
                <a:lnTo>
                  <a:pt x="9880" y="9028"/>
                </a:lnTo>
                <a:lnTo>
                  <a:pt x="9904" y="9077"/>
                </a:lnTo>
                <a:lnTo>
                  <a:pt x="9856" y="9125"/>
                </a:lnTo>
                <a:lnTo>
                  <a:pt x="9734" y="9271"/>
                </a:lnTo>
                <a:lnTo>
                  <a:pt x="9710" y="9198"/>
                </a:lnTo>
                <a:lnTo>
                  <a:pt x="9442" y="8858"/>
                </a:lnTo>
                <a:lnTo>
                  <a:pt x="9126" y="8517"/>
                </a:lnTo>
                <a:lnTo>
                  <a:pt x="8955" y="8322"/>
                </a:lnTo>
                <a:lnTo>
                  <a:pt x="8785" y="8152"/>
                </a:lnTo>
                <a:lnTo>
                  <a:pt x="9004" y="7933"/>
                </a:lnTo>
                <a:close/>
                <a:moveTo>
                  <a:pt x="8517" y="8371"/>
                </a:moveTo>
                <a:lnTo>
                  <a:pt x="8663" y="8590"/>
                </a:lnTo>
                <a:lnTo>
                  <a:pt x="8809" y="8785"/>
                </a:lnTo>
                <a:lnTo>
                  <a:pt x="9101" y="9150"/>
                </a:lnTo>
                <a:lnTo>
                  <a:pt x="9272" y="9320"/>
                </a:lnTo>
                <a:lnTo>
                  <a:pt x="9442" y="9466"/>
                </a:lnTo>
                <a:lnTo>
                  <a:pt x="9515" y="9490"/>
                </a:lnTo>
                <a:lnTo>
                  <a:pt x="9199" y="9806"/>
                </a:lnTo>
                <a:lnTo>
                  <a:pt x="9174" y="9709"/>
                </a:lnTo>
                <a:lnTo>
                  <a:pt x="9150" y="9612"/>
                </a:lnTo>
                <a:lnTo>
                  <a:pt x="9053" y="9442"/>
                </a:lnTo>
                <a:lnTo>
                  <a:pt x="8931" y="9271"/>
                </a:lnTo>
                <a:lnTo>
                  <a:pt x="8785" y="9125"/>
                </a:lnTo>
                <a:lnTo>
                  <a:pt x="8590" y="8833"/>
                </a:lnTo>
                <a:lnTo>
                  <a:pt x="8444" y="8663"/>
                </a:lnTo>
                <a:lnTo>
                  <a:pt x="8323" y="8541"/>
                </a:lnTo>
                <a:lnTo>
                  <a:pt x="8517" y="8371"/>
                </a:lnTo>
                <a:close/>
                <a:moveTo>
                  <a:pt x="5476" y="7787"/>
                </a:moveTo>
                <a:lnTo>
                  <a:pt x="5622" y="7982"/>
                </a:lnTo>
                <a:lnTo>
                  <a:pt x="5816" y="8176"/>
                </a:lnTo>
                <a:lnTo>
                  <a:pt x="6133" y="8444"/>
                </a:lnTo>
                <a:lnTo>
                  <a:pt x="6449" y="8736"/>
                </a:lnTo>
                <a:lnTo>
                  <a:pt x="6790" y="8979"/>
                </a:lnTo>
                <a:lnTo>
                  <a:pt x="6984" y="9125"/>
                </a:lnTo>
                <a:lnTo>
                  <a:pt x="7057" y="9174"/>
                </a:lnTo>
                <a:lnTo>
                  <a:pt x="7155" y="9198"/>
                </a:lnTo>
                <a:lnTo>
                  <a:pt x="7155" y="9247"/>
                </a:lnTo>
                <a:lnTo>
                  <a:pt x="7179" y="9296"/>
                </a:lnTo>
                <a:lnTo>
                  <a:pt x="7301" y="9296"/>
                </a:lnTo>
                <a:lnTo>
                  <a:pt x="7398" y="9271"/>
                </a:lnTo>
                <a:lnTo>
                  <a:pt x="7568" y="9198"/>
                </a:lnTo>
                <a:lnTo>
                  <a:pt x="7617" y="9344"/>
                </a:lnTo>
                <a:lnTo>
                  <a:pt x="7690" y="9490"/>
                </a:lnTo>
                <a:lnTo>
                  <a:pt x="7885" y="9758"/>
                </a:lnTo>
                <a:lnTo>
                  <a:pt x="8006" y="9952"/>
                </a:lnTo>
                <a:lnTo>
                  <a:pt x="8177" y="10098"/>
                </a:lnTo>
                <a:lnTo>
                  <a:pt x="8250" y="10171"/>
                </a:lnTo>
                <a:lnTo>
                  <a:pt x="8347" y="10220"/>
                </a:lnTo>
                <a:lnTo>
                  <a:pt x="8469" y="10269"/>
                </a:lnTo>
                <a:lnTo>
                  <a:pt x="8566" y="10293"/>
                </a:lnTo>
                <a:lnTo>
                  <a:pt x="8615" y="10269"/>
                </a:lnTo>
                <a:lnTo>
                  <a:pt x="8615" y="10244"/>
                </a:lnTo>
                <a:lnTo>
                  <a:pt x="8542" y="10074"/>
                </a:lnTo>
                <a:lnTo>
                  <a:pt x="8420" y="9904"/>
                </a:lnTo>
                <a:lnTo>
                  <a:pt x="8177" y="9636"/>
                </a:lnTo>
                <a:lnTo>
                  <a:pt x="8055" y="9490"/>
                </a:lnTo>
                <a:lnTo>
                  <a:pt x="7982" y="9344"/>
                </a:lnTo>
                <a:lnTo>
                  <a:pt x="7885" y="9174"/>
                </a:lnTo>
                <a:lnTo>
                  <a:pt x="7763" y="9052"/>
                </a:lnTo>
                <a:lnTo>
                  <a:pt x="8079" y="8760"/>
                </a:lnTo>
                <a:lnTo>
                  <a:pt x="8128" y="8906"/>
                </a:lnTo>
                <a:lnTo>
                  <a:pt x="8225" y="9028"/>
                </a:lnTo>
                <a:lnTo>
                  <a:pt x="8420" y="9271"/>
                </a:lnTo>
                <a:lnTo>
                  <a:pt x="8542" y="9466"/>
                </a:lnTo>
                <a:lnTo>
                  <a:pt x="8688" y="9661"/>
                </a:lnTo>
                <a:lnTo>
                  <a:pt x="8785" y="9758"/>
                </a:lnTo>
                <a:lnTo>
                  <a:pt x="8882" y="9831"/>
                </a:lnTo>
                <a:lnTo>
                  <a:pt x="8980" y="9879"/>
                </a:lnTo>
                <a:lnTo>
                  <a:pt x="9077" y="9928"/>
                </a:lnTo>
                <a:lnTo>
                  <a:pt x="8615" y="10366"/>
                </a:lnTo>
                <a:lnTo>
                  <a:pt x="8250" y="10682"/>
                </a:lnTo>
                <a:lnTo>
                  <a:pt x="8225" y="10634"/>
                </a:lnTo>
                <a:lnTo>
                  <a:pt x="8201" y="10585"/>
                </a:lnTo>
                <a:lnTo>
                  <a:pt x="8031" y="10366"/>
                </a:lnTo>
                <a:lnTo>
                  <a:pt x="7812" y="10171"/>
                </a:lnTo>
                <a:lnTo>
                  <a:pt x="7374" y="9782"/>
                </a:lnTo>
                <a:lnTo>
                  <a:pt x="6960" y="9393"/>
                </a:lnTo>
                <a:lnTo>
                  <a:pt x="6546" y="9004"/>
                </a:lnTo>
                <a:lnTo>
                  <a:pt x="5670" y="8225"/>
                </a:lnTo>
                <a:lnTo>
                  <a:pt x="5500" y="8079"/>
                </a:lnTo>
                <a:lnTo>
                  <a:pt x="5330" y="7933"/>
                </a:lnTo>
                <a:lnTo>
                  <a:pt x="5476" y="7787"/>
                </a:lnTo>
                <a:close/>
                <a:moveTo>
                  <a:pt x="5062" y="8152"/>
                </a:moveTo>
                <a:lnTo>
                  <a:pt x="5232" y="8322"/>
                </a:lnTo>
                <a:lnTo>
                  <a:pt x="5403" y="8493"/>
                </a:lnTo>
                <a:lnTo>
                  <a:pt x="6279" y="9271"/>
                </a:lnTo>
                <a:lnTo>
                  <a:pt x="6692" y="9636"/>
                </a:lnTo>
                <a:lnTo>
                  <a:pt x="7155" y="10025"/>
                </a:lnTo>
                <a:lnTo>
                  <a:pt x="7374" y="10220"/>
                </a:lnTo>
                <a:lnTo>
                  <a:pt x="7593" y="10415"/>
                </a:lnTo>
                <a:lnTo>
                  <a:pt x="7812" y="10609"/>
                </a:lnTo>
                <a:lnTo>
                  <a:pt x="8055" y="10780"/>
                </a:lnTo>
                <a:lnTo>
                  <a:pt x="8104" y="10804"/>
                </a:lnTo>
                <a:lnTo>
                  <a:pt x="7982" y="10901"/>
                </a:lnTo>
                <a:lnTo>
                  <a:pt x="6254" y="9466"/>
                </a:lnTo>
                <a:lnTo>
                  <a:pt x="5597" y="8882"/>
                </a:lnTo>
                <a:lnTo>
                  <a:pt x="5232" y="8590"/>
                </a:lnTo>
                <a:lnTo>
                  <a:pt x="5062" y="8468"/>
                </a:lnTo>
                <a:lnTo>
                  <a:pt x="4867" y="8347"/>
                </a:lnTo>
                <a:lnTo>
                  <a:pt x="5038" y="8176"/>
                </a:lnTo>
                <a:lnTo>
                  <a:pt x="5062" y="8152"/>
                </a:lnTo>
                <a:close/>
                <a:moveTo>
                  <a:pt x="4746" y="8493"/>
                </a:moveTo>
                <a:lnTo>
                  <a:pt x="4867" y="8663"/>
                </a:lnTo>
                <a:lnTo>
                  <a:pt x="5038" y="8809"/>
                </a:lnTo>
                <a:lnTo>
                  <a:pt x="5378" y="9101"/>
                </a:lnTo>
                <a:lnTo>
                  <a:pt x="6060" y="9636"/>
                </a:lnTo>
                <a:lnTo>
                  <a:pt x="7787" y="11072"/>
                </a:lnTo>
                <a:lnTo>
                  <a:pt x="7617" y="11218"/>
                </a:lnTo>
                <a:lnTo>
                  <a:pt x="7398" y="11047"/>
                </a:lnTo>
                <a:lnTo>
                  <a:pt x="7155" y="10877"/>
                </a:lnTo>
                <a:lnTo>
                  <a:pt x="6911" y="10707"/>
                </a:lnTo>
                <a:lnTo>
                  <a:pt x="6668" y="10536"/>
                </a:lnTo>
                <a:lnTo>
                  <a:pt x="6181" y="10123"/>
                </a:lnTo>
                <a:lnTo>
                  <a:pt x="5719" y="9709"/>
                </a:lnTo>
                <a:lnTo>
                  <a:pt x="5281" y="9247"/>
                </a:lnTo>
                <a:lnTo>
                  <a:pt x="4867" y="8760"/>
                </a:lnTo>
                <a:lnTo>
                  <a:pt x="4770" y="8663"/>
                </a:lnTo>
                <a:lnTo>
                  <a:pt x="4673" y="8566"/>
                </a:lnTo>
                <a:lnTo>
                  <a:pt x="4746" y="8493"/>
                </a:lnTo>
                <a:close/>
                <a:moveTo>
                  <a:pt x="11437" y="5256"/>
                </a:moveTo>
                <a:lnTo>
                  <a:pt x="11364" y="5281"/>
                </a:lnTo>
                <a:lnTo>
                  <a:pt x="11315" y="5305"/>
                </a:lnTo>
                <a:lnTo>
                  <a:pt x="11218" y="5354"/>
                </a:lnTo>
                <a:lnTo>
                  <a:pt x="10075" y="6376"/>
                </a:lnTo>
                <a:lnTo>
                  <a:pt x="8931" y="7422"/>
                </a:lnTo>
                <a:lnTo>
                  <a:pt x="8347" y="7933"/>
                </a:lnTo>
                <a:lnTo>
                  <a:pt x="7787" y="8468"/>
                </a:lnTo>
                <a:lnTo>
                  <a:pt x="7544" y="8663"/>
                </a:lnTo>
                <a:lnTo>
                  <a:pt x="7325" y="8882"/>
                </a:lnTo>
                <a:lnTo>
                  <a:pt x="7228" y="8785"/>
                </a:lnTo>
                <a:lnTo>
                  <a:pt x="7106" y="8712"/>
                </a:lnTo>
                <a:lnTo>
                  <a:pt x="6717" y="8395"/>
                </a:lnTo>
                <a:lnTo>
                  <a:pt x="6327" y="8079"/>
                </a:lnTo>
                <a:lnTo>
                  <a:pt x="6011" y="7763"/>
                </a:lnTo>
                <a:lnTo>
                  <a:pt x="5768" y="7568"/>
                </a:lnTo>
                <a:lnTo>
                  <a:pt x="5670" y="7495"/>
                </a:lnTo>
                <a:lnTo>
                  <a:pt x="5573" y="7446"/>
                </a:lnTo>
                <a:lnTo>
                  <a:pt x="5524" y="7422"/>
                </a:lnTo>
                <a:lnTo>
                  <a:pt x="5427" y="7373"/>
                </a:lnTo>
                <a:lnTo>
                  <a:pt x="5330" y="7373"/>
                </a:lnTo>
                <a:lnTo>
                  <a:pt x="5232" y="7398"/>
                </a:lnTo>
                <a:lnTo>
                  <a:pt x="5135" y="7446"/>
                </a:lnTo>
                <a:lnTo>
                  <a:pt x="4940" y="7568"/>
                </a:lnTo>
                <a:lnTo>
                  <a:pt x="4794" y="7690"/>
                </a:lnTo>
                <a:lnTo>
                  <a:pt x="4575" y="7860"/>
                </a:lnTo>
                <a:lnTo>
                  <a:pt x="4381" y="8030"/>
                </a:lnTo>
                <a:lnTo>
                  <a:pt x="4283" y="8152"/>
                </a:lnTo>
                <a:lnTo>
                  <a:pt x="4210" y="8249"/>
                </a:lnTo>
                <a:lnTo>
                  <a:pt x="4162" y="8371"/>
                </a:lnTo>
                <a:lnTo>
                  <a:pt x="4137" y="8493"/>
                </a:lnTo>
                <a:lnTo>
                  <a:pt x="4162" y="8566"/>
                </a:lnTo>
                <a:lnTo>
                  <a:pt x="4210" y="8639"/>
                </a:lnTo>
                <a:lnTo>
                  <a:pt x="4259" y="8687"/>
                </a:lnTo>
                <a:lnTo>
                  <a:pt x="4332" y="8712"/>
                </a:lnTo>
                <a:lnTo>
                  <a:pt x="4356" y="8809"/>
                </a:lnTo>
                <a:lnTo>
                  <a:pt x="4405" y="8906"/>
                </a:lnTo>
                <a:lnTo>
                  <a:pt x="4478" y="9028"/>
                </a:lnTo>
                <a:lnTo>
                  <a:pt x="4551" y="9150"/>
                </a:lnTo>
                <a:lnTo>
                  <a:pt x="4721" y="9344"/>
                </a:lnTo>
                <a:lnTo>
                  <a:pt x="4940" y="9588"/>
                </a:lnTo>
                <a:lnTo>
                  <a:pt x="5135" y="9831"/>
                </a:lnTo>
                <a:lnTo>
                  <a:pt x="5597" y="10269"/>
                </a:lnTo>
                <a:lnTo>
                  <a:pt x="5987" y="10634"/>
                </a:lnTo>
                <a:lnTo>
                  <a:pt x="6425" y="10999"/>
                </a:lnTo>
                <a:lnTo>
                  <a:pt x="6668" y="11169"/>
                </a:lnTo>
                <a:lnTo>
                  <a:pt x="6887" y="11315"/>
                </a:lnTo>
                <a:lnTo>
                  <a:pt x="7130" y="11461"/>
                </a:lnTo>
                <a:lnTo>
                  <a:pt x="7374" y="11583"/>
                </a:lnTo>
                <a:lnTo>
                  <a:pt x="7349" y="11607"/>
                </a:lnTo>
                <a:lnTo>
                  <a:pt x="7349" y="11680"/>
                </a:lnTo>
                <a:lnTo>
                  <a:pt x="7374" y="11753"/>
                </a:lnTo>
                <a:lnTo>
                  <a:pt x="7422" y="11777"/>
                </a:lnTo>
                <a:lnTo>
                  <a:pt x="7495" y="11777"/>
                </a:lnTo>
                <a:lnTo>
                  <a:pt x="7666" y="11729"/>
                </a:lnTo>
                <a:lnTo>
                  <a:pt x="7836" y="11631"/>
                </a:lnTo>
                <a:lnTo>
                  <a:pt x="7982" y="11534"/>
                </a:lnTo>
                <a:lnTo>
                  <a:pt x="8128" y="11412"/>
                </a:lnTo>
                <a:lnTo>
                  <a:pt x="8420" y="11145"/>
                </a:lnTo>
                <a:lnTo>
                  <a:pt x="8663" y="10901"/>
                </a:lnTo>
                <a:lnTo>
                  <a:pt x="9369" y="10244"/>
                </a:lnTo>
                <a:lnTo>
                  <a:pt x="10050" y="9563"/>
                </a:lnTo>
                <a:lnTo>
                  <a:pt x="10658" y="8955"/>
                </a:lnTo>
                <a:lnTo>
                  <a:pt x="11291" y="8298"/>
                </a:lnTo>
                <a:lnTo>
                  <a:pt x="11875" y="7617"/>
                </a:lnTo>
                <a:lnTo>
                  <a:pt x="12143" y="7276"/>
                </a:lnTo>
                <a:lnTo>
                  <a:pt x="12410" y="6911"/>
                </a:lnTo>
                <a:lnTo>
                  <a:pt x="12483" y="6960"/>
                </a:lnTo>
                <a:lnTo>
                  <a:pt x="12556" y="6984"/>
                </a:lnTo>
                <a:lnTo>
                  <a:pt x="12654" y="6984"/>
                </a:lnTo>
                <a:lnTo>
                  <a:pt x="12727" y="6935"/>
                </a:lnTo>
                <a:lnTo>
                  <a:pt x="12775" y="6887"/>
                </a:lnTo>
                <a:lnTo>
                  <a:pt x="12824" y="6814"/>
                </a:lnTo>
                <a:lnTo>
                  <a:pt x="12824" y="6741"/>
                </a:lnTo>
                <a:lnTo>
                  <a:pt x="12775" y="6643"/>
                </a:lnTo>
                <a:lnTo>
                  <a:pt x="12532" y="6327"/>
                </a:lnTo>
                <a:lnTo>
                  <a:pt x="12240" y="6011"/>
                </a:lnTo>
                <a:lnTo>
                  <a:pt x="11924" y="5646"/>
                </a:lnTo>
                <a:lnTo>
                  <a:pt x="11778" y="5475"/>
                </a:lnTo>
                <a:lnTo>
                  <a:pt x="11583" y="5305"/>
                </a:lnTo>
                <a:lnTo>
                  <a:pt x="11510" y="5256"/>
                </a:lnTo>
                <a:close/>
                <a:moveTo>
                  <a:pt x="8104" y="439"/>
                </a:moveTo>
                <a:lnTo>
                  <a:pt x="8371" y="487"/>
                </a:lnTo>
                <a:lnTo>
                  <a:pt x="8663" y="536"/>
                </a:lnTo>
                <a:lnTo>
                  <a:pt x="9247" y="585"/>
                </a:lnTo>
                <a:lnTo>
                  <a:pt x="9588" y="633"/>
                </a:lnTo>
                <a:lnTo>
                  <a:pt x="9904" y="706"/>
                </a:lnTo>
                <a:lnTo>
                  <a:pt x="10537" y="877"/>
                </a:lnTo>
                <a:lnTo>
                  <a:pt x="10877" y="998"/>
                </a:lnTo>
                <a:lnTo>
                  <a:pt x="11218" y="1120"/>
                </a:lnTo>
                <a:lnTo>
                  <a:pt x="11559" y="1266"/>
                </a:lnTo>
                <a:lnTo>
                  <a:pt x="11875" y="1412"/>
                </a:lnTo>
                <a:lnTo>
                  <a:pt x="12191" y="1582"/>
                </a:lnTo>
                <a:lnTo>
                  <a:pt x="12508" y="1752"/>
                </a:lnTo>
                <a:lnTo>
                  <a:pt x="13116" y="2166"/>
                </a:lnTo>
                <a:lnTo>
                  <a:pt x="13408" y="2385"/>
                </a:lnTo>
                <a:lnTo>
                  <a:pt x="13700" y="2628"/>
                </a:lnTo>
                <a:lnTo>
                  <a:pt x="13968" y="2896"/>
                </a:lnTo>
                <a:lnTo>
                  <a:pt x="14235" y="3188"/>
                </a:lnTo>
                <a:lnTo>
                  <a:pt x="14479" y="3456"/>
                </a:lnTo>
                <a:lnTo>
                  <a:pt x="14698" y="3772"/>
                </a:lnTo>
                <a:lnTo>
                  <a:pt x="14917" y="4088"/>
                </a:lnTo>
                <a:lnTo>
                  <a:pt x="15111" y="4405"/>
                </a:lnTo>
                <a:lnTo>
                  <a:pt x="15282" y="4745"/>
                </a:lnTo>
                <a:lnTo>
                  <a:pt x="15452" y="5086"/>
                </a:lnTo>
                <a:lnTo>
                  <a:pt x="15574" y="5427"/>
                </a:lnTo>
                <a:lnTo>
                  <a:pt x="15720" y="5792"/>
                </a:lnTo>
                <a:lnTo>
                  <a:pt x="15817" y="6157"/>
                </a:lnTo>
                <a:lnTo>
                  <a:pt x="15914" y="6522"/>
                </a:lnTo>
                <a:lnTo>
                  <a:pt x="15987" y="6887"/>
                </a:lnTo>
                <a:lnTo>
                  <a:pt x="16036" y="7276"/>
                </a:lnTo>
                <a:lnTo>
                  <a:pt x="16109" y="8079"/>
                </a:lnTo>
                <a:lnTo>
                  <a:pt x="16109" y="8468"/>
                </a:lnTo>
                <a:lnTo>
                  <a:pt x="16109" y="8858"/>
                </a:lnTo>
                <a:lnTo>
                  <a:pt x="16085" y="9271"/>
                </a:lnTo>
                <a:lnTo>
                  <a:pt x="16060" y="9661"/>
                </a:lnTo>
                <a:lnTo>
                  <a:pt x="15987" y="10050"/>
                </a:lnTo>
                <a:lnTo>
                  <a:pt x="15914" y="10439"/>
                </a:lnTo>
                <a:lnTo>
                  <a:pt x="15817" y="10828"/>
                </a:lnTo>
                <a:lnTo>
                  <a:pt x="15695" y="11193"/>
                </a:lnTo>
                <a:lnTo>
                  <a:pt x="15549" y="11558"/>
                </a:lnTo>
                <a:lnTo>
                  <a:pt x="15379" y="11899"/>
                </a:lnTo>
                <a:lnTo>
                  <a:pt x="15184" y="12240"/>
                </a:lnTo>
                <a:lnTo>
                  <a:pt x="14965" y="12580"/>
                </a:lnTo>
                <a:lnTo>
                  <a:pt x="14722" y="12872"/>
                </a:lnTo>
                <a:lnTo>
                  <a:pt x="14430" y="13189"/>
                </a:lnTo>
                <a:lnTo>
                  <a:pt x="14138" y="13456"/>
                </a:lnTo>
                <a:lnTo>
                  <a:pt x="13846" y="13700"/>
                </a:lnTo>
                <a:lnTo>
                  <a:pt x="13530" y="13943"/>
                </a:lnTo>
                <a:lnTo>
                  <a:pt x="13213" y="14186"/>
                </a:lnTo>
                <a:lnTo>
                  <a:pt x="12532" y="14624"/>
                </a:lnTo>
                <a:lnTo>
                  <a:pt x="11851" y="15014"/>
                </a:lnTo>
                <a:lnTo>
                  <a:pt x="11510" y="15184"/>
                </a:lnTo>
                <a:lnTo>
                  <a:pt x="11145" y="15330"/>
                </a:lnTo>
                <a:lnTo>
                  <a:pt x="10415" y="15622"/>
                </a:lnTo>
                <a:lnTo>
                  <a:pt x="10050" y="15744"/>
                </a:lnTo>
                <a:lnTo>
                  <a:pt x="9685" y="15841"/>
                </a:lnTo>
                <a:lnTo>
                  <a:pt x="9320" y="15963"/>
                </a:lnTo>
                <a:lnTo>
                  <a:pt x="8980" y="16109"/>
                </a:lnTo>
                <a:lnTo>
                  <a:pt x="8907" y="16157"/>
                </a:lnTo>
                <a:lnTo>
                  <a:pt x="8882" y="16230"/>
                </a:lnTo>
                <a:lnTo>
                  <a:pt x="8104" y="16230"/>
                </a:lnTo>
                <a:lnTo>
                  <a:pt x="7739" y="16206"/>
                </a:lnTo>
                <a:lnTo>
                  <a:pt x="7349" y="16157"/>
                </a:lnTo>
                <a:lnTo>
                  <a:pt x="6984" y="16109"/>
                </a:lnTo>
                <a:lnTo>
                  <a:pt x="6619" y="16011"/>
                </a:lnTo>
                <a:lnTo>
                  <a:pt x="6254" y="15914"/>
                </a:lnTo>
                <a:lnTo>
                  <a:pt x="5889" y="15817"/>
                </a:lnTo>
                <a:lnTo>
                  <a:pt x="5524" y="15695"/>
                </a:lnTo>
                <a:lnTo>
                  <a:pt x="5184" y="15549"/>
                </a:lnTo>
                <a:lnTo>
                  <a:pt x="4843" y="15379"/>
                </a:lnTo>
                <a:lnTo>
                  <a:pt x="4502" y="15208"/>
                </a:lnTo>
                <a:lnTo>
                  <a:pt x="4162" y="15014"/>
                </a:lnTo>
                <a:lnTo>
                  <a:pt x="3845" y="14795"/>
                </a:lnTo>
                <a:lnTo>
                  <a:pt x="3553" y="14576"/>
                </a:lnTo>
                <a:lnTo>
                  <a:pt x="3237" y="14357"/>
                </a:lnTo>
                <a:lnTo>
                  <a:pt x="2921" y="14065"/>
                </a:lnTo>
                <a:lnTo>
                  <a:pt x="2629" y="13797"/>
                </a:lnTo>
                <a:lnTo>
                  <a:pt x="2361" y="13481"/>
                </a:lnTo>
                <a:lnTo>
                  <a:pt x="2094" y="13164"/>
                </a:lnTo>
                <a:lnTo>
                  <a:pt x="1850" y="12824"/>
                </a:lnTo>
                <a:lnTo>
                  <a:pt x="1631" y="12483"/>
                </a:lnTo>
                <a:lnTo>
                  <a:pt x="1437" y="12142"/>
                </a:lnTo>
                <a:lnTo>
                  <a:pt x="1242" y="11777"/>
                </a:lnTo>
                <a:lnTo>
                  <a:pt x="1096" y="11412"/>
                </a:lnTo>
                <a:lnTo>
                  <a:pt x="950" y="11023"/>
                </a:lnTo>
                <a:lnTo>
                  <a:pt x="804" y="10634"/>
                </a:lnTo>
                <a:lnTo>
                  <a:pt x="707" y="10244"/>
                </a:lnTo>
                <a:lnTo>
                  <a:pt x="609" y="9831"/>
                </a:lnTo>
                <a:lnTo>
                  <a:pt x="561" y="9442"/>
                </a:lnTo>
                <a:lnTo>
                  <a:pt x="512" y="9028"/>
                </a:lnTo>
                <a:lnTo>
                  <a:pt x="463" y="8614"/>
                </a:lnTo>
                <a:lnTo>
                  <a:pt x="463" y="8201"/>
                </a:lnTo>
                <a:lnTo>
                  <a:pt x="488" y="7787"/>
                </a:lnTo>
                <a:lnTo>
                  <a:pt x="512" y="7373"/>
                </a:lnTo>
                <a:lnTo>
                  <a:pt x="585" y="6960"/>
                </a:lnTo>
                <a:lnTo>
                  <a:pt x="658" y="6570"/>
                </a:lnTo>
                <a:lnTo>
                  <a:pt x="755" y="6181"/>
                </a:lnTo>
                <a:lnTo>
                  <a:pt x="877" y="5792"/>
                </a:lnTo>
                <a:lnTo>
                  <a:pt x="1023" y="5402"/>
                </a:lnTo>
                <a:lnTo>
                  <a:pt x="1169" y="5037"/>
                </a:lnTo>
                <a:lnTo>
                  <a:pt x="1364" y="4672"/>
                </a:lnTo>
                <a:lnTo>
                  <a:pt x="1558" y="4307"/>
                </a:lnTo>
                <a:lnTo>
                  <a:pt x="1777" y="3967"/>
                </a:lnTo>
                <a:lnTo>
                  <a:pt x="1996" y="3626"/>
                </a:lnTo>
                <a:lnTo>
                  <a:pt x="2264" y="3310"/>
                </a:lnTo>
                <a:lnTo>
                  <a:pt x="2532" y="2993"/>
                </a:lnTo>
                <a:lnTo>
                  <a:pt x="2823" y="2701"/>
                </a:lnTo>
                <a:lnTo>
                  <a:pt x="3115" y="2434"/>
                </a:lnTo>
                <a:lnTo>
                  <a:pt x="3432" y="2190"/>
                </a:lnTo>
                <a:lnTo>
                  <a:pt x="3748" y="1947"/>
                </a:lnTo>
                <a:lnTo>
                  <a:pt x="4089" y="1728"/>
                </a:lnTo>
                <a:lnTo>
                  <a:pt x="4429" y="1509"/>
                </a:lnTo>
                <a:lnTo>
                  <a:pt x="4794" y="1339"/>
                </a:lnTo>
                <a:lnTo>
                  <a:pt x="5159" y="1169"/>
                </a:lnTo>
                <a:lnTo>
                  <a:pt x="5524" y="998"/>
                </a:lnTo>
                <a:lnTo>
                  <a:pt x="5865" y="877"/>
                </a:lnTo>
                <a:lnTo>
                  <a:pt x="6206" y="779"/>
                </a:lnTo>
                <a:lnTo>
                  <a:pt x="6911" y="609"/>
                </a:lnTo>
                <a:lnTo>
                  <a:pt x="7203" y="560"/>
                </a:lnTo>
                <a:lnTo>
                  <a:pt x="7520" y="536"/>
                </a:lnTo>
                <a:lnTo>
                  <a:pt x="7812" y="487"/>
                </a:lnTo>
                <a:lnTo>
                  <a:pt x="8104" y="439"/>
                </a:lnTo>
                <a:close/>
                <a:moveTo>
                  <a:pt x="7690" y="1"/>
                </a:moveTo>
                <a:lnTo>
                  <a:pt x="7374" y="25"/>
                </a:lnTo>
                <a:lnTo>
                  <a:pt x="7057" y="74"/>
                </a:lnTo>
                <a:lnTo>
                  <a:pt x="6644" y="147"/>
                </a:lnTo>
                <a:lnTo>
                  <a:pt x="6206" y="244"/>
                </a:lnTo>
                <a:lnTo>
                  <a:pt x="5792" y="366"/>
                </a:lnTo>
                <a:lnTo>
                  <a:pt x="5403" y="512"/>
                </a:lnTo>
                <a:lnTo>
                  <a:pt x="5013" y="682"/>
                </a:lnTo>
                <a:lnTo>
                  <a:pt x="4624" y="852"/>
                </a:lnTo>
                <a:lnTo>
                  <a:pt x="4259" y="1047"/>
                </a:lnTo>
                <a:lnTo>
                  <a:pt x="3918" y="1266"/>
                </a:lnTo>
                <a:lnTo>
                  <a:pt x="3578" y="1485"/>
                </a:lnTo>
                <a:lnTo>
                  <a:pt x="3237" y="1752"/>
                </a:lnTo>
                <a:lnTo>
                  <a:pt x="2921" y="1996"/>
                </a:lnTo>
                <a:lnTo>
                  <a:pt x="2604" y="2288"/>
                </a:lnTo>
                <a:lnTo>
                  <a:pt x="2288" y="2580"/>
                </a:lnTo>
                <a:lnTo>
                  <a:pt x="1996" y="2896"/>
                </a:lnTo>
                <a:lnTo>
                  <a:pt x="1704" y="3237"/>
                </a:lnTo>
                <a:lnTo>
                  <a:pt x="1461" y="3577"/>
                </a:lnTo>
                <a:lnTo>
                  <a:pt x="1218" y="3942"/>
                </a:lnTo>
                <a:lnTo>
                  <a:pt x="999" y="4307"/>
                </a:lnTo>
                <a:lnTo>
                  <a:pt x="804" y="4697"/>
                </a:lnTo>
                <a:lnTo>
                  <a:pt x="634" y="5086"/>
                </a:lnTo>
                <a:lnTo>
                  <a:pt x="488" y="5500"/>
                </a:lnTo>
                <a:lnTo>
                  <a:pt x="342" y="5889"/>
                </a:lnTo>
                <a:lnTo>
                  <a:pt x="244" y="6303"/>
                </a:lnTo>
                <a:lnTo>
                  <a:pt x="147" y="6741"/>
                </a:lnTo>
                <a:lnTo>
                  <a:pt x="74" y="7154"/>
                </a:lnTo>
                <a:lnTo>
                  <a:pt x="25" y="7592"/>
                </a:lnTo>
                <a:lnTo>
                  <a:pt x="1" y="8030"/>
                </a:lnTo>
                <a:lnTo>
                  <a:pt x="1" y="8468"/>
                </a:lnTo>
                <a:lnTo>
                  <a:pt x="1" y="8906"/>
                </a:lnTo>
                <a:lnTo>
                  <a:pt x="50" y="9344"/>
                </a:lnTo>
                <a:lnTo>
                  <a:pt x="98" y="9782"/>
                </a:lnTo>
                <a:lnTo>
                  <a:pt x="196" y="10196"/>
                </a:lnTo>
                <a:lnTo>
                  <a:pt x="293" y="10609"/>
                </a:lnTo>
                <a:lnTo>
                  <a:pt x="439" y="11023"/>
                </a:lnTo>
                <a:lnTo>
                  <a:pt x="585" y="11412"/>
                </a:lnTo>
                <a:lnTo>
                  <a:pt x="755" y="11802"/>
                </a:lnTo>
                <a:lnTo>
                  <a:pt x="926" y="12167"/>
                </a:lnTo>
                <a:lnTo>
                  <a:pt x="1145" y="12532"/>
                </a:lnTo>
                <a:lnTo>
                  <a:pt x="1364" y="12897"/>
                </a:lnTo>
                <a:lnTo>
                  <a:pt x="1607" y="13237"/>
                </a:lnTo>
                <a:lnTo>
                  <a:pt x="1875" y="13578"/>
                </a:lnTo>
                <a:lnTo>
                  <a:pt x="2142" y="13870"/>
                </a:lnTo>
                <a:lnTo>
                  <a:pt x="2434" y="14186"/>
                </a:lnTo>
                <a:lnTo>
                  <a:pt x="2726" y="14478"/>
                </a:lnTo>
                <a:lnTo>
                  <a:pt x="3067" y="14746"/>
                </a:lnTo>
                <a:lnTo>
                  <a:pt x="3383" y="14989"/>
                </a:lnTo>
                <a:lnTo>
                  <a:pt x="3724" y="15233"/>
                </a:lnTo>
                <a:lnTo>
                  <a:pt x="4089" y="15452"/>
                </a:lnTo>
                <a:lnTo>
                  <a:pt x="4454" y="15671"/>
                </a:lnTo>
                <a:lnTo>
                  <a:pt x="4819" y="15841"/>
                </a:lnTo>
                <a:lnTo>
                  <a:pt x="5208" y="16011"/>
                </a:lnTo>
                <a:lnTo>
                  <a:pt x="5597" y="16182"/>
                </a:lnTo>
                <a:lnTo>
                  <a:pt x="6011" y="16303"/>
                </a:lnTo>
                <a:lnTo>
                  <a:pt x="6425" y="16401"/>
                </a:lnTo>
                <a:lnTo>
                  <a:pt x="6838" y="16498"/>
                </a:lnTo>
                <a:lnTo>
                  <a:pt x="7252" y="16571"/>
                </a:lnTo>
                <a:lnTo>
                  <a:pt x="7690" y="16620"/>
                </a:lnTo>
                <a:lnTo>
                  <a:pt x="8128" y="16644"/>
                </a:lnTo>
                <a:lnTo>
                  <a:pt x="8566" y="16644"/>
                </a:lnTo>
                <a:lnTo>
                  <a:pt x="9004" y="16620"/>
                </a:lnTo>
                <a:lnTo>
                  <a:pt x="9101" y="16571"/>
                </a:lnTo>
                <a:lnTo>
                  <a:pt x="9174" y="16522"/>
                </a:lnTo>
                <a:lnTo>
                  <a:pt x="9539" y="16498"/>
                </a:lnTo>
                <a:lnTo>
                  <a:pt x="9929" y="16425"/>
                </a:lnTo>
                <a:lnTo>
                  <a:pt x="10318" y="16303"/>
                </a:lnTo>
                <a:lnTo>
                  <a:pt x="10707" y="16182"/>
                </a:lnTo>
                <a:lnTo>
                  <a:pt x="11072" y="16011"/>
                </a:lnTo>
                <a:lnTo>
                  <a:pt x="11437" y="15841"/>
                </a:lnTo>
                <a:lnTo>
                  <a:pt x="12143" y="15500"/>
                </a:lnTo>
                <a:lnTo>
                  <a:pt x="12508" y="15306"/>
                </a:lnTo>
                <a:lnTo>
                  <a:pt x="12848" y="15087"/>
                </a:lnTo>
                <a:lnTo>
                  <a:pt x="13213" y="14868"/>
                </a:lnTo>
                <a:lnTo>
                  <a:pt x="13554" y="14624"/>
                </a:lnTo>
                <a:lnTo>
                  <a:pt x="13895" y="14381"/>
                </a:lnTo>
                <a:lnTo>
                  <a:pt x="14211" y="14138"/>
                </a:lnTo>
                <a:lnTo>
                  <a:pt x="14527" y="13846"/>
                </a:lnTo>
                <a:lnTo>
                  <a:pt x="14819" y="13578"/>
                </a:lnTo>
                <a:lnTo>
                  <a:pt x="15111" y="13262"/>
                </a:lnTo>
                <a:lnTo>
                  <a:pt x="15379" y="12945"/>
                </a:lnTo>
                <a:lnTo>
                  <a:pt x="15598" y="12605"/>
                </a:lnTo>
                <a:lnTo>
                  <a:pt x="15817" y="12240"/>
                </a:lnTo>
                <a:lnTo>
                  <a:pt x="15987" y="11875"/>
                </a:lnTo>
                <a:lnTo>
                  <a:pt x="16158" y="11485"/>
                </a:lnTo>
                <a:lnTo>
                  <a:pt x="16279" y="11096"/>
                </a:lnTo>
                <a:lnTo>
                  <a:pt x="16401" y="10682"/>
                </a:lnTo>
                <a:lnTo>
                  <a:pt x="16474" y="10269"/>
                </a:lnTo>
                <a:lnTo>
                  <a:pt x="16547" y="9855"/>
                </a:lnTo>
                <a:lnTo>
                  <a:pt x="16596" y="9442"/>
                </a:lnTo>
                <a:lnTo>
                  <a:pt x="16620" y="9028"/>
                </a:lnTo>
                <a:lnTo>
                  <a:pt x="16620" y="8614"/>
                </a:lnTo>
                <a:lnTo>
                  <a:pt x="16596" y="8176"/>
                </a:lnTo>
                <a:lnTo>
                  <a:pt x="16571" y="7787"/>
                </a:lnTo>
                <a:lnTo>
                  <a:pt x="16523" y="7373"/>
                </a:lnTo>
                <a:lnTo>
                  <a:pt x="16450" y="6960"/>
                </a:lnTo>
                <a:lnTo>
                  <a:pt x="16377" y="6570"/>
                </a:lnTo>
                <a:lnTo>
                  <a:pt x="16279" y="6181"/>
                </a:lnTo>
                <a:lnTo>
                  <a:pt x="16158" y="5792"/>
                </a:lnTo>
                <a:lnTo>
                  <a:pt x="16036" y="5402"/>
                </a:lnTo>
                <a:lnTo>
                  <a:pt x="15890" y="5037"/>
                </a:lnTo>
                <a:lnTo>
                  <a:pt x="15720" y="4672"/>
                </a:lnTo>
                <a:lnTo>
                  <a:pt x="15549" y="4332"/>
                </a:lnTo>
                <a:lnTo>
                  <a:pt x="15355" y="3991"/>
                </a:lnTo>
                <a:lnTo>
                  <a:pt x="15136" y="3650"/>
                </a:lnTo>
                <a:lnTo>
                  <a:pt x="14917" y="3334"/>
                </a:lnTo>
                <a:lnTo>
                  <a:pt x="14649" y="3018"/>
                </a:lnTo>
                <a:lnTo>
                  <a:pt x="14406" y="2701"/>
                </a:lnTo>
                <a:lnTo>
                  <a:pt x="14114" y="2434"/>
                </a:lnTo>
                <a:lnTo>
                  <a:pt x="13822" y="2142"/>
                </a:lnTo>
                <a:lnTo>
                  <a:pt x="13505" y="1874"/>
                </a:lnTo>
                <a:lnTo>
                  <a:pt x="13213" y="1680"/>
                </a:lnTo>
                <a:lnTo>
                  <a:pt x="12897" y="1461"/>
                </a:lnTo>
                <a:lnTo>
                  <a:pt x="12605" y="1266"/>
                </a:lnTo>
                <a:lnTo>
                  <a:pt x="12289" y="1096"/>
                </a:lnTo>
                <a:lnTo>
                  <a:pt x="11632" y="779"/>
                </a:lnTo>
                <a:lnTo>
                  <a:pt x="10950" y="536"/>
                </a:lnTo>
                <a:lnTo>
                  <a:pt x="10561" y="414"/>
                </a:lnTo>
                <a:lnTo>
                  <a:pt x="10172" y="293"/>
                </a:lnTo>
                <a:lnTo>
                  <a:pt x="9783" y="220"/>
                </a:lnTo>
                <a:lnTo>
                  <a:pt x="9369" y="147"/>
                </a:lnTo>
                <a:lnTo>
                  <a:pt x="8834" y="74"/>
                </a:lnTo>
                <a:lnTo>
                  <a:pt x="8542" y="49"/>
                </a:lnTo>
                <a:lnTo>
                  <a:pt x="8274" y="74"/>
                </a:lnTo>
                <a:lnTo>
                  <a:pt x="8128" y="25"/>
                </a:lnTo>
                <a:lnTo>
                  <a:pt x="79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48"/>
          <p:cNvSpPr/>
          <p:nvPr/>
        </p:nvSpPr>
        <p:spPr>
          <a:xfrm>
            <a:off x="3722037" y="3695077"/>
            <a:ext cx="323436" cy="330971"/>
          </a:xfrm>
          <a:custGeom>
            <a:rect b="b" l="l" r="r" t="t"/>
            <a:pathLst>
              <a:path extrusionOk="0" h="17131" w="16741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p48"/>
          <p:cNvSpPr/>
          <p:nvPr/>
        </p:nvSpPr>
        <p:spPr>
          <a:xfrm>
            <a:off x="4216542" y="3698361"/>
            <a:ext cx="373282" cy="315457"/>
          </a:xfrm>
          <a:custGeom>
            <a:rect b="b" l="l" r="r" t="t"/>
            <a:pathLst>
              <a:path extrusionOk="0" h="16328" w="19321">
                <a:moveTo>
                  <a:pt x="15403" y="1996"/>
                </a:moveTo>
                <a:lnTo>
                  <a:pt x="15573" y="2215"/>
                </a:lnTo>
                <a:lnTo>
                  <a:pt x="15695" y="2458"/>
                </a:lnTo>
                <a:lnTo>
                  <a:pt x="15500" y="2531"/>
                </a:lnTo>
                <a:lnTo>
                  <a:pt x="15306" y="2629"/>
                </a:lnTo>
                <a:lnTo>
                  <a:pt x="14916" y="2799"/>
                </a:lnTo>
                <a:lnTo>
                  <a:pt x="14819" y="2483"/>
                </a:lnTo>
                <a:lnTo>
                  <a:pt x="14673" y="2215"/>
                </a:lnTo>
                <a:lnTo>
                  <a:pt x="14965" y="2118"/>
                </a:lnTo>
                <a:lnTo>
                  <a:pt x="15403" y="1996"/>
                </a:lnTo>
                <a:close/>
                <a:moveTo>
                  <a:pt x="15817" y="2702"/>
                </a:moveTo>
                <a:lnTo>
                  <a:pt x="16011" y="3140"/>
                </a:lnTo>
                <a:lnTo>
                  <a:pt x="15646" y="3286"/>
                </a:lnTo>
                <a:lnTo>
                  <a:pt x="15379" y="3407"/>
                </a:lnTo>
                <a:lnTo>
                  <a:pt x="15111" y="3553"/>
                </a:lnTo>
                <a:lnTo>
                  <a:pt x="14989" y="3042"/>
                </a:lnTo>
                <a:lnTo>
                  <a:pt x="15306" y="2921"/>
                </a:lnTo>
                <a:lnTo>
                  <a:pt x="15573" y="2823"/>
                </a:lnTo>
                <a:lnTo>
                  <a:pt x="15817" y="2702"/>
                </a:lnTo>
                <a:close/>
                <a:moveTo>
                  <a:pt x="16084" y="3286"/>
                </a:moveTo>
                <a:lnTo>
                  <a:pt x="16206" y="3602"/>
                </a:lnTo>
                <a:lnTo>
                  <a:pt x="15817" y="3772"/>
                </a:lnTo>
                <a:lnTo>
                  <a:pt x="15500" y="3894"/>
                </a:lnTo>
                <a:lnTo>
                  <a:pt x="15354" y="3943"/>
                </a:lnTo>
                <a:lnTo>
                  <a:pt x="15208" y="4040"/>
                </a:lnTo>
                <a:lnTo>
                  <a:pt x="15135" y="3699"/>
                </a:lnTo>
                <a:lnTo>
                  <a:pt x="15427" y="3578"/>
                </a:lnTo>
                <a:lnTo>
                  <a:pt x="15719" y="3456"/>
                </a:lnTo>
                <a:lnTo>
                  <a:pt x="16084" y="3286"/>
                </a:lnTo>
                <a:close/>
                <a:moveTo>
                  <a:pt x="16303" y="3894"/>
                </a:moveTo>
                <a:lnTo>
                  <a:pt x="16449" y="4283"/>
                </a:lnTo>
                <a:lnTo>
                  <a:pt x="16376" y="4259"/>
                </a:lnTo>
                <a:lnTo>
                  <a:pt x="16279" y="4259"/>
                </a:lnTo>
                <a:lnTo>
                  <a:pt x="16133" y="4308"/>
                </a:lnTo>
                <a:lnTo>
                  <a:pt x="15841" y="4454"/>
                </a:lnTo>
                <a:lnTo>
                  <a:pt x="15598" y="4575"/>
                </a:lnTo>
                <a:lnTo>
                  <a:pt x="15379" y="4697"/>
                </a:lnTo>
                <a:lnTo>
                  <a:pt x="15257" y="4259"/>
                </a:lnTo>
                <a:lnTo>
                  <a:pt x="15427" y="4210"/>
                </a:lnTo>
                <a:lnTo>
                  <a:pt x="15573" y="4162"/>
                </a:lnTo>
                <a:lnTo>
                  <a:pt x="15890" y="4040"/>
                </a:lnTo>
                <a:lnTo>
                  <a:pt x="16303" y="3894"/>
                </a:lnTo>
                <a:close/>
                <a:moveTo>
                  <a:pt x="16498" y="4405"/>
                </a:moveTo>
                <a:lnTo>
                  <a:pt x="16498" y="4454"/>
                </a:lnTo>
                <a:lnTo>
                  <a:pt x="16595" y="4721"/>
                </a:lnTo>
                <a:lnTo>
                  <a:pt x="16449" y="4770"/>
                </a:lnTo>
                <a:lnTo>
                  <a:pt x="16303" y="4819"/>
                </a:lnTo>
                <a:lnTo>
                  <a:pt x="16011" y="4965"/>
                </a:lnTo>
                <a:lnTo>
                  <a:pt x="15768" y="5086"/>
                </a:lnTo>
                <a:lnTo>
                  <a:pt x="15622" y="5184"/>
                </a:lnTo>
                <a:lnTo>
                  <a:pt x="15549" y="5232"/>
                </a:lnTo>
                <a:lnTo>
                  <a:pt x="15525" y="5305"/>
                </a:lnTo>
                <a:lnTo>
                  <a:pt x="15427" y="4892"/>
                </a:lnTo>
                <a:lnTo>
                  <a:pt x="15695" y="4819"/>
                </a:lnTo>
                <a:lnTo>
                  <a:pt x="15938" y="4721"/>
                </a:lnTo>
                <a:lnTo>
                  <a:pt x="16255" y="4624"/>
                </a:lnTo>
                <a:lnTo>
                  <a:pt x="16401" y="4527"/>
                </a:lnTo>
                <a:lnTo>
                  <a:pt x="16449" y="4478"/>
                </a:lnTo>
                <a:lnTo>
                  <a:pt x="16498" y="4405"/>
                </a:lnTo>
                <a:close/>
                <a:moveTo>
                  <a:pt x="16717" y="5062"/>
                </a:moveTo>
                <a:lnTo>
                  <a:pt x="16814" y="5305"/>
                </a:lnTo>
                <a:lnTo>
                  <a:pt x="16547" y="5403"/>
                </a:lnTo>
                <a:lnTo>
                  <a:pt x="16303" y="5524"/>
                </a:lnTo>
                <a:lnTo>
                  <a:pt x="15987" y="5670"/>
                </a:lnTo>
                <a:lnTo>
                  <a:pt x="15817" y="5743"/>
                </a:lnTo>
                <a:lnTo>
                  <a:pt x="15671" y="5816"/>
                </a:lnTo>
                <a:lnTo>
                  <a:pt x="15549" y="5354"/>
                </a:lnTo>
                <a:lnTo>
                  <a:pt x="15622" y="5403"/>
                </a:lnTo>
                <a:lnTo>
                  <a:pt x="15719" y="5427"/>
                </a:lnTo>
                <a:lnTo>
                  <a:pt x="15792" y="5403"/>
                </a:lnTo>
                <a:lnTo>
                  <a:pt x="15890" y="5378"/>
                </a:lnTo>
                <a:lnTo>
                  <a:pt x="16084" y="5305"/>
                </a:lnTo>
                <a:lnTo>
                  <a:pt x="16255" y="5257"/>
                </a:lnTo>
                <a:lnTo>
                  <a:pt x="16498" y="5159"/>
                </a:lnTo>
                <a:lnTo>
                  <a:pt x="16620" y="5111"/>
                </a:lnTo>
                <a:lnTo>
                  <a:pt x="16717" y="5062"/>
                </a:lnTo>
                <a:close/>
                <a:moveTo>
                  <a:pt x="17082" y="4551"/>
                </a:moveTo>
                <a:lnTo>
                  <a:pt x="17106" y="4575"/>
                </a:lnTo>
                <a:lnTo>
                  <a:pt x="17228" y="4673"/>
                </a:lnTo>
                <a:lnTo>
                  <a:pt x="17350" y="4746"/>
                </a:lnTo>
                <a:lnTo>
                  <a:pt x="17496" y="4794"/>
                </a:lnTo>
                <a:lnTo>
                  <a:pt x="17666" y="4819"/>
                </a:lnTo>
                <a:lnTo>
                  <a:pt x="17885" y="4867"/>
                </a:lnTo>
                <a:lnTo>
                  <a:pt x="18128" y="4965"/>
                </a:lnTo>
                <a:lnTo>
                  <a:pt x="18323" y="5062"/>
                </a:lnTo>
                <a:lnTo>
                  <a:pt x="18518" y="5208"/>
                </a:lnTo>
                <a:lnTo>
                  <a:pt x="18591" y="5281"/>
                </a:lnTo>
                <a:lnTo>
                  <a:pt x="18664" y="5354"/>
                </a:lnTo>
                <a:lnTo>
                  <a:pt x="18785" y="5573"/>
                </a:lnTo>
                <a:lnTo>
                  <a:pt x="18810" y="5670"/>
                </a:lnTo>
                <a:lnTo>
                  <a:pt x="18834" y="5768"/>
                </a:lnTo>
                <a:lnTo>
                  <a:pt x="18834" y="5889"/>
                </a:lnTo>
                <a:lnTo>
                  <a:pt x="18810" y="6011"/>
                </a:lnTo>
                <a:lnTo>
                  <a:pt x="18761" y="6108"/>
                </a:lnTo>
                <a:lnTo>
                  <a:pt x="18664" y="6181"/>
                </a:lnTo>
                <a:lnTo>
                  <a:pt x="18542" y="6254"/>
                </a:lnTo>
                <a:lnTo>
                  <a:pt x="18396" y="6303"/>
                </a:lnTo>
                <a:lnTo>
                  <a:pt x="18080" y="6376"/>
                </a:lnTo>
                <a:lnTo>
                  <a:pt x="17812" y="6400"/>
                </a:lnTo>
                <a:lnTo>
                  <a:pt x="17447" y="5476"/>
                </a:lnTo>
                <a:lnTo>
                  <a:pt x="17082" y="4551"/>
                </a:lnTo>
                <a:close/>
                <a:moveTo>
                  <a:pt x="16936" y="5622"/>
                </a:moveTo>
                <a:lnTo>
                  <a:pt x="17033" y="5889"/>
                </a:lnTo>
                <a:lnTo>
                  <a:pt x="16863" y="5938"/>
                </a:lnTo>
                <a:lnTo>
                  <a:pt x="16717" y="6011"/>
                </a:lnTo>
                <a:lnTo>
                  <a:pt x="16401" y="6157"/>
                </a:lnTo>
                <a:lnTo>
                  <a:pt x="16084" y="6303"/>
                </a:lnTo>
                <a:lnTo>
                  <a:pt x="15768" y="6425"/>
                </a:lnTo>
                <a:lnTo>
                  <a:pt x="15768" y="6376"/>
                </a:lnTo>
                <a:lnTo>
                  <a:pt x="15719" y="6303"/>
                </a:lnTo>
                <a:lnTo>
                  <a:pt x="15719" y="6157"/>
                </a:lnTo>
                <a:lnTo>
                  <a:pt x="15719" y="6011"/>
                </a:lnTo>
                <a:lnTo>
                  <a:pt x="15890" y="5987"/>
                </a:lnTo>
                <a:lnTo>
                  <a:pt x="16084" y="5938"/>
                </a:lnTo>
                <a:lnTo>
                  <a:pt x="16425" y="5816"/>
                </a:lnTo>
                <a:lnTo>
                  <a:pt x="16668" y="5719"/>
                </a:lnTo>
                <a:lnTo>
                  <a:pt x="16936" y="5622"/>
                </a:lnTo>
                <a:close/>
                <a:moveTo>
                  <a:pt x="2142" y="4770"/>
                </a:moveTo>
                <a:lnTo>
                  <a:pt x="1607" y="6303"/>
                </a:lnTo>
                <a:lnTo>
                  <a:pt x="1534" y="6473"/>
                </a:lnTo>
                <a:lnTo>
                  <a:pt x="1436" y="6449"/>
                </a:lnTo>
                <a:lnTo>
                  <a:pt x="877" y="6449"/>
                </a:lnTo>
                <a:lnTo>
                  <a:pt x="779" y="6400"/>
                </a:lnTo>
                <a:lnTo>
                  <a:pt x="706" y="6327"/>
                </a:lnTo>
                <a:lnTo>
                  <a:pt x="609" y="6230"/>
                </a:lnTo>
                <a:lnTo>
                  <a:pt x="536" y="6084"/>
                </a:lnTo>
                <a:lnTo>
                  <a:pt x="512" y="5938"/>
                </a:lnTo>
                <a:lnTo>
                  <a:pt x="536" y="5816"/>
                </a:lnTo>
                <a:lnTo>
                  <a:pt x="560" y="5670"/>
                </a:lnTo>
                <a:lnTo>
                  <a:pt x="633" y="5524"/>
                </a:lnTo>
                <a:lnTo>
                  <a:pt x="706" y="5403"/>
                </a:lnTo>
                <a:lnTo>
                  <a:pt x="804" y="5305"/>
                </a:lnTo>
                <a:lnTo>
                  <a:pt x="901" y="5208"/>
                </a:lnTo>
                <a:lnTo>
                  <a:pt x="998" y="5111"/>
                </a:lnTo>
                <a:lnTo>
                  <a:pt x="1144" y="5038"/>
                </a:lnTo>
                <a:lnTo>
                  <a:pt x="1266" y="4965"/>
                </a:lnTo>
                <a:lnTo>
                  <a:pt x="1412" y="4916"/>
                </a:lnTo>
                <a:lnTo>
                  <a:pt x="1704" y="4867"/>
                </a:lnTo>
                <a:lnTo>
                  <a:pt x="1996" y="4819"/>
                </a:lnTo>
                <a:lnTo>
                  <a:pt x="2142" y="4770"/>
                </a:lnTo>
                <a:close/>
                <a:moveTo>
                  <a:pt x="10342" y="1899"/>
                </a:moveTo>
                <a:lnTo>
                  <a:pt x="10926" y="1923"/>
                </a:lnTo>
                <a:lnTo>
                  <a:pt x="11510" y="1972"/>
                </a:lnTo>
                <a:lnTo>
                  <a:pt x="12094" y="2045"/>
                </a:lnTo>
                <a:lnTo>
                  <a:pt x="12702" y="2118"/>
                </a:lnTo>
                <a:lnTo>
                  <a:pt x="13286" y="2239"/>
                </a:lnTo>
                <a:lnTo>
                  <a:pt x="13797" y="2361"/>
                </a:lnTo>
                <a:lnTo>
                  <a:pt x="14065" y="2410"/>
                </a:lnTo>
                <a:lnTo>
                  <a:pt x="14308" y="2434"/>
                </a:lnTo>
                <a:lnTo>
                  <a:pt x="14332" y="2653"/>
                </a:lnTo>
                <a:lnTo>
                  <a:pt x="14357" y="2872"/>
                </a:lnTo>
                <a:lnTo>
                  <a:pt x="14478" y="3334"/>
                </a:lnTo>
                <a:lnTo>
                  <a:pt x="14600" y="3772"/>
                </a:lnTo>
                <a:lnTo>
                  <a:pt x="14722" y="4186"/>
                </a:lnTo>
                <a:lnTo>
                  <a:pt x="14989" y="5305"/>
                </a:lnTo>
                <a:lnTo>
                  <a:pt x="15111" y="5816"/>
                </a:lnTo>
                <a:lnTo>
                  <a:pt x="15184" y="6084"/>
                </a:lnTo>
                <a:lnTo>
                  <a:pt x="15281" y="6327"/>
                </a:lnTo>
                <a:lnTo>
                  <a:pt x="15014" y="6449"/>
                </a:lnTo>
                <a:lnTo>
                  <a:pt x="14722" y="6571"/>
                </a:lnTo>
                <a:lnTo>
                  <a:pt x="14162" y="6814"/>
                </a:lnTo>
                <a:lnTo>
                  <a:pt x="13457" y="7033"/>
                </a:lnTo>
                <a:lnTo>
                  <a:pt x="12751" y="7228"/>
                </a:lnTo>
                <a:lnTo>
                  <a:pt x="11972" y="7398"/>
                </a:lnTo>
                <a:lnTo>
                  <a:pt x="11169" y="7520"/>
                </a:lnTo>
                <a:lnTo>
                  <a:pt x="10366" y="7593"/>
                </a:lnTo>
                <a:lnTo>
                  <a:pt x="9588" y="7617"/>
                </a:lnTo>
                <a:lnTo>
                  <a:pt x="8809" y="7617"/>
                </a:lnTo>
                <a:lnTo>
                  <a:pt x="8055" y="7568"/>
                </a:lnTo>
                <a:lnTo>
                  <a:pt x="7300" y="7471"/>
                </a:lnTo>
                <a:lnTo>
                  <a:pt x="6546" y="7325"/>
                </a:lnTo>
                <a:lnTo>
                  <a:pt x="5840" y="7155"/>
                </a:lnTo>
                <a:lnTo>
                  <a:pt x="5135" y="6960"/>
                </a:lnTo>
                <a:lnTo>
                  <a:pt x="4794" y="6838"/>
                </a:lnTo>
                <a:lnTo>
                  <a:pt x="4478" y="6717"/>
                </a:lnTo>
                <a:lnTo>
                  <a:pt x="4137" y="6595"/>
                </a:lnTo>
                <a:lnTo>
                  <a:pt x="3821" y="6498"/>
                </a:lnTo>
                <a:lnTo>
                  <a:pt x="3821" y="6449"/>
                </a:lnTo>
                <a:lnTo>
                  <a:pt x="3943" y="5914"/>
                </a:lnTo>
                <a:lnTo>
                  <a:pt x="4064" y="5378"/>
                </a:lnTo>
                <a:lnTo>
                  <a:pt x="4186" y="4867"/>
                </a:lnTo>
                <a:lnTo>
                  <a:pt x="4356" y="4332"/>
                </a:lnTo>
                <a:lnTo>
                  <a:pt x="4527" y="3821"/>
                </a:lnTo>
                <a:lnTo>
                  <a:pt x="4697" y="3310"/>
                </a:lnTo>
                <a:lnTo>
                  <a:pt x="4843" y="2896"/>
                </a:lnTo>
                <a:lnTo>
                  <a:pt x="4916" y="2702"/>
                </a:lnTo>
                <a:lnTo>
                  <a:pt x="4965" y="2483"/>
                </a:lnTo>
                <a:lnTo>
                  <a:pt x="5038" y="2507"/>
                </a:lnTo>
                <a:lnTo>
                  <a:pt x="5111" y="2507"/>
                </a:lnTo>
                <a:lnTo>
                  <a:pt x="6254" y="2264"/>
                </a:lnTo>
                <a:lnTo>
                  <a:pt x="6838" y="2142"/>
                </a:lnTo>
                <a:lnTo>
                  <a:pt x="7398" y="2069"/>
                </a:lnTo>
                <a:lnTo>
                  <a:pt x="7982" y="1996"/>
                </a:lnTo>
                <a:lnTo>
                  <a:pt x="8566" y="1947"/>
                </a:lnTo>
                <a:lnTo>
                  <a:pt x="9150" y="1923"/>
                </a:lnTo>
                <a:lnTo>
                  <a:pt x="9734" y="1899"/>
                </a:lnTo>
                <a:close/>
                <a:moveTo>
                  <a:pt x="16863" y="7933"/>
                </a:moveTo>
                <a:lnTo>
                  <a:pt x="16011" y="8177"/>
                </a:lnTo>
                <a:lnTo>
                  <a:pt x="15160" y="8371"/>
                </a:lnTo>
                <a:lnTo>
                  <a:pt x="14308" y="8566"/>
                </a:lnTo>
                <a:lnTo>
                  <a:pt x="13432" y="8736"/>
                </a:lnTo>
                <a:lnTo>
                  <a:pt x="12581" y="8882"/>
                </a:lnTo>
                <a:lnTo>
                  <a:pt x="11705" y="9004"/>
                </a:lnTo>
                <a:lnTo>
                  <a:pt x="10829" y="9077"/>
                </a:lnTo>
                <a:lnTo>
                  <a:pt x="9953" y="9126"/>
                </a:lnTo>
                <a:lnTo>
                  <a:pt x="9052" y="9126"/>
                </a:lnTo>
                <a:lnTo>
                  <a:pt x="8176" y="9101"/>
                </a:lnTo>
                <a:lnTo>
                  <a:pt x="7276" y="9053"/>
                </a:lnTo>
                <a:lnTo>
                  <a:pt x="6400" y="8955"/>
                </a:lnTo>
                <a:lnTo>
                  <a:pt x="5476" y="8834"/>
                </a:lnTo>
                <a:lnTo>
                  <a:pt x="4575" y="8663"/>
                </a:lnTo>
                <a:lnTo>
                  <a:pt x="3675" y="8469"/>
                </a:lnTo>
                <a:lnTo>
                  <a:pt x="2775" y="8323"/>
                </a:lnTo>
                <a:lnTo>
                  <a:pt x="2702" y="8347"/>
                </a:lnTo>
                <a:lnTo>
                  <a:pt x="2677" y="8371"/>
                </a:lnTo>
                <a:lnTo>
                  <a:pt x="2677" y="8420"/>
                </a:lnTo>
                <a:lnTo>
                  <a:pt x="2726" y="8469"/>
                </a:lnTo>
                <a:lnTo>
                  <a:pt x="3140" y="8615"/>
                </a:lnTo>
                <a:lnTo>
                  <a:pt x="3553" y="8761"/>
                </a:lnTo>
                <a:lnTo>
                  <a:pt x="3991" y="8882"/>
                </a:lnTo>
                <a:lnTo>
                  <a:pt x="4429" y="8980"/>
                </a:lnTo>
                <a:lnTo>
                  <a:pt x="5305" y="9126"/>
                </a:lnTo>
                <a:lnTo>
                  <a:pt x="6181" y="9272"/>
                </a:lnTo>
                <a:lnTo>
                  <a:pt x="7081" y="9369"/>
                </a:lnTo>
                <a:lnTo>
                  <a:pt x="7957" y="9442"/>
                </a:lnTo>
                <a:lnTo>
                  <a:pt x="8858" y="9466"/>
                </a:lnTo>
                <a:lnTo>
                  <a:pt x="9758" y="9466"/>
                </a:lnTo>
                <a:lnTo>
                  <a:pt x="10658" y="9442"/>
                </a:lnTo>
                <a:lnTo>
                  <a:pt x="11583" y="9393"/>
                </a:lnTo>
                <a:lnTo>
                  <a:pt x="12508" y="9296"/>
                </a:lnTo>
                <a:lnTo>
                  <a:pt x="13408" y="9174"/>
                </a:lnTo>
                <a:lnTo>
                  <a:pt x="14308" y="9004"/>
                </a:lnTo>
                <a:lnTo>
                  <a:pt x="15208" y="8785"/>
                </a:lnTo>
                <a:lnTo>
                  <a:pt x="16084" y="8542"/>
                </a:lnTo>
                <a:lnTo>
                  <a:pt x="16960" y="8250"/>
                </a:lnTo>
                <a:lnTo>
                  <a:pt x="17009" y="8225"/>
                </a:lnTo>
                <a:lnTo>
                  <a:pt x="17058" y="8177"/>
                </a:lnTo>
                <a:lnTo>
                  <a:pt x="17058" y="8104"/>
                </a:lnTo>
                <a:lnTo>
                  <a:pt x="17058" y="8055"/>
                </a:lnTo>
                <a:lnTo>
                  <a:pt x="17033" y="8006"/>
                </a:lnTo>
                <a:lnTo>
                  <a:pt x="16985" y="7958"/>
                </a:lnTo>
                <a:lnTo>
                  <a:pt x="16936" y="7933"/>
                </a:lnTo>
                <a:close/>
                <a:moveTo>
                  <a:pt x="9320" y="9953"/>
                </a:moveTo>
                <a:lnTo>
                  <a:pt x="8639" y="9977"/>
                </a:lnTo>
                <a:lnTo>
                  <a:pt x="7714" y="9977"/>
                </a:lnTo>
                <a:lnTo>
                  <a:pt x="7446" y="10001"/>
                </a:lnTo>
                <a:lnTo>
                  <a:pt x="7300" y="10026"/>
                </a:lnTo>
                <a:lnTo>
                  <a:pt x="7179" y="10050"/>
                </a:lnTo>
                <a:lnTo>
                  <a:pt x="7081" y="10123"/>
                </a:lnTo>
                <a:lnTo>
                  <a:pt x="6984" y="10220"/>
                </a:lnTo>
                <a:lnTo>
                  <a:pt x="6960" y="10269"/>
                </a:lnTo>
                <a:lnTo>
                  <a:pt x="6984" y="10293"/>
                </a:lnTo>
                <a:lnTo>
                  <a:pt x="7057" y="10366"/>
                </a:lnTo>
                <a:lnTo>
                  <a:pt x="7154" y="10415"/>
                </a:lnTo>
                <a:lnTo>
                  <a:pt x="7252" y="10464"/>
                </a:lnTo>
                <a:lnTo>
                  <a:pt x="7349" y="10488"/>
                </a:lnTo>
                <a:lnTo>
                  <a:pt x="7568" y="10512"/>
                </a:lnTo>
                <a:lnTo>
                  <a:pt x="10585" y="10512"/>
                </a:lnTo>
                <a:lnTo>
                  <a:pt x="12021" y="10561"/>
                </a:lnTo>
                <a:lnTo>
                  <a:pt x="12143" y="10537"/>
                </a:lnTo>
                <a:lnTo>
                  <a:pt x="12216" y="10488"/>
                </a:lnTo>
                <a:lnTo>
                  <a:pt x="12264" y="10391"/>
                </a:lnTo>
                <a:lnTo>
                  <a:pt x="12289" y="10293"/>
                </a:lnTo>
                <a:lnTo>
                  <a:pt x="12264" y="10196"/>
                </a:lnTo>
                <a:lnTo>
                  <a:pt x="12216" y="10099"/>
                </a:lnTo>
                <a:lnTo>
                  <a:pt x="12143" y="10050"/>
                </a:lnTo>
                <a:lnTo>
                  <a:pt x="12021" y="10001"/>
                </a:lnTo>
                <a:lnTo>
                  <a:pt x="10683" y="9977"/>
                </a:lnTo>
                <a:lnTo>
                  <a:pt x="9320" y="9953"/>
                </a:lnTo>
                <a:close/>
                <a:moveTo>
                  <a:pt x="10950" y="10975"/>
                </a:moveTo>
                <a:lnTo>
                  <a:pt x="10683" y="10999"/>
                </a:lnTo>
                <a:lnTo>
                  <a:pt x="10123" y="11023"/>
                </a:lnTo>
                <a:lnTo>
                  <a:pt x="9612" y="11048"/>
                </a:lnTo>
                <a:lnTo>
                  <a:pt x="9028" y="11023"/>
                </a:lnTo>
                <a:lnTo>
                  <a:pt x="8152" y="11023"/>
                </a:lnTo>
                <a:lnTo>
                  <a:pt x="7860" y="11048"/>
                </a:lnTo>
                <a:lnTo>
                  <a:pt x="7568" y="11096"/>
                </a:lnTo>
                <a:lnTo>
                  <a:pt x="7300" y="11169"/>
                </a:lnTo>
                <a:lnTo>
                  <a:pt x="7252" y="11194"/>
                </a:lnTo>
                <a:lnTo>
                  <a:pt x="7227" y="11218"/>
                </a:lnTo>
                <a:lnTo>
                  <a:pt x="7203" y="11315"/>
                </a:lnTo>
                <a:lnTo>
                  <a:pt x="7227" y="11413"/>
                </a:lnTo>
                <a:lnTo>
                  <a:pt x="7252" y="11437"/>
                </a:lnTo>
                <a:lnTo>
                  <a:pt x="7300" y="11461"/>
                </a:lnTo>
                <a:lnTo>
                  <a:pt x="7568" y="11534"/>
                </a:lnTo>
                <a:lnTo>
                  <a:pt x="7811" y="11559"/>
                </a:lnTo>
                <a:lnTo>
                  <a:pt x="8079" y="11583"/>
                </a:lnTo>
                <a:lnTo>
                  <a:pt x="8347" y="11607"/>
                </a:lnTo>
                <a:lnTo>
                  <a:pt x="9417" y="11559"/>
                </a:lnTo>
                <a:lnTo>
                  <a:pt x="10561" y="11559"/>
                </a:lnTo>
                <a:lnTo>
                  <a:pt x="11145" y="11583"/>
                </a:lnTo>
                <a:lnTo>
                  <a:pt x="11437" y="11559"/>
                </a:lnTo>
                <a:lnTo>
                  <a:pt x="11583" y="11534"/>
                </a:lnTo>
                <a:lnTo>
                  <a:pt x="11729" y="11486"/>
                </a:lnTo>
                <a:lnTo>
                  <a:pt x="11802" y="11461"/>
                </a:lnTo>
                <a:lnTo>
                  <a:pt x="11851" y="11413"/>
                </a:lnTo>
                <a:lnTo>
                  <a:pt x="11875" y="11364"/>
                </a:lnTo>
                <a:lnTo>
                  <a:pt x="11875" y="11291"/>
                </a:lnTo>
                <a:lnTo>
                  <a:pt x="11875" y="11218"/>
                </a:lnTo>
                <a:lnTo>
                  <a:pt x="11851" y="11169"/>
                </a:lnTo>
                <a:lnTo>
                  <a:pt x="11802" y="11121"/>
                </a:lnTo>
                <a:lnTo>
                  <a:pt x="11729" y="11096"/>
                </a:lnTo>
                <a:lnTo>
                  <a:pt x="11486" y="11023"/>
                </a:lnTo>
                <a:lnTo>
                  <a:pt x="11218" y="10999"/>
                </a:lnTo>
                <a:lnTo>
                  <a:pt x="10950" y="10975"/>
                </a:lnTo>
                <a:close/>
                <a:moveTo>
                  <a:pt x="4210" y="9734"/>
                </a:moveTo>
                <a:lnTo>
                  <a:pt x="4356" y="9758"/>
                </a:lnTo>
                <a:lnTo>
                  <a:pt x="4478" y="9783"/>
                </a:lnTo>
                <a:lnTo>
                  <a:pt x="4600" y="9807"/>
                </a:lnTo>
                <a:lnTo>
                  <a:pt x="4819" y="9928"/>
                </a:lnTo>
                <a:lnTo>
                  <a:pt x="5013" y="10074"/>
                </a:lnTo>
                <a:lnTo>
                  <a:pt x="5184" y="10269"/>
                </a:lnTo>
                <a:lnTo>
                  <a:pt x="5330" y="10488"/>
                </a:lnTo>
                <a:lnTo>
                  <a:pt x="5451" y="10756"/>
                </a:lnTo>
                <a:lnTo>
                  <a:pt x="5524" y="10902"/>
                </a:lnTo>
                <a:lnTo>
                  <a:pt x="5549" y="11048"/>
                </a:lnTo>
                <a:lnTo>
                  <a:pt x="5549" y="11194"/>
                </a:lnTo>
                <a:lnTo>
                  <a:pt x="5524" y="11315"/>
                </a:lnTo>
                <a:lnTo>
                  <a:pt x="5476" y="11437"/>
                </a:lnTo>
                <a:lnTo>
                  <a:pt x="5427" y="11534"/>
                </a:lnTo>
                <a:lnTo>
                  <a:pt x="5330" y="11607"/>
                </a:lnTo>
                <a:lnTo>
                  <a:pt x="5232" y="11680"/>
                </a:lnTo>
                <a:lnTo>
                  <a:pt x="5135" y="11753"/>
                </a:lnTo>
                <a:lnTo>
                  <a:pt x="5013" y="11802"/>
                </a:lnTo>
                <a:lnTo>
                  <a:pt x="4770" y="11875"/>
                </a:lnTo>
                <a:lnTo>
                  <a:pt x="4478" y="11924"/>
                </a:lnTo>
                <a:lnTo>
                  <a:pt x="4210" y="11924"/>
                </a:lnTo>
                <a:lnTo>
                  <a:pt x="3967" y="11899"/>
                </a:lnTo>
                <a:lnTo>
                  <a:pt x="3699" y="11851"/>
                </a:lnTo>
                <a:lnTo>
                  <a:pt x="3456" y="11753"/>
                </a:lnTo>
                <a:lnTo>
                  <a:pt x="3213" y="11656"/>
                </a:lnTo>
                <a:lnTo>
                  <a:pt x="3018" y="11510"/>
                </a:lnTo>
                <a:lnTo>
                  <a:pt x="2921" y="11413"/>
                </a:lnTo>
                <a:lnTo>
                  <a:pt x="2848" y="11315"/>
                </a:lnTo>
                <a:lnTo>
                  <a:pt x="2799" y="11194"/>
                </a:lnTo>
                <a:lnTo>
                  <a:pt x="2750" y="11096"/>
                </a:lnTo>
                <a:lnTo>
                  <a:pt x="2702" y="10950"/>
                </a:lnTo>
                <a:lnTo>
                  <a:pt x="2677" y="10829"/>
                </a:lnTo>
                <a:lnTo>
                  <a:pt x="2702" y="10707"/>
                </a:lnTo>
                <a:lnTo>
                  <a:pt x="2702" y="10610"/>
                </a:lnTo>
                <a:lnTo>
                  <a:pt x="2726" y="10512"/>
                </a:lnTo>
                <a:lnTo>
                  <a:pt x="2775" y="10415"/>
                </a:lnTo>
                <a:lnTo>
                  <a:pt x="2896" y="10269"/>
                </a:lnTo>
                <a:lnTo>
                  <a:pt x="3042" y="10147"/>
                </a:lnTo>
                <a:lnTo>
                  <a:pt x="3213" y="10050"/>
                </a:lnTo>
                <a:lnTo>
                  <a:pt x="3383" y="9977"/>
                </a:lnTo>
                <a:lnTo>
                  <a:pt x="3772" y="9807"/>
                </a:lnTo>
                <a:lnTo>
                  <a:pt x="3797" y="9807"/>
                </a:lnTo>
                <a:lnTo>
                  <a:pt x="3943" y="9758"/>
                </a:lnTo>
                <a:lnTo>
                  <a:pt x="4089" y="9758"/>
                </a:lnTo>
                <a:lnTo>
                  <a:pt x="4210" y="9734"/>
                </a:lnTo>
                <a:close/>
                <a:moveTo>
                  <a:pt x="15208" y="9612"/>
                </a:moveTo>
                <a:lnTo>
                  <a:pt x="15476" y="9637"/>
                </a:lnTo>
                <a:lnTo>
                  <a:pt x="15622" y="9685"/>
                </a:lnTo>
                <a:lnTo>
                  <a:pt x="15719" y="9734"/>
                </a:lnTo>
                <a:lnTo>
                  <a:pt x="15914" y="9880"/>
                </a:lnTo>
                <a:lnTo>
                  <a:pt x="16084" y="10050"/>
                </a:lnTo>
                <a:lnTo>
                  <a:pt x="16279" y="10220"/>
                </a:lnTo>
                <a:lnTo>
                  <a:pt x="16401" y="10342"/>
                </a:lnTo>
                <a:lnTo>
                  <a:pt x="16498" y="10464"/>
                </a:lnTo>
                <a:lnTo>
                  <a:pt x="16547" y="10585"/>
                </a:lnTo>
                <a:lnTo>
                  <a:pt x="16571" y="10731"/>
                </a:lnTo>
                <a:lnTo>
                  <a:pt x="16571" y="10877"/>
                </a:lnTo>
                <a:lnTo>
                  <a:pt x="16547" y="11023"/>
                </a:lnTo>
                <a:lnTo>
                  <a:pt x="16498" y="11169"/>
                </a:lnTo>
                <a:lnTo>
                  <a:pt x="16425" y="11315"/>
                </a:lnTo>
                <a:lnTo>
                  <a:pt x="16352" y="11437"/>
                </a:lnTo>
                <a:lnTo>
                  <a:pt x="16255" y="11534"/>
                </a:lnTo>
                <a:lnTo>
                  <a:pt x="16133" y="11632"/>
                </a:lnTo>
                <a:lnTo>
                  <a:pt x="16011" y="11705"/>
                </a:lnTo>
                <a:lnTo>
                  <a:pt x="15768" y="11826"/>
                </a:lnTo>
                <a:lnTo>
                  <a:pt x="15500" y="11899"/>
                </a:lnTo>
                <a:lnTo>
                  <a:pt x="15208" y="11948"/>
                </a:lnTo>
                <a:lnTo>
                  <a:pt x="14916" y="11972"/>
                </a:lnTo>
                <a:lnTo>
                  <a:pt x="14624" y="11972"/>
                </a:lnTo>
                <a:lnTo>
                  <a:pt x="14357" y="11924"/>
                </a:lnTo>
                <a:lnTo>
                  <a:pt x="14235" y="11875"/>
                </a:lnTo>
                <a:lnTo>
                  <a:pt x="14113" y="11802"/>
                </a:lnTo>
                <a:lnTo>
                  <a:pt x="14016" y="11729"/>
                </a:lnTo>
                <a:lnTo>
                  <a:pt x="13919" y="11632"/>
                </a:lnTo>
                <a:lnTo>
                  <a:pt x="13846" y="11534"/>
                </a:lnTo>
                <a:lnTo>
                  <a:pt x="13797" y="11413"/>
                </a:lnTo>
                <a:lnTo>
                  <a:pt x="13773" y="11267"/>
                </a:lnTo>
                <a:lnTo>
                  <a:pt x="13748" y="11096"/>
                </a:lnTo>
                <a:lnTo>
                  <a:pt x="13773" y="10902"/>
                </a:lnTo>
                <a:lnTo>
                  <a:pt x="13821" y="10707"/>
                </a:lnTo>
                <a:lnTo>
                  <a:pt x="13919" y="10537"/>
                </a:lnTo>
                <a:lnTo>
                  <a:pt x="14040" y="10391"/>
                </a:lnTo>
                <a:lnTo>
                  <a:pt x="14284" y="10074"/>
                </a:lnTo>
                <a:lnTo>
                  <a:pt x="14405" y="9928"/>
                </a:lnTo>
                <a:lnTo>
                  <a:pt x="14503" y="9758"/>
                </a:lnTo>
                <a:lnTo>
                  <a:pt x="14746" y="9685"/>
                </a:lnTo>
                <a:lnTo>
                  <a:pt x="14989" y="9637"/>
                </a:lnTo>
                <a:lnTo>
                  <a:pt x="15208" y="9612"/>
                </a:lnTo>
                <a:close/>
                <a:moveTo>
                  <a:pt x="4064" y="9247"/>
                </a:moveTo>
                <a:lnTo>
                  <a:pt x="3870" y="9296"/>
                </a:lnTo>
                <a:lnTo>
                  <a:pt x="3675" y="9345"/>
                </a:lnTo>
                <a:lnTo>
                  <a:pt x="3626" y="9393"/>
                </a:lnTo>
                <a:lnTo>
                  <a:pt x="3578" y="9418"/>
                </a:lnTo>
                <a:lnTo>
                  <a:pt x="3334" y="9491"/>
                </a:lnTo>
                <a:lnTo>
                  <a:pt x="3091" y="9612"/>
                </a:lnTo>
                <a:lnTo>
                  <a:pt x="2848" y="9758"/>
                </a:lnTo>
                <a:lnTo>
                  <a:pt x="2653" y="9928"/>
                </a:lnTo>
                <a:lnTo>
                  <a:pt x="2458" y="10123"/>
                </a:lnTo>
                <a:lnTo>
                  <a:pt x="2337" y="10342"/>
                </a:lnTo>
                <a:lnTo>
                  <a:pt x="2239" y="10585"/>
                </a:lnTo>
                <a:lnTo>
                  <a:pt x="2215" y="10707"/>
                </a:lnTo>
                <a:lnTo>
                  <a:pt x="2215" y="10829"/>
                </a:lnTo>
                <a:lnTo>
                  <a:pt x="2239" y="11023"/>
                </a:lnTo>
                <a:lnTo>
                  <a:pt x="2264" y="11218"/>
                </a:lnTo>
                <a:lnTo>
                  <a:pt x="2337" y="11388"/>
                </a:lnTo>
                <a:lnTo>
                  <a:pt x="2434" y="11559"/>
                </a:lnTo>
                <a:lnTo>
                  <a:pt x="2531" y="11705"/>
                </a:lnTo>
                <a:lnTo>
                  <a:pt x="2653" y="11826"/>
                </a:lnTo>
                <a:lnTo>
                  <a:pt x="2775" y="11948"/>
                </a:lnTo>
                <a:lnTo>
                  <a:pt x="2945" y="12045"/>
                </a:lnTo>
                <a:lnTo>
                  <a:pt x="3091" y="12118"/>
                </a:lnTo>
                <a:lnTo>
                  <a:pt x="3261" y="12216"/>
                </a:lnTo>
                <a:lnTo>
                  <a:pt x="3626" y="12313"/>
                </a:lnTo>
                <a:lnTo>
                  <a:pt x="4016" y="12386"/>
                </a:lnTo>
                <a:lnTo>
                  <a:pt x="4381" y="12435"/>
                </a:lnTo>
                <a:lnTo>
                  <a:pt x="4575" y="12435"/>
                </a:lnTo>
                <a:lnTo>
                  <a:pt x="4746" y="12410"/>
                </a:lnTo>
                <a:lnTo>
                  <a:pt x="4916" y="12386"/>
                </a:lnTo>
                <a:lnTo>
                  <a:pt x="5086" y="12337"/>
                </a:lnTo>
                <a:lnTo>
                  <a:pt x="5232" y="12264"/>
                </a:lnTo>
                <a:lnTo>
                  <a:pt x="5378" y="12191"/>
                </a:lnTo>
                <a:lnTo>
                  <a:pt x="5500" y="12118"/>
                </a:lnTo>
                <a:lnTo>
                  <a:pt x="5622" y="11997"/>
                </a:lnTo>
                <a:lnTo>
                  <a:pt x="5719" y="11875"/>
                </a:lnTo>
                <a:lnTo>
                  <a:pt x="5816" y="11753"/>
                </a:lnTo>
                <a:lnTo>
                  <a:pt x="5889" y="11607"/>
                </a:lnTo>
                <a:lnTo>
                  <a:pt x="5938" y="11461"/>
                </a:lnTo>
                <a:lnTo>
                  <a:pt x="5986" y="11315"/>
                </a:lnTo>
                <a:lnTo>
                  <a:pt x="5986" y="11145"/>
                </a:lnTo>
                <a:lnTo>
                  <a:pt x="5986" y="10950"/>
                </a:lnTo>
                <a:lnTo>
                  <a:pt x="5962" y="10780"/>
                </a:lnTo>
                <a:lnTo>
                  <a:pt x="5913" y="10585"/>
                </a:lnTo>
                <a:lnTo>
                  <a:pt x="5865" y="10415"/>
                </a:lnTo>
                <a:lnTo>
                  <a:pt x="5768" y="10245"/>
                </a:lnTo>
                <a:lnTo>
                  <a:pt x="5670" y="10074"/>
                </a:lnTo>
                <a:lnTo>
                  <a:pt x="5549" y="9928"/>
                </a:lnTo>
                <a:lnTo>
                  <a:pt x="5427" y="9783"/>
                </a:lnTo>
                <a:lnTo>
                  <a:pt x="5281" y="9661"/>
                </a:lnTo>
                <a:lnTo>
                  <a:pt x="5111" y="9539"/>
                </a:lnTo>
                <a:lnTo>
                  <a:pt x="4965" y="9442"/>
                </a:lnTo>
                <a:lnTo>
                  <a:pt x="4794" y="9369"/>
                </a:lnTo>
                <a:lnTo>
                  <a:pt x="4600" y="9296"/>
                </a:lnTo>
                <a:lnTo>
                  <a:pt x="4429" y="9272"/>
                </a:lnTo>
                <a:lnTo>
                  <a:pt x="4235" y="9247"/>
                </a:lnTo>
                <a:close/>
                <a:moveTo>
                  <a:pt x="14916" y="9150"/>
                </a:moveTo>
                <a:lnTo>
                  <a:pt x="14746" y="9199"/>
                </a:lnTo>
                <a:lnTo>
                  <a:pt x="14576" y="9247"/>
                </a:lnTo>
                <a:lnTo>
                  <a:pt x="14405" y="9320"/>
                </a:lnTo>
                <a:lnTo>
                  <a:pt x="14259" y="9418"/>
                </a:lnTo>
                <a:lnTo>
                  <a:pt x="14113" y="9539"/>
                </a:lnTo>
                <a:lnTo>
                  <a:pt x="14065" y="9612"/>
                </a:lnTo>
                <a:lnTo>
                  <a:pt x="14065" y="9710"/>
                </a:lnTo>
                <a:lnTo>
                  <a:pt x="13846" y="9904"/>
                </a:lnTo>
                <a:lnTo>
                  <a:pt x="13676" y="10123"/>
                </a:lnTo>
                <a:lnTo>
                  <a:pt x="13505" y="10366"/>
                </a:lnTo>
                <a:lnTo>
                  <a:pt x="13408" y="10634"/>
                </a:lnTo>
                <a:lnTo>
                  <a:pt x="13335" y="10926"/>
                </a:lnTo>
                <a:lnTo>
                  <a:pt x="13311" y="11194"/>
                </a:lnTo>
                <a:lnTo>
                  <a:pt x="13335" y="11461"/>
                </a:lnTo>
                <a:lnTo>
                  <a:pt x="13359" y="11583"/>
                </a:lnTo>
                <a:lnTo>
                  <a:pt x="13408" y="11705"/>
                </a:lnTo>
                <a:lnTo>
                  <a:pt x="13505" y="11875"/>
                </a:lnTo>
                <a:lnTo>
                  <a:pt x="13627" y="12021"/>
                </a:lnTo>
                <a:lnTo>
                  <a:pt x="13773" y="12143"/>
                </a:lnTo>
                <a:lnTo>
                  <a:pt x="13919" y="12240"/>
                </a:lnTo>
                <a:lnTo>
                  <a:pt x="14089" y="12337"/>
                </a:lnTo>
                <a:lnTo>
                  <a:pt x="14259" y="12386"/>
                </a:lnTo>
                <a:lnTo>
                  <a:pt x="14454" y="12410"/>
                </a:lnTo>
                <a:lnTo>
                  <a:pt x="14649" y="12435"/>
                </a:lnTo>
                <a:lnTo>
                  <a:pt x="14843" y="12459"/>
                </a:lnTo>
                <a:lnTo>
                  <a:pt x="15038" y="12435"/>
                </a:lnTo>
                <a:lnTo>
                  <a:pt x="15452" y="12386"/>
                </a:lnTo>
                <a:lnTo>
                  <a:pt x="15817" y="12289"/>
                </a:lnTo>
                <a:lnTo>
                  <a:pt x="16157" y="12143"/>
                </a:lnTo>
                <a:lnTo>
                  <a:pt x="16303" y="12070"/>
                </a:lnTo>
                <a:lnTo>
                  <a:pt x="16449" y="11972"/>
                </a:lnTo>
                <a:lnTo>
                  <a:pt x="16571" y="11875"/>
                </a:lnTo>
                <a:lnTo>
                  <a:pt x="16693" y="11753"/>
                </a:lnTo>
                <a:lnTo>
                  <a:pt x="16790" y="11607"/>
                </a:lnTo>
                <a:lnTo>
                  <a:pt x="16887" y="11461"/>
                </a:lnTo>
                <a:lnTo>
                  <a:pt x="16936" y="11315"/>
                </a:lnTo>
                <a:lnTo>
                  <a:pt x="16985" y="11169"/>
                </a:lnTo>
                <a:lnTo>
                  <a:pt x="17033" y="10999"/>
                </a:lnTo>
                <a:lnTo>
                  <a:pt x="17033" y="10853"/>
                </a:lnTo>
                <a:lnTo>
                  <a:pt x="17033" y="10683"/>
                </a:lnTo>
                <a:lnTo>
                  <a:pt x="17009" y="10512"/>
                </a:lnTo>
                <a:lnTo>
                  <a:pt x="16936" y="10366"/>
                </a:lnTo>
                <a:lnTo>
                  <a:pt x="16863" y="10220"/>
                </a:lnTo>
                <a:lnTo>
                  <a:pt x="16790" y="10074"/>
                </a:lnTo>
                <a:lnTo>
                  <a:pt x="16668" y="9953"/>
                </a:lnTo>
                <a:lnTo>
                  <a:pt x="16401" y="9685"/>
                </a:lnTo>
                <a:lnTo>
                  <a:pt x="16109" y="9466"/>
                </a:lnTo>
                <a:lnTo>
                  <a:pt x="15963" y="9369"/>
                </a:lnTo>
                <a:lnTo>
                  <a:pt x="15817" y="9296"/>
                </a:lnTo>
                <a:lnTo>
                  <a:pt x="15646" y="9223"/>
                </a:lnTo>
                <a:lnTo>
                  <a:pt x="15452" y="9174"/>
                </a:lnTo>
                <a:lnTo>
                  <a:pt x="15281" y="9150"/>
                </a:lnTo>
                <a:close/>
                <a:moveTo>
                  <a:pt x="12337" y="561"/>
                </a:moveTo>
                <a:lnTo>
                  <a:pt x="12751" y="585"/>
                </a:lnTo>
                <a:lnTo>
                  <a:pt x="13213" y="658"/>
                </a:lnTo>
                <a:lnTo>
                  <a:pt x="13676" y="780"/>
                </a:lnTo>
                <a:lnTo>
                  <a:pt x="14113" y="974"/>
                </a:lnTo>
                <a:lnTo>
                  <a:pt x="14527" y="1193"/>
                </a:lnTo>
                <a:lnTo>
                  <a:pt x="14478" y="1218"/>
                </a:lnTo>
                <a:lnTo>
                  <a:pt x="14211" y="1315"/>
                </a:lnTo>
                <a:lnTo>
                  <a:pt x="14089" y="1412"/>
                </a:lnTo>
                <a:lnTo>
                  <a:pt x="13992" y="1534"/>
                </a:lnTo>
                <a:lnTo>
                  <a:pt x="13967" y="1558"/>
                </a:lnTo>
                <a:lnTo>
                  <a:pt x="13992" y="1607"/>
                </a:lnTo>
                <a:lnTo>
                  <a:pt x="14016" y="1631"/>
                </a:lnTo>
                <a:lnTo>
                  <a:pt x="14211" y="1631"/>
                </a:lnTo>
                <a:lnTo>
                  <a:pt x="14357" y="1583"/>
                </a:lnTo>
                <a:lnTo>
                  <a:pt x="14649" y="1461"/>
                </a:lnTo>
                <a:lnTo>
                  <a:pt x="14819" y="1412"/>
                </a:lnTo>
                <a:lnTo>
                  <a:pt x="15014" y="1558"/>
                </a:lnTo>
                <a:lnTo>
                  <a:pt x="15184" y="1729"/>
                </a:lnTo>
                <a:lnTo>
                  <a:pt x="14892" y="1850"/>
                </a:lnTo>
                <a:lnTo>
                  <a:pt x="14527" y="1996"/>
                </a:lnTo>
                <a:lnTo>
                  <a:pt x="14454" y="1972"/>
                </a:lnTo>
                <a:lnTo>
                  <a:pt x="14381" y="2020"/>
                </a:lnTo>
                <a:lnTo>
                  <a:pt x="14138" y="1923"/>
                </a:lnTo>
                <a:lnTo>
                  <a:pt x="13894" y="1826"/>
                </a:lnTo>
                <a:lnTo>
                  <a:pt x="13651" y="1777"/>
                </a:lnTo>
                <a:lnTo>
                  <a:pt x="13384" y="1729"/>
                </a:lnTo>
                <a:lnTo>
                  <a:pt x="12848" y="1656"/>
                </a:lnTo>
                <a:lnTo>
                  <a:pt x="12337" y="1583"/>
                </a:lnTo>
                <a:lnTo>
                  <a:pt x="11753" y="1510"/>
                </a:lnTo>
                <a:lnTo>
                  <a:pt x="11145" y="1461"/>
                </a:lnTo>
                <a:lnTo>
                  <a:pt x="10537" y="1437"/>
                </a:lnTo>
                <a:lnTo>
                  <a:pt x="9928" y="1412"/>
                </a:lnTo>
                <a:lnTo>
                  <a:pt x="9296" y="1412"/>
                </a:lnTo>
                <a:lnTo>
                  <a:pt x="8663" y="1437"/>
                </a:lnTo>
                <a:lnTo>
                  <a:pt x="8055" y="1485"/>
                </a:lnTo>
                <a:lnTo>
                  <a:pt x="7422" y="1534"/>
                </a:lnTo>
                <a:lnTo>
                  <a:pt x="6814" y="1631"/>
                </a:lnTo>
                <a:lnTo>
                  <a:pt x="6205" y="1729"/>
                </a:lnTo>
                <a:lnTo>
                  <a:pt x="5597" y="1874"/>
                </a:lnTo>
                <a:lnTo>
                  <a:pt x="4989" y="2020"/>
                </a:lnTo>
                <a:lnTo>
                  <a:pt x="4916" y="2069"/>
                </a:lnTo>
                <a:lnTo>
                  <a:pt x="4867" y="2118"/>
                </a:lnTo>
                <a:lnTo>
                  <a:pt x="4819" y="2166"/>
                </a:lnTo>
                <a:lnTo>
                  <a:pt x="4819" y="2239"/>
                </a:lnTo>
                <a:lnTo>
                  <a:pt x="4648" y="2410"/>
                </a:lnTo>
                <a:lnTo>
                  <a:pt x="4527" y="2580"/>
                </a:lnTo>
                <a:lnTo>
                  <a:pt x="4405" y="2799"/>
                </a:lnTo>
                <a:lnTo>
                  <a:pt x="4308" y="2994"/>
                </a:lnTo>
                <a:lnTo>
                  <a:pt x="4162" y="3456"/>
                </a:lnTo>
                <a:lnTo>
                  <a:pt x="4016" y="3870"/>
                </a:lnTo>
                <a:lnTo>
                  <a:pt x="3821" y="4478"/>
                </a:lnTo>
                <a:lnTo>
                  <a:pt x="3651" y="5086"/>
                </a:lnTo>
                <a:lnTo>
                  <a:pt x="3505" y="5695"/>
                </a:lnTo>
                <a:lnTo>
                  <a:pt x="3383" y="6303"/>
                </a:lnTo>
                <a:lnTo>
                  <a:pt x="3383" y="6376"/>
                </a:lnTo>
                <a:lnTo>
                  <a:pt x="3383" y="6425"/>
                </a:lnTo>
                <a:lnTo>
                  <a:pt x="3432" y="6522"/>
                </a:lnTo>
                <a:lnTo>
                  <a:pt x="3432" y="6595"/>
                </a:lnTo>
                <a:lnTo>
                  <a:pt x="3480" y="6644"/>
                </a:lnTo>
                <a:lnTo>
                  <a:pt x="3772" y="6863"/>
                </a:lnTo>
                <a:lnTo>
                  <a:pt x="4089" y="7057"/>
                </a:lnTo>
                <a:lnTo>
                  <a:pt x="4454" y="7203"/>
                </a:lnTo>
                <a:lnTo>
                  <a:pt x="4819" y="7349"/>
                </a:lnTo>
                <a:lnTo>
                  <a:pt x="5184" y="7471"/>
                </a:lnTo>
                <a:lnTo>
                  <a:pt x="5549" y="7568"/>
                </a:lnTo>
                <a:lnTo>
                  <a:pt x="6278" y="7763"/>
                </a:lnTo>
                <a:lnTo>
                  <a:pt x="7057" y="7933"/>
                </a:lnTo>
                <a:lnTo>
                  <a:pt x="7836" y="8031"/>
                </a:lnTo>
                <a:lnTo>
                  <a:pt x="8614" y="8104"/>
                </a:lnTo>
                <a:lnTo>
                  <a:pt x="9417" y="8128"/>
                </a:lnTo>
                <a:lnTo>
                  <a:pt x="10196" y="8128"/>
                </a:lnTo>
                <a:lnTo>
                  <a:pt x="10999" y="8055"/>
                </a:lnTo>
                <a:lnTo>
                  <a:pt x="11778" y="7933"/>
                </a:lnTo>
                <a:lnTo>
                  <a:pt x="12556" y="7787"/>
                </a:lnTo>
                <a:lnTo>
                  <a:pt x="12970" y="7714"/>
                </a:lnTo>
                <a:lnTo>
                  <a:pt x="13359" y="7593"/>
                </a:lnTo>
                <a:lnTo>
                  <a:pt x="14138" y="7349"/>
                </a:lnTo>
                <a:lnTo>
                  <a:pt x="14795" y="7106"/>
                </a:lnTo>
                <a:lnTo>
                  <a:pt x="15135" y="6984"/>
                </a:lnTo>
                <a:lnTo>
                  <a:pt x="15452" y="6814"/>
                </a:lnTo>
                <a:lnTo>
                  <a:pt x="15695" y="6814"/>
                </a:lnTo>
                <a:lnTo>
                  <a:pt x="15914" y="6765"/>
                </a:lnTo>
                <a:lnTo>
                  <a:pt x="16133" y="6668"/>
                </a:lnTo>
                <a:lnTo>
                  <a:pt x="16352" y="6595"/>
                </a:lnTo>
                <a:lnTo>
                  <a:pt x="16766" y="6425"/>
                </a:lnTo>
                <a:lnTo>
                  <a:pt x="16960" y="6327"/>
                </a:lnTo>
                <a:lnTo>
                  <a:pt x="17131" y="6206"/>
                </a:lnTo>
                <a:lnTo>
                  <a:pt x="17301" y="6619"/>
                </a:lnTo>
                <a:lnTo>
                  <a:pt x="17082" y="6692"/>
                </a:lnTo>
                <a:lnTo>
                  <a:pt x="16863" y="6790"/>
                </a:lnTo>
                <a:lnTo>
                  <a:pt x="16425" y="6984"/>
                </a:lnTo>
                <a:lnTo>
                  <a:pt x="15719" y="7252"/>
                </a:lnTo>
                <a:lnTo>
                  <a:pt x="15354" y="7422"/>
                </a:lnTo>
                <a:lnTo>
                  <a:pt x="15038" y="7593"/>
                </a:lnTo>
                <a:lnTo>
                  <a:pt x="15014" y="7617"/>
                </a:lnTo>
                <a:lnTo>
                  <a:pt x="15014" y="7666"/>
                </a:lnTo>
                <a:lnTo>
                  <a:pt x="15014" y="7690"/>
                </a:lnTo>
                <a:lnTo>
                  <a:pt x="15062" y="7690"/>
                </a:lnTo>
                <a:lnTo>
                  <a:pt x="15427" y="7641"/>
                </a:lnTo>
                <a:lnTo>
                  <a:pt x="15792" y="7544"/>
                </a:lnTo>
                <a:lnTo>
                  <a:pt x="16157" y="7422"/>
                </a:lnTo>
                <a:lnTo>
                  <a:pt x="16498" y="7301"/>
                </a:lnTo>
                <a:lnTo>
                  <a:pt x="16960" y="7130"/>
                </a:lnTo>
                <a:lnTo>
                  <a:pt x="17204" y="7033"/>
                </a:lnTo>
                <a:lnTo>
                  <a:pt x="17423" y="6911"/>
                </a:lnTo>
                <a:lnTo>
                  <a:pt x="17569" y="7252"/>
                </a:lnTo>
                <a:lnTo>
                  <a:pt x="17325" y="7276"/>
                </a:lnTo>
                <a:lnTo>
                  <a:pt x="17082" y="7349"/>
                </a:lnTo>
                <a:lnTo>
                  <a:pt x="16595" y="7520"/>
                </a:lnTo>
                <a:lnTo>
                  <a:pt x="16084" y="7690"/>
                </a:lnTo>
                <a:lnTo>
                  <a:pt x="15841" y="7812"/>
                </a:lnTo>
                <a:lnTo>
                  <a:pt x="15719" y="7885"/>
                </a:lnTo>
                <a:lnTo>
                  <a:pt x="15622" y="7958"/>
                </a:lnTo>
                <a:lnTo>
                  <a:pt x="15622" y="7982"/>
                </a:lnTo>
                <a:lnTo>
                  <a:pt x="15622" y="8006"/>
                </a:lnTo>
                <a:lnTo>
                  <a:pt x="15768" y="8031"/>
                </a:lnTo>
                <a:lnTo>
                  <a:pt x="15890" y="8031"/>
                </a:lnTo>
                <a:lnTo>
                  <a:pt x="16182" y="8006"/>
                </a:lnTo>
                <a:lnTo>
                  <a:pt x="16449" y="7933"/>
                </a:lnTo>
                <a:lnTo>
                  <a:pt x="16693" y="7860"/>
                </a:lnTo>
                <a:lnTo>
                  <a:pt x="16960" y="7787"/>
                </a:lnTo>
                <a:lnTo>
                  <a:pt x="17204" y="7690"/>
                </a:lnTo>
                <a:lnTo>
                  <a:pt x="17447" y="7568"/>
                </a:lnTo>
                <a:lnTo>
                  <a:pt x="17642" y="7422"/>
                </a:lnTo>
                <a:lnTo>
                  <a:pt x="17666" y="7471"/>
                </a:lnTo>
                <a:lnTo>
                  <a:pt x="17715" y="7544"/>
                </a:lnTo>
                <a:lnTo>
                  <a:pt x="17788" y="7568"/>
                </a:lnTo>
                <a:lnTo>
                  <a:pt x="17812" y="7763"/>
                </a:lnTo>
                <a:lnTo>
                  <a:pt x="17836" y="7958"/>
                </a:lnTo>
                <a:lnTo>
                  <a:pt x="17934" y="8347"/>
                </a:lnTo>
                <a:lnTo>
                  <a:pt x="17763" y="8396"/>
                </a:lnTo>
                <a:lnTo>
                  <a:pt x="17593" y="8444"/>
                </a:lnTo>
                <a:lnTo>
                  <a:pt x="17252" y="8590"/>
                </a:lnTo>
                <a:lnTo>
                  <a:pt x="16790" y="8761"/>
                </a:lnTo>
                <a:lnTo>
                  <a:pt x="16547" y="8834"/>
                </a:lnTo>
                <a:lnTo>
                  <a:pt x="16328" y="8955"/>
                </a:lnTo>
                <a:lnTo>
                  <a:pt x="16303" y="8955"/>
                </a:lnTo>
                <a:lnTo>
                  <a:pt x="16303" y="8980"/>
                </a:lnTo>
                <a:lnTo>
                  <a:pt x="16328" y="9004"/>
                </a:lnTo>
                <a:lnTo>
                  <a:pt x="16328" y="9028"/>
                </a:lnTo>
                <a:lnTo>
                  <a:pt x="16595" y="9028"/>
                </a:lnTo>
                <a:lnTo>
                  <a:pt x="16839" y="9004"/>
                </a:lnTo>
                <a:lnTo>
                  <a:pt x="17106" y="8955"/>
                </a:lnTo>
                <a:lnTo>
                  <a:pt x="17350" y="8882"/>
                </a:lnTo>
                <a:lnTo>
                  <a:pt x="17666" y="8785"/>
                </a:lnTo>
                <a:lnTo>
                  <a:pt x="17836" y="8712"/>
                </a:lnTo>
                <a:lnTo>
                  <a:pt x="18007" y="8639"/>
                </a:lnTo>
                <a:lnTo>
                  <a:pt x="18031" y="8809"/>
                </a:lnTo>
                <a:lnTo>
                  <a:pt x="17812" y="8907"/>
                </a:lnTo>
                <a:lnTo>
                  <a:pt x="17617" y="9004"/>
                </a:lnTo>
                <a:lnTo>
                  <a:pt x="17398" y="9077"/>
                </a:lnTo>
                <a:lnTo>
                  <a:pt x="17155" y="9174"/>
                </a:lnTo>
                <a:lnTo>
                  <a:pt x="16936" y="9247"/>
                </a:lnTo>
                <a:lnTo>
                  <a:pt x="16741" y="9369"/>
                </a:lnTo>
                <a:lnTo>
                  <a:pt x="16717" y="9418"/>
                </a:lnTo>
                <a:lnTo>
                  <a:pt x="16717" y="9466"/>
                </a:lnTo>
                <a:lnTo>
                  <a:pt x="16741" y="9515"/>
                </a:lnTo>
                <a:lnTo>
                  <a:pt x="16790" y="9539"/>
                </a:lnTo>
                <a:lnTo>
                  <a:pt x="16887" y="9564"/>
                </a:lnTo>
                <a:lnTo>
                  <a:pt x="17228" y="9564"/>
                </a:lnTo>
                <a:lnTo>
                  <a:pt x="17471" y="9491"/>
                </a:lnTo>
                <a:lnTo>
                  <a:pt x="17690" y="9442"/>
                </a:lnTo>
                <a:lnTo>
                  <a:pt x="17885" y="9369"/>
                </a:lnTo>
                <a:lnTo>
                  <a:pt x="18080" y="9272"/>
                </a:lnTo>
                <a:lnTo>
                  <a:pt x="18128" y="9564"/>
                </a:lnTo>
                <a:lnTo>
                  <a:pt x="17958" y="9612"/>
                </a:lnTo>
                <a:lnTo>
                  <a:pt x="17812" y="9661"/>
                </a:lnTo>
                <a:lnTo>
                  <a:pt x="17301" y="9880"/>
                </a:lnTo>
                <a:lnTo>
                  <a:pt x="17228" y="9928"/>
                </a:lnTo>
                <a:lnTo>
                  <a:pt x="17155" y="10001"/>
                </a:lnTo>
                <a:lnTo>
                  <a:pt x="17106" y="10074"/>
                </a:lnTo>
                <a:lnTo>
                  <a:pt x="17033" y="10147"/>
                </a:lnTo>
                <a:lnTo>
                  <a:pt x="17009" y="10172"/>
                </a:lnTo>
                <a:lnTo>
                  <a:pt x="17033" y="10172"/>
                </a:lnTo>
                <a:lnTo>
                  <a:pt x="17106" y="10196"/>
                </a:lnTo>
                <a:lnTo>
                  <a:pt x="17204" y="10220"/>
                </a:lnTo>
                <a:lnTo>
                  <a:pt x="17277" y="10245"/>
                </a:lnTo>
                <a:lnTo>
                  <a:pt x="17471" y="10245"/>
                </a:lnTo>
                <a:lnTo>
                  <a:pt x="17593" y="10196"/>
                </a:lnTo>
                <a:lnTo>
                  <a:pt x="17812" y="10123"/>
                </a:lnTo>
                <a:lnTo>
                  <a:pt x="17982" y="10074"/>
                </a:lnTo>
                <a:lnTo>
                  <a:pt x="18153" y="9977"/>
                </a:lnTo>
                <a:lnTo>
                  <a:pt x="18153" y="10220"/>
                </a:lnTo>
                <a:lnTo>
                  <a:pt x="18031" y="10269"/>
                </a:lnTo>
                <a:lnTo>
                  <a:pt x="17909" y="10318"/>
                </a:lnTo>
                <a:lnTo>
                  <a:pt x="17690" y="10415"/>
                </a:lnTo>
                <a:lnTo>
                  <a:pt x="17471" y="10512"/>
                </a:lnTo>
                <a:lnTo>
                  <a:pt x="17301" y="10634"/>
                </a:lnTo>
                <a:lnTo>
                  <a:pt x="17204" y="10731"/>
                </a:lnTo>
                <a:lnTo>
                  <a:pt x="17131" y="10829"/>
                </a:lnTo>
                <a:lnTo>
                  <a:pt x="17131" y="10853"/>
                </a:lnTo>
                <a:lnTo>
                  <a:pt x="17155" y="10902"/>
                </a:lnTo>
                <a:lnTo>
                  <a:pt x="17374" y="10902"/>
                </a:lnTo>
                <a:lnTo>
                  <a:pt x="17593" y="10877"/>
                </a:lnTo>
                <a:lnTo>
                  <a:pt x="17788" y="10804"/>
                </a:lnTo>
                <a:lnTo>
                  <a:pt x="17982" y="10731"/>
                </a:lnTo>
                <a:lnTo>
                  <a:pt x="18153" y="10683"/>
                </a:lnTo>
                <a:lnTo>
                  <a:pt x="18128" y="11169"/>
                </a:lnTo>
                <a:lnTo>
                  <a:pt x="17861" y="11267"/>
                </a:lnTo>
                <a:lnTo>
                  <a:pt x="17617" y="11364"/>
                </a:lnTo>
                <a:lnTo>
                  <a:pt x="17447" y="11413"/>
                </a:lnTo>
                <a:lnTo>
                  <a:pt x="17277" y="11461"/>
                </a:lnTo>
                <a:lnTo>
                  <a:pt x="17106" y="11510"/>
                </a:lnTo>
                <a:lnTo>
                  <a:pt x="16960" y="11607"/>
                </a:lnTo>
                <a:lnTo>
                  <a:pt x="16936" y="11632"/>
                </a:lnTo>
                <a:lnTo>
                  <a:pt x="16936" y="11680"/>
                </a:lnTo>
                <a:lnTo>
                  <a:pt x="16960" y="11729"/>
                </a:lnTo>
                <a:lnTo>
                  <a:pt x="16985" y="11753"/>
                </a:lnTo>
                <a:lnTo>
                  <a:pt x="17106" y="11802"/>
                </a:lnTo>
                <a:lnTo>
                  <a:pt x="17228" y="11826"/>
                </a:lnTo>
                <a:lnTo>
                  <a:pt x="17374" y="11826"/>
                </a:lnTo>
                <a:lnTo>
                  <a:pt x="17544" y="11778"/>
                </a:lnTo>
                <a:lnTo>
                  <a:pt x="17690" y="11753"/>
                </a:lnTo>
                <a:lnTo>
                  <a:pt x="17836" y="11680"/>
                </a:lnTo>
                <a:lnTo>
                  <a:pt x="17982" y="11607"/>
                </a:lnTo>
                <a:lnTo>
                  <a:pt x="18104" y="11510"/>
                </a:lnTo>
                <a:lnTo>
                  <a:pt x="18080" y="11656"/>
                </a:lnTo>
                <a:lnTo>
                  <a:pt x="17934" y="11705"/>
                </a:lnTo>
                <a:lnTo>
                  <a:pt x="17763" y="11753"/>
                </a:lnTo>
                <a:lnTo>
                  <a:pt x="17471" y="11899"/>
                </a:lnTo>
                <a:lnTo>
                  <a:pt x="17301" y="11948"/>
                </a:lnTo>
                <a:lnTo>
                  <a:pt x="17106" y="11972"/>
                </a:lnTo>
                <a:lnTo>
                  <a:pt x="16936" y="12021"/>
                </a:lnTo>
                <a:lnTo>
                  <a:pt x="16839" y="12045"/>
                </a:lnTo>
                <a:lnTo>
                  <a:pt x="16766" y="12094"/>
                </a:lnTo>
                <a:lnTo>
                  <a:pt x="16741" y="12143"/>
                </a:lnTo>
                <a:lnTo>
                  <a:pt x="16741" y="12167"/>
                </a:lnTo>
                <a:lnTo>
                  <a:pt x="16766" y="12240"/>
                </a:lnTo>
                <a:lnTo>
                  <a:pt x="16863" y="12289"/>
                </a:lnTo>
                <a:lnTo>
                  <a:pt x="16960" y="12337"/>
                </a:lnTo>
                <a:lnTo>
                  <a:pt x="17058" y="12362"/>
                </a:lnTo>
                <a:lnTo>
                  <a:pt x="17155" y="12362"/>
                </a:lnTo>
                <a:lnTo>
                  <a:pt x="17374" y="12313"/>
                </a:lnTo>
                <a:lnTo>
                  <a:pt x="17569" y="12289"/>
                </a:lnTo>
                <a:lnTo>
                  <a:pt x="17812" y="12216"/>
                </a:lnTo>
                <a:lnTo>
                  <a:pt x="18007" y="12094"/>
                </a:lnTo>
                <a:lnTo>
                  <a:pt x="17934" y="12435"/>
                </a:lnTo>
                <a:lnTo>
                  <a:pt x="17788" y="12459"/>
                </a:lnTo>
                <a:lnTo>
                  <a:pt x="17642" y="12508"/>
                </a:lnTo>
                <a:lnTo>
                  <a:pt x="17325" y="12629"/>
                </a:lnTo>
                <a:lnTo>
                  <a:pt x="16839" y="12751"/>
                </a:lnTo>
                <a:lnTo>
                  <a:pt x="16328" y="12897"/>
                </a:lnTo>
                <a:lnTo>
                  <a:pt x="16303" y="12897"/>
                </a:lnTo>
                <a:lnTo>
                  <a:pt x="16303" y="12946"/>
                </a:lnTo>
                <a:lnTo>
                  <a:pt x="16303" y="12970"/>
                </a:lnTo>
                <a:lnTo>
                  <a:pt x="16328" y="12970"/>
                </a:lnTo>
                <a:lnTo>
                  <a:pt x="16571" y="13019"/>
                </a:lnTo>
                <a:lnTo>
                  <a:pt x="16814" y="13019"/>
                </a:lnTo>
                <a:lnTo>
                  <a:pt x="17058" y="12994"/>
                </a:lnTo>
                <a:lnTo>
                  <a:pt x="17277" y="12946"/>
                </a:lnTo>
                <a:lnTo>
                  <a:pt x="17569" y="12897"/>
                </a:lnTo>
                <a:lnTo>
                  <a:pt x="17861" y="12824"/>
                </a:lnTo>
                <a:lnTo>
                  <a:pt x="17739" y="13286"/>
                </a:lnTo>
                <a:lnTo>
                  <a:pt x="15671" y="13286"/>
                </a:lnTo>
                <a:lnTo>
                  <a:pt x="13627" y="13311"/>
                </a:lnTo>
                <a:lnTo>
                  <a:pt x="9515" y="13359"/>
                </a:lnTo>
                <a:lnTo>
                  <a:pt x="5232" y="13408"/>
                </a:lnTo>
                <a:lnTo>
                  <a:pt x="3115" y="13432"/>
                </a:lnTo>
                <a:lnTo>
                  <a:pt x="1509" y="13432"/>
                </a:lnTo>
                <a:lnTo>
                  <a:pt x="1388" y="12654"/>
                </a:lnTo>
                <a:lnTo>
                  <a:pt x="1290" y="11851"/>
                </a:lnTo>
                <a:lnTo>
                  <a:pt x="1266" y="11048"/>
                </a:lnTo>
                <a:lnTo>
                  <a:pt x="1266" y="10245"/>
                </a:lnTo>
                <a:lnTo>
                  <a:pt x="1290" y="9442"/>
                </a:lnTo>
                <a:lnTo>
                  <a:pt x="1363" y="8615"/>
                </a:lnTo>
                <a:lnTo>
                  <a:pt x="1436" y="8152"/>
                </a:lnTo>
                <a:lnTo>
                  <a:pt x="1485" y="7690"/>
                </a:lnTo>
                <a:lnTo>
                  <a:pt x="1777" y="6936"/>
                </a:lnTo>
                <a:lnTo>
                  <a:pt x="2385" y="5305"/>
                </a:lnTo>
                <a:lnTo>
                  <a:pt x="2653" y="4575"/>
                </a:lnTo>
                <a:lnTo>
                  <a:pt x="2921" y="3821"/>
                </a:lnTo>
                <a:lnTo>
                  <a:pt x="3067" y="3456"/>
                </a:lnTo>
                <a:lnTo>
                  <a:pt x="3237" y="3091"/>
                </a:lnTo>
                <a:lnTo>
                  <a:pt x="3407" y="2750"/>
                </a:lnTo>
                <a:lnTo>
                  <a:pt x="3602" y="2410"/>
                </a:lnTo>
                <a:lnTo>
                  <a:pt x="3748" y="2215"/>
                </a:lnTo>
                <a:lnTo>
                  <a:pt x="3894" y="2045"/>
                </a:lnTo>
                <a:lnTo>
                  <a:pt x="4064" y="1899"/>
                </a:lnTo>
                <a:lnTo>
                  <a:pt x="4283" y="1753"/>
                </a:lnTo>
                <a:lnTo>
                  <a:pt x="4502" y="1607"/>
                </a:lnTo>
                <a:lnTo>
                  <a:pt x="4721" y="1485"/>
                </a:lnTo>
                <a:lnTo>
                  <a:pt x="4989" y="1388"/>
                </a:lnTo>
                <a:lnTo>
                  <a:pt x="5232" y="1291"/>
                </a:lnTo>
                <a:lnTo>
                  <a:pt x="5816" y="1096"/>
                </a:lnTo>
                <a:lnTo>
                  <a:pt x="6400" y="950"/>
                </a:lnTo>
                <a:lnTo>
                  <a:pt x="7033" y="853"/>
                </a:lnTo>
                <a:lnTo>
                  <a:pt x="7641" y="755"/>
                </a:lnTo>
                <a:lnTo>
                  <a:pt x="8249" y="707"/>
                </a:lnTo>
                <a:lnTo>
                  <a:pt x="8858" y="658"/>
                </a:lnTo>
                <a:lnTo>
                  <a:pt x="9904" y="609"/>
                </a:lnTo>
                <a:lnTo>
                  <a:pt x="10707" y="609"/>
                </a:lnTo>
                <a:lnTo>
                  <a:pt x="11121" y="585"/>
                </a:lnTo>
                <a:lnTo>
                  <a:pt x="11534" y="561"/>
                </a:lnTo>
                <a:close/>
                <a:moveTo>
                  <a:pt x="2410" y="13919"/>
                </a:moveTo>
                <a:lnTo>
                  <a:pt x="2239" y="14089"/>
                </a:lnTo>
                <a:lnTo>
                  <a:pt x="2093" y="14260"/>
                </a:lnTo>
                <a:lnTo>
                  <a:pt x="1850" y="14649"/>
                </a:lnTo>
                <a:lnTo>
                  <a:pt x="1826" y="14479"/>
                </a:lnTo>
                <a:lnTo>
                  <a:pt x="1850" y="14308"/>
                </a:lnTo>
                <a:lnTo>
                  <a:pt x="1899" y="14114"/>
                </a:lnTo>
                <a:lnTo>
                  <a:pt x="1972" y="13919"/>
                </a:lnTo>
                <a:close/>
                <a:moveTo>
                  <a:pt x="14746" y="13846"/>
                </a:moveTo>
                <a:lnTo>
                  <a:pt x="14649" y="13992"/>
                </a:lnTo>
                <a:lnTo>
                  <a:pt x="14551" y="14138"/>
                </a:lnTo>
                <a:lnTo>
                  <a:pt x="14405" y="14430"/>
                </a:lnTo>
                <a:lnTo>
                  <a:pt x="14235" y="14771"/>
                </a:lnTo>
                <a:lnTo>
                  <a:pt x="14235" y="14527"/>
                </a:lnTo>
                <a:lnTo>
                  <a:pt x="14259" y="14284"/>
                </a:lnTo>
                <a:lnTo>
                  <a:pt x="14235" y="14065"/>
                </a:lnTo>
                <a:lnTo>
                  <a:pt x="14211" y="13943"/>
                </a:lnTo>
                <a:lnTo>
                  <a:pt x="14186" y="13846"/>
                </a:lnTo>
                <a:close/>
                <a:moveTo>
                  <a:pt x="2994" y="13919"/>
                </a:moveTo>
                <a:lnTo>
                  <a:pt x="2848" y="14065"/>
                </a:lnTo>
                <a:lnTo>
                  <a:pt x="2702" y="14211"/>
                </a:lnTo>
                <a:lnTo>
                  <a:pt x="2458" y="14552"/>
                </a:lnTo>
                <a:lnTo>
                  <a:pt x="2288" y="14819"/>
                </a:lnTo>
                <a:lnTo>
                  <a:pt x="2191" y="15014"/>
                </a:lnTo>
                <a:lnTo>
                  <a:pt x="2142" y="15184"/>
                </a:lnTo>
                <a:lnTo>
                  <a:pt x="2045" y="15087"/>
                </a:lnTo>
                <a:lnTo>
                  <a:pt x="2239" y="14771"/>
                </a:lnTo>
                <a:lnTo>
                  <a:pt x="2434" y="14479"/>
                </a:lnTo>
                <a:lnTo>
                  <a:pt x="2629" y="14211"/>
                </a:lnTo>
                <a:lnTo>
                  <a:pt x="2799" y="13919"/>
                </a:lnTo>
                <a:close/>
                <a:moveTo>
                  <a:pt x="4405" y="14381"/>
                </a:moveTo>
                <a:lnTo>
                  <a:pt x="4381" y="14649"/>
                </a:lnTo>
                <a:lnTo>
                  <a:pt x="4308" y="14941"/>
                </a:lnTo>
                <a:lnTo>
                  <a:pt x="4259" y="15087"/>
                </a:lnTo>
                <a:lnTo>
                  <a:pt x="4162" y="15209"/>
                </a:lnTo>
                <a:lnTo>
                  <a:pt x="4040" y="15330"/>
                </a:lnTo>
                <a:lnTo>
                  <a:pt x="3894" y="15403"/>
                </a:lnTo>
                <a:lnTo>
                  <a:pt x="3894" y="15403"/>
                </a:lnTo>
                <a:lnTo>
                  <a:pt x="4016" y="15160"/>
                </a:lnTo>
                <a:lnTo>
                  <a:pt x="4235" y="14771"/>
                </a:lnTo>
                <a:lnTo>
                  <a:pt x="4308" y="14576"/>
                </a:lnTo>
                <a:lnTo>
                  <a:pt x="4405" y="14381"/>
                </a:lnTo>
                <a:close/>
                <a:moveTo>
                  <a:pt x="3845" y="13895"/>
                </a:moveTo>
                <a:lnTo>
                  <a:pt x="3651" y="14041"/>
                </a:lnTo>
                <a:lnTo>
                  <a:pt x="3456" y="14211"/>
                </a:lnTo>
                <a:lnTo>
                  <a:pt x="3286" y="14406"/>
                </a:lnTo>
                <a:lnTo>
                  <a:pt x="3140" y="14625"/>
                </a:lnTo>
                <a:lnTo>
                  <a:pt x="2848" y="15038"/>
                </a:lnTo>
                <a:lnTo>
                  <a:pt x="2629" y="15476"/>
                </a:lnTo>
                <a:lnTo>
                  <a:pt x="2629" y="15501"/>
                </a:lnTo>
                <a:lnTo>
                  <a:pt x="2458" y="15428"/>
                </a:lnTo>
                <a:lnTo>
                  <a:pt x="2556" y="15306"/>
                </a:lnTo>
                <a:lnTo>
                  <a:pt x="2629" y="15160"/>
                </a:lnTo>
                <a:lnTo>
                  <a:pt x="2726" y="14941"/>
                </a:lnTo>
                <a:lnTo>
                  <a:pt x="2896" y="14673"/>
                </a:lnTo>
                <a:lnTo>
                  <a:pt x="3067" y="14406"/>
                </a:lnTo>
                <a:lnTo>
                  <a:pt x="3261" y="14162"/>
                </a:lnTo>
                <a:lnTo>
                  <a:pt x="3432" y="13919"/>
                </a:lnTo>
                <a:lnTo>
                  <a:pt x="3845" y="13895"/>
                </a:lnTo>
                <a:close/>
                <a:moveTo>
                  <a:pt x="4381" y="13895"/>
                </a:moveTo>
                <a:lnTo>
                  <a:pt x="4381" y="14065"/>
                </a:lnTo>
                <a:lnTo>
                  <a:pt x="4186" y="14260"/>
                </a:lnTo>
                <a:lnTo>
                  <a:pt x="4016" y="14503"/>
                </a:lnTo>
                <a:lnTo>
                  <a:pt x="3724" y="14990"/>
                </a:lnTo>
                <a:lnTo>
                  <a:pt x="3529" y="15257"/>
                </a:lnTo>
                <a:lnTo>
                  <a:pt x="3359" y="15549"/>
                </a:lnTo>
                <a:lnTo>
                  <a:pt x="3261" y="15574"/>
                </a:lnTo>
                <a:lnTo>
                  <a:pt x="2994" y="15574"/>
                </a:lnTo>
                <a:lnTo>
                  <a:pt x="3237" y="15160"/>
                </a:lnTo>
                <a:lnTo>
                  <a:pt x="3505" y="14746"/>
                </a:lnTo>
                <a:lnTo>
                  <a:pt x="3821" y="14333"/>
                </a:lnTo>
                <a:lnTo>
                  <a:pt x="3967" y="14114"/>
                </a:lnTo>
                <a:lnTo>
                  <a:pt x="4113" y="13895"/>
                </a:lnTo>
                <a:close/>
                <a:moveTo>
                  <a:pt x="15865" y="13846"/>
                </a:moveTo>
                <a:lnTo>
                  <a:pt x="15695" y="13968"/>
                </a:lnTo>
                <a:lnTo>
                  <a:pt x="15525" y="14089"/>
                </a:lnTo>
                <a:lnTo>
                  <a:pt x="15403" y="14211"/>
                </a:lnTo>
                <a:lnTo>
                  <a:pt x="15306" y="14333"/>
                </a:lnTo>
                <a:lnTo>
                  <a:pt x="15111" y="14625"/>
                </a:lnTo>
                <a:lnTo>
                  <a:pt x="14965" y="14844"/>
                </a:lnTo>
                <a:lnTo>
                  <a:pt x="14819" y="15063"/>
                </a:lnTo>
                <a:lnTo>
                  <a:pt x="14746" y="15184"/>
                </a:lnTo>
                <a:lnTo>
                  <a:pt x="14697" y="15306"/>
                </a:lnTo>
                <a:lnTo>
                  <a:pt x="14673" y="15452"/>
                </a:lnTo>
                <a:lnTo>
                  <a:pt x="14673" y="15574"/>
                </a:lnTo>
                <a:lnTo>
                  <a:pt x="14503" y="15428"/>
                </a:lnTo>
                <a:lnTo>
                  <a:pt x="14381" y="15257"/>
                </a:lnTo>
                <a:lnTo>
                  <a:pt x="14478" y="15111"/>
                </a:lnTo>
                <a:lnTo>
                  <a:pt x="14551" y="14965"/>
                </a:lnTo>
                <a:lnTo>
                  <a:pt x="14673" y="14673"/>
                </a:lnTo>
                <a:lnTo>
                  <a:pt x="14819" y="14284"/>
                </a:lnTo>
                <a:lnTo>
                  <a:pt x="14868" y="14065"/>
                </a:lnTo>
                <a:lnTo>
                  <a:pt x="14892" y="13870"/>
                </a:lnTo>
                <a:lnTo>
                  <a:pt x="14868" y="13846"/>
                </a:lnTo>
                <a:close/>
                <a:moveTo>
                  <a:pt x="16790" y="14625"/>
                </a:moveTo>
                <a:lnTo>
                  <a:pt x="16766" y="14917"/>
                </a:lnTo>
                <a:lnTo>
                  <a:pt x="16717" y="15184"/>
                </a:lnTo>
                <a:lnTo>
                  <a:pt x="16644" y="15330"/>
                </a:lnTo>
                <a:lnTo>
                  <a:pt x="16571" y="15452"/>
                </a:lnTo>
                <a:lnTo>
                  <a:pt x="16449" y="15574"/>
                </a:lnTo>
                <a:lnTo>
                  <a:pt x="16352" y="15647"/>
                </a:lnTo>
                <a:lnTo>
                  <a:pt x="16352" y="15647"/>
                </a:lnTo>
                <a:lnTo>
                  <a:pt x="16571" y="15111"/>
                </a:lnTo>
                <a:lnTo>
                  <a:pt x="16693" y="14868"/>
                </a:lnTo>
                <a:lnTo>
                  <a:pt x="16790" y="14625"/>
                </a:lnTo>
                <a:close/>
                <a:moveTo>
                  <a:pt x="16498" y="13846"/>
                </a:moveTo>
                <a:lnTo>
                  <a:pt x="16328" y="14041"/>
                </a:lnTo>
                <a:lnTo>
                  <a:pt x="16133" y="14260"/>
                </a:lnTo>
                <a:lnTo>
                  <a:pt x="15987" y="14479"/>
                </a:lnTo>
                <a:lnTo>
                  <a:pt x="15817" y="14746"/>
                </a:lnTo>
                <a:lnTo>
                  <a:pt x="15525" y="15257"/>
                </a:lnTo>
                <a:lnTo>
                  <a:pt x="15379" y="15549"/>
                </a:lnTo>
                <a:lnTo>
                  <a:pt x="15257" y="15817"/>
                </a:lnTo>
                <a:lnTo>
                  <a:pt x="15062" y="15768"/>
                </a:lnTo>
                <a:lnTo>
                  <a:pt x="14868" y="15695"/>
                </a:lnTo>
                <a:lnTo>
                  <a:pt x="14965" y="15622"/>
                </a:lnTo>
                <a:lnTo>
                  <a:pt x="15038" y="15549"/>
                </a:lnTo>
                <a:lnTo>
                  <a:pt x="15160" y="15355"/>
                </a:lnTo>
                <a:lnTo>
                  <a:pt x="15379" y="14941"/>
                </a:lnTo>
                <a:lnTo>
                  <a:pt x="15719" y="14381"/>
                </a:lnTo>
                <a:lnTo>
                  <a:pt x="15817" y="14260"/>
                </a:lnTo>
                <a:lnTo>
                  <a:pt x="15865" y="14114"/>
                </a:lnTo>
                <a:lnTo>
                  <a:pt x="16011" y="13846"/>
                </a:lnTo>
                <a:close/>
                <a:moveTo>
                  <a:pt x="16717" y="13846"/>
                </a:moveTo>
                <a:lnTo>
                  <a:pt x="16766" y="14235"/>
                </a:lnTo>
                <a:lnTo>
                  <a:pt x="16620" y="14430"/>
                </a:lnTo>
                <a:lnTo>
                  <a:pt x="16474" y="14625"/>
                </a:lnTo>
                <a:lnTo>
                  <a:pt x="16255" y="15063"/>
                </a:lnTo>
                <a:lnTo>
                  <a:pt x="16084" y="15428"/>
                </a:lnTo>
                <a:lnTo>
                  <a:pt x="15987" y="15622"/>
                </a:lnTo>
                <a:lnTo>
                  <a:pt x="15938" y="15817"/>
                </a:lnTo>
                <a:lnTo>
                  <a:pt x="15646" y="15841"/>
                </a:lnTo>
                <a:lnTo>
                  <a:pt x="15890" y="15379"/>
                </a:lnTo>
                <a:lnTo>
                  <a:pt x="16133" y="14917"/>
                </a:lnTo>
                <a:lnTo>
                  <a:pt x="16401" y="14381"/>
                </a:lnTo>
                <a:lnTo>
                  <a:pt x="16644" y="13846"/>
                </a:lnTo>
                <a:close/>
                <a:moveTo>
                  <a:pt x="8493" y="1"/>
                </a:moveTo>
                <a:lnTo>
                  <a:pt x="7884" y="25"/>
                </a:lnTo>
                <a:lnTo>
                  <a:pt x="7252" y="98"/>
                </a:lnTo>
                <a:lnTo>
                  <a:pt x="6619" y="171"/>
                </a:lnTo>
                <a:lnTo>
                  <a:pt x="6011" y="317"/>
                </a:lnTo>
                <a:lnTo>
                  <a:pt x="5427" y="488"/>
                </a:lnTo>
                <a:lnTo>
                  <a:pt x="5135" y="585"/>
                </a:lnTo>
                <a:lnTo>
                  <a:pt x="4867" y="707"/>
                </a:lnTo>
                <a:lnTo>
                  <a:pt x="4600" y="853"/>
                </a:lnTo>
                <a:lnTo>
                  <a:pt x="4356" y="999"/>
                </a:lnTo>
                <a:lnTo>
                  <a:pt x="4113" y="1169"/>
                </a:lnTo>
                <a:lnTo>
                  <a:pt x="3894" y="1339"/>
                </a:lnTo>
                <a:lnTo>
                  <a:pt x="3699" y="1534"/>
                </a:lnTo>
                <a:lnTo>
                  <a:pt x="3529" y="1753"/>
                </a:lnTo>
                <a:lnTo>
                  <a:pt x="3310" y="2045"/>
                </a:lnTo>
                <a:lnTo>
                  <a:pt x="3115" y="2385"/>
                </a:lnTo>
                <a:lnTo>
                  <a:pt x="2945" y="2702"/>
                </a:lnTo>
                <a:lnTo>
                  <a:pt x="2799" y="3042"/>
                </a:lnTo>
                <a:lnTo>
                  <a:pt x="2507" y="3748"/>
                </a:lnTo>
                <a:lnTo>
                  <a:pt x="2264" y="4454"/>
                </a:lnTo>
                <a:lnTo>
                  <a:pt x="2142" y="4405"/>
                </a:lnTo>
                <a:lnTo>
                  <a:pt x="2020" y="4356"/>
                </a:lnTo>
                <a:lnTo>
                  <a:pt x="1728" y="4356"/>
                </a:lnTo>
                <a:lnTo>
                  <a:pt x="1412" y="4405"/>
                </a:lnTo>
                <a:lnTo>
                  <a:pt x="1193" y="4478"/>
                </a:lnTo>
                <a:lnTo>
                  <a:pt x="998" y="4551"/>
                </a:lnTo>
                <a:lnTo>
                  <a:pt x="804" y="4624"/>
                </a:lnTo>
                <a:lnTo>
                  <a:pt x="633" y="4746"/>
                </a:lnTo>
                <a:lnTo>
                  <a:pt x="487" y="4867"/>
                </a:lnTo>
                <a:lnTo>
                  <a:pt x="366" y="5013"/>
                </a:lnTo>
                <a:lnTo>
                  <a:pt x="244" y="5159"/>
                </a:lnTo>
                <a:lnTo>
                  <a:pt x="147" y="5354"/>
                </a:lnTo>
                <a:lnTo>
                  <a:pt x="49" y="5524"/>
                </a:lnTo>
                <a:lnTo>
                  <a:pt x="25" y="5695"/>
                </a:lnTo>
                <a:lnTo>
                  <a:pt x="1" y="5865"/>
                </a:lnTo>
                <a:lnTo>
                  <a:pt x="25" y="6060"/>
                </a:lnTo>
                <a:lnTo>
                  <a:pt x="49" y="6230"/>
                </a:lnTo>
                <a:lnTo>
                  <a:pt x="122" y="6400"/>
                </a:lnTo>
                <a:lnTo>
                  <a:pt x="220" y="6571"/>
                </a:lnTo>
                <a:lnTo>
                  <a:pt x="317" y="6692"/>
                </a:lnTo>
                <a:lnTo>
                  <a:pt x="463" y="6814"/>
                </a:lnTo>
                <a:lnTo>
                  <a:pt x="658" y="6911"/>
                </a:lnTo>
                <a:lnTo>
                  <a:pt x="901" y="6984"/>
                </a:lnTo>
                <a:lnTo>
                  <a:pt x="1023" y="6984"/>
                </a:lnTo>
                <a:lnTo>
                  <a:pt x="1120" y="7009"/>
                </a:lnTo>
                <a:lnTo>
                  <a:pt x="1242" y="6984"/>
                </a:lnTo>
                <a:lnTo>
                  <a:pt x="1363" y="6960"/>
                </a:lnTo>
                <a:lnTo>
                  <a:pt x="1169" y="7495"/>
                </a:lnTo>
                <a:lnTo>
                  <a:pt x="1071" y="7739"/>
                </a:lnTo>
                <a:lnTo>
                  <a:pt x="998" y="8006"/>
                </a:lnTo>
                <a:lnTo>
                  <a:pt x="901" y="8542"/>
                </a:lnTo>
                <a:lnTo>
                  <a:pt x="779" y="9393"/>
                </a:lnTo>
                <a:lnTo>
                  <a:pt x="731" y="10245"/>
                </a:lnTo>
                <a:lnTo>
                  <a:pt x="731" y="11072"/>
                </a:lnTo>
                <a:lnTo>
                  <a:pt x="755" y="11875"/>
                </a:lnTo>
                <a:lnTo>
                  <a:pt x="852" y="12702"/>
                </a:lnTo>
                <a:lnTo>
                  <a:pt x="974" y="13505"/>
                </a:lnTo>
                <a:lnTo>
                  <a:pt x="925" y="13505"/>
                </a:lnTo>
                <a:lnTo>
                  <a:pt x="877" y="13530"/>
                </a:lnTo>
                <a:lnTo>
                  <a:pt x="828" y="13578"/>
                </a:lnTo>
                <a:lnTo>
                  <a:pt x="804" y="13627"/>
                </a:lnTo>
                <a:lnTo>
                  <a:pt x="804" y="13676"/>
                </a:lnTo>
                <a:lnTo>
                  <a:pt x="804" y="13749"/>
                </a:lnTo>
                <a:lnTo>
                  <a:pt x="828" y="13797"/>
                </a:lnTo>
                <a:lnTo>
                  <a:pt x="877" y="13846"/>
                </a:lnTo>
                <a:lnTo>
                  <a:pt x="925" y="13870"/>
                </a:lnTo>
                <a:lnTo>
                  <a:pt x="1193" y="13895"/>
                </a:lnTo>
                <a:lnTo>
                  <a:pt x="1461" y="13919"/>
                </a:lnTo>
                <a:lnTo>
                  <a:pt x="1412" y="14041"/>
                </a:lnTo>
                <a:lnTo>
                  <a:pt x="1363" y="14187"/>
                </a:lnTo>
                <a:lnTo>
                  <a:pt x="1315" y="14333"/>
                </a:lnTo>
                <a:lnTo>
                  <a:pt x="1315" y="14479"/>
                </a:lnTo>
                <a:lnTo>
                  <a:pt x="1315" y="14649"/>
                </a:lnTo>
                <a:lnTo>
                  <a:pt x="1339" y="14795"/>
                </a:lnTo>
                <a:lnTo>
                  <a:pt x="1363" y="14941"/>
                </a:lnTo>
                <a:lnTo>
                  <a:pt x="1412" y="15063"/>
                </a:lnTo>
                <a:lnTo>
                  <a:pt x="1534" y="15282"/>
                </a:lnTo>
                <a:lnTo>
                  <a:pt x="1680" y="15476"/>
                </a:lnTo>
                <a:lnTo>
                  <a:pt x="1850" y="15647"/>
                </a:lnTo>
                <a:lnTo>
                  <a:pt x="2020" y="15768"/>
                </a:lnTo>
                <a:lnTo>
                  <a:pt x="2215" y="15890"/>
                </a:lnTo>
                <a:lnTo>
                  <a:pt x="2434" y="15987"/>
                </a:lnTo>
                <a:lnTo>
                  <a:pt x="2677" y="16036"/>
                </a:lnTo>
                <a:lnTo>
                  <a:pt x="2921" y="16085"/>
                </a:lnTo>
                <a:lnTo>
                  <a:pt x="3115" y="16109"/>
                </a:lnTo>
                <a:lnTo>
                  <a:pt x="3334" y="16109"/>
                </a:lnTo>
                <a:lnTo>
                  <a:pt x="3529" y="16085"/>
                </a:lnTo>
                <a:lnTo>
                  <a:pt x="3748" y="16036"/>
                </a:lnTo>
                <a:lnTo>
                  <a:pt x="3943" y="15963"/>
                </a:lnTo>
                <a:lnTo>
                  <a:pt x="4137" y="15890"/>
                </a:lnTo>
                <a:lnTo>
                  <a:pt x="4308" y="15793"/>
                </a:lnTo>
                <a:lnTo>
                  <a:pt x="4478" y="15647"/>
                </a:lnTo>
                <a:lnTo>
                  <a:pt x="4648" y="15476"/>
                </a:lnTo>
                <a:lnTo>
                  <a:pt x="4770" y="15282"/>
                </a:lnTo>
                <a:lnTo>
                  <a:pt x="4843" y="15063"/>
                </a:lnTo>
                <a:lnTo>
                  <a:pt x="4892" y="14844"/>
                </a:lnTo>
                <a:lnTo>
                  <a:pt x="4940" y="14600"/>
                </a:lnTo>
                <a:lnTo>
                  <a:pt x="4940" y="14357"/>
                </a:lnTo>
                <a:lnTo>
                  <a:pt x="4916" y="13895"/>
                </a:lnTo>
                <a:lnTo>
                  <a:pt x="5062" y="13895"/>
                </a:lnTo>
                <a:lnTo>
                  <a:pt x="9515" y="13870"/>
                </a:lnTo>
                <a:lnTo>
                  <a:pt x="14040" y="13846"/>
                </a:lnTo>
                <a:lnTo>
                  <a:pt x="13967" y="13919"/>
                </a:lnTo>
                <a:lnTo>
                  <a:pt x="13919" y="13992"/>
                </a:lnTo>
                <a:lnTo>
                  <a:pt x="13846" y="14162"/>
                </a:lnTo>
                <a:lnTo>
                  <a:pt x="13797" y="14357"/>
                </a:lnTo>
                <a:lnTo>
                  <a:pt x="13797" y="14576"/>
                </a:lnTo>
                <a:lnTo>
                  <a:pt x="13821" y="14795"/>
                </a:lnTo>
                <a:lnTo>
                  <a:pt x="13846" y="14990"/>
                </a:lnTo>
                <a:lnTo>
                  <a:pt x="13943" y="15355"/>
                </a:lnTo>
                <a:lnTo>
                  <a:pt x="13967" y="15476"/>
                </a:lnTo>
                <a:lnTo>
                  <a:pt x="14016" y="15574"/>
                </a:lnTo>
                <a:lnTo>
                  <a:pt x="14162" y="15768"/>
                </a:lnTo>
                <a:lnTo>
                  <a:pt x="14357" y="15914"/>
                </a:lnTo>
                <a:lnTo>
                  <a:pt x="14551" y="16060"/>
                </a:lnTo>
                <a:lnTo>
                  <a:pt x="14795" y="16158"/>
                </a:lnTo>
                <a:lnTo>
                  <a:pt x="15038" y="16231"/>
                </a:lnTo>
                <a:lnTo>
                  <a:pt x="15281" y="16279"/>
                </a:lnTo>
                <a:lnTo>
                  <a:pt x="15500" y="16328"/>
                </a:lnTo>
                <a:lnTo>
                  <a:pt x="15744" y="16328"/>
                </a:lnTo>
                <a:lnTo>
                  <a:pt x="15963" y="16304"/>
                </a:lnTo>
                <a:lnTo>
                  <a:pt x="16157" y="16255"/>
                </a:lnTo>
                <a:lnTo>
                  <a:pt x="16352" y="16182"/>
                </a:lnTo>
                <a:lnTo>
                  <a:pt x="16547" y="16060"/>
                </a:lnTo>
                <a:lnTo>
                  <a:pt x="16717" y="15939"/>
                </a:lnTo>
                <a:lnTo>
                  <a:pt x="16887" y="15793"/>
                </a:lnTo>
                <a:lnTo>
                  <a:pt x="17033" y="15622"/>
                </a:lnTo>
                <a:lnTo>
                  <a:pt x="17131" y="15428"/>
                </a:lnTo>
                <a:lnTo>
                  <a:pt x="17204" y="15209"/>
                </a:lnTo>
                <a:lnTo>
                  <a:pt x="17252" y="14990"/>
                </a:lnTo>
                <a:lnTo>
                  <a:pt x="17277" y="14746"/>
                </a:lnTo>
                <a:lnTo>
                  <a:pt x="17277" y="14527"/>
                </a:lnTo>
                <a:lnTo>
                  <a:pt x="17277" y="14284"/>
                </a:lnTo>
                <a:lnTo>
                  <a:pt x="17204" y="13822"/>
                </a:lnTo>
                <a:lnTo>
                  <a:pt x="18250" y="13797"/>
                </a:lnTo>
                <a:lnTo>
                  <a:pt x="18372" y="13773"/>
                </a:lnTo>
                <a:lnTo>
                  <a:pt x="18445" y="13724"/>
                </a:lnTo>
                <a:lnTo>
                  <a:pt x="18493" y="13627"/>
                </a:lnTo>
                <a:lnTo>
                  <a:pt x="18493" y="13530"/>
                </a:lnTo>
                <a:lnTo>
                  <a:pt x="18493" y="13457"/>
                </a:lnTo>
                <a:lnTo>
                  <a:pt x="18445" y="13359"/>
                </a:lnTo>
                <a:lnTo>
                  <a:pt x="18372" y="13311"/>
                </a:lnTo>
                <a:lnTo>
                  <a:pt x="18250" y="13286"/>
                </a:lnTo>
                <a:lnTo>
                  <a:pt x="18445" y="12556"/>
                </a:lnTo>
                <a:lnTo>
                  <a:pt x="18566" y="11802"/>
                </a:lnTo>
                <a:lnTo>
                  <a:pt x="18639" y="11048"/>
                </a:lnTo>
                <a:lnTo>
                  <a:pt x="18664" y="10293"/>
                </a:lnTo>
                <a:lnTo>
                  <a:pt x="18639" y="9880"/>
                </a:lnTo>
                <a:lnTo>
                  <a:pt x="18615" y="9466"/>
                </a:lnTo>
                <a:lnTo>
                  <a:pt x="18493" y="8639"/>
                </a:lnTo>
                <a:lnTo>
                  <a:pt x="18445" y="8323"/>
                </a:lnTo>
                <a:lnTo>
                  <a:pt x="18372" y="7982"/>
                </a:lnTo>
                <a:lnTo>
                  <a:pt x="18250" y="7666"/>
                </a:lnTo>
                <a:lnTo>
                  <a:pt x="18177" y="7520"/>
                </a:lnTo>
                <a:lnTo>
                  <a:pt x="18104" y="7374"/>
                </a:lnTo>
                <a:lnTo>
                  <a:pt x="18080" y="7276"/>
                </a:lnTo>
                <a:lnTo>
                  <a:pt x="17982" y="6887"/>
                </a:lnTo>
                <a:lnTo>
                  <a:pt x="18274" y="6838"/>
                </a:lnTo>
                <a:lnTo>
                  <a:pt x="18542" y="6741"/>
                </a:lnTo>
                <a:lnTo>
                  <a:pt x="18834" y="6644"/>
                </a:lnTo>
                <a:lnTo>
                  <a:pt x="19102" y="6498"/>
                </a:lnTo>
                <a:lnTo>
                  <a:pt x="19199" y="6400"/>
                </a:lnTo>
                <a:lnTo>
                  <a:pt x="19272" y="6279"/>
                </a:lnTo>
                <a:lnTo>
                  <a:pt x="19321" y="6157"/>
                </a:lnTo>
                <a:lnTo>
                  <a:pt x="19321" y="6011"/>
                </a:lnTo>
                <a:lnTo>
                  <a:pt x="19321" y="5841"/>
                </a:lnTo>
                <a:lnTo>
                  <a:pt x="19321" y="5695"/>
                </a:lnTo>
                <a:lnTo>
                  <a:pt x="19272" y="5451"/>
                </a:lnTo>
                <a:lnTo>
                  <a:pt x="19199" y="5281"/>
                </a:lnTo>
                <a:lnTo>
                  <a:pt x="19126" y="5135"/>
                </a:lnTo>
                <a:lnTo>
                  <a:pt x="19029" y="5013"/>
                </a:lnTo>
                <a:lnTo>
                  <a:pt x="18907" y="4892"/>
                </a:lnTo>
                <a:lnTo>
                  <a:pt x="18785" y="4794"/>
                </a:lnTo>
                <a:lnTo>
                  <a:pt x="18664" y="4697"/>
                </a:lnTo>
                <a:lnTo>
                  <a:pt x="18372" y="4527"/>
                </a:lnTo>
                <a:lnTo>
                  <a:pt x="18080" y="4429"/>
                </a:lnTo>
                <a:lnTo>
                  <a:pt x="17934" y="4356"/>
                </a:lnTo>
                <a:lnTo>
                  <a:pt x="17763" y="4332"/>
                </a:lnTo>
                <a:lnTo>
                  <a:pt x="17593" y="4308"/>
                </a:lnTo>
                <a:lnTo>
                  <a:pt x="17423" y="4308"/>
                </a:lnTo>
                <a:lnTo>
                  <a:pt x="17252" y="4356"/>
                </a:lnTo>
                <a:lnTo>
                  <a:pt x="17131" y="4405"/>
                </a:lnTo>
                <a:lnTo>
                  <a:pt x="17082" y="4478"/>
                </a:lnTo>
                <a:lnTo>
                  <a:pt x="17082" y="4527"/>
                </a:lnTo>
                <a:lnTo>
                  <a:pt x="16863" y="3967"/>
                </a:lnTo>
                <a:lnTo>
                  <a:pt x="16595" y="3261"/>
                </a:lnTo>
                <a:lnTo>
                  <a:pt x="16303" y="2580"/>
                </a:lnTo>
                <a:lnTo>
                  <a:pt x="16133" y="2239"/>
                </a:lnTo>
                <a:lnTo>
                  <a:pt x="15938" y="1923"/>
                </a:lnTo>
                <a:lnTo>
                  <a:pt x="15719" y="1607"/>
                </a:lnTo>
                <a:lnTo>
                  <a:pt x="15476" y="1315"/>
                </a:lnTo>
                <a:lnTo>
                  <a:pt x="15354" y="1193"/>
                </a:lnTo>
                <a:lnTo>
                  <a:pt x="15379" y="1145"/>
                </a:lnTo>
                <a:lnTo>
                  <a:pt x="15403" y="1120"/>
                </a:lnTo>
                <a:lnTo>
                  <a:pt x="15379" y="1023"/>
                </a:lnTo>
                <a:lnTo>
                  <a:pt x="15306" y="974"/>
                </a:lnTo>
                <a:lnTo>
                  <a:pt x="15257" y="950"/>
                </a:lnTo>
                <a:lnTo>
                  <a:pt x="15208" y="950"/>
                </a:lnTo>
                <a:lnTo>
                  <a:pt x="15111" y="974"/>
                </a:lnTo>
                <a:lnTo>
                  <a:pt x="14892" y="804"/>
                </a:lnTo>
                <a:lnTo>
                  <a:pt x="14624" y="658"/>
                </a:lnTo>
                <a:lnTo>
                  <a:pt x="14381" y="536"/>
                </a:lnTo>
                <a:lnTo>
                  <a:pt x="14113" y="415"/>
                </a:lnTo>
                <a:lnTo>
                  <a:pt x="13821" y="317"/>
                </a:lnTo>
                <a:lnTo>
                  <a:pt x="13530" y="244"/>
                </a:lnTo>
                <a:lnTo>
                  <a:pt x="12970" y="123"/>
                </a:lnTo>
                <a:lnTo>
                  <a:pt x="12556" y="74"/>
                </a:lnTo>
                <a:lnTo>
                  <a:pt x="12143" y="50"/>
                </a:lnTo>
                <a:lnTo>
                  <a:pt x="11729" y="50"/>
                </a:lnTo>
                <a:lnTo>
                  <a:pt x="11291" y="74"/>
                </a:lnTo>
                <a:lnTo>
                  <a:pt x="10902" y="50"/>
                </a:lnTo>
                <a:lnTo>
                  <a:pt x="10123" y="25"/>
                </a:lnTo>
                <a:lnTo>
                  <a:pt x="907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48"/>
          <p:cNvSpPr/>
          <p:nvPr/>
        </p:nvSpPr>
        <p:spPr>
          <a:xfrm>
            <a:off x="4751964" y="3691793"/>
            <a:ext cx="339897" cy="335666"/>
          </a:xfrm>
          <a:custGeom>
            <a:rect b="b" l="l" r="r" t="t"/>
            <a:pathLst>
              <a:path extrusionOk="0" h="17374" w="17593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48"/>
          <p:cNvSpPr/>
          <p:nvPr/>
        </p:nvSpPr>
        <p:spPr>
          <a:xfrm>
            <a:off x="5279853" y="3675797"/>
            <a:ext cx="325793" cy="364356"/>
          </a:xfrm>
          <a:custGeom>
            <a:rect b="b" l="l" r="r" t="t"/>
            <a:pathLst>
              <a:path extrusionOk="0" h="18859" w="16863">
                <a:moveTo>
                  <a:pt x="7057" y="439"/>
                </a:moveTo>
                <a:lnTo>
                  <a:pt x="7178" y="463"/>
                </a:lnTo>
                <a:lnTo>
                  <a:pt x="7300" y="488"/>
                </a:lnTo>
                <a:lnTo>
                  <a:pt x="7543" y="488"/>
                </a:lnTo>
                <a:lnTo>
                  <a:pt x="8054" y="463"/>
                </a:lnTo>
                <a:lnTo>
                  <a:pt x="8809" y="463"/>
                </a:lnTo>
                <a:lnTo>
                  <a:pt x="9563" y="488"/>
                </a:lnTo>
                <a:lnTo>
                  <a:pt x="9563" y="707"/>
                </a:lnTo>
                <a:lnTo>
                  <a:pt x="9563" y="926"/>
                </a:lnTo>
                <a:lnTo>
                  <a:pt x="8882" y="926"/>
                </a:lnTo>
                <a:lnTo>
                  <a:pt x="8176" y="974"/>
                </a:lnTo>
                <a:lnTo>
                  <a:pt x="7349" y="974"/>
                </a:lnTo>
                <a:lnTo>
                  <a:pt x="7081" y="1023"/>
                </a:lnTo>
                <a:lnTo>
                  <a:pt x="7057" y="439"/>
                </a:lnTo>
                <a:close/>
                <a:moveTo>
                  <a:pt x="5670" y="3480"/>
                </a:moveTo>
                <a:lnTo>
                  <a:pt x="5865" y="3505"/>
                </a:lnTo>
                <a:lnTo>
                  <a:pt x="5670" y="3991"/>
                </a:lnTo>
                <a:lnTo>
                  <a:pt x="5670" y="3480"/>
                </a:lnTo>
                <a:close/>
                <a:moveTo>
                  <a:pt x="8906" y="3456"/>
                </a:moveTo>
                <a:lnTo>
                  <a:pt x="8638" y="3967"/>
                </a:lnTo>
                <a:lnTo>
                  <a:pt x="8541" y="4162"/>
                </a:lnTo>
                <a:lnTo>
                  <a:pt x="8468" y="4356"/>
                </a:lnTo>
                <a:lnTo>
                  <a:pt x="8444" y="4356"/>
                </a:lnTo>
                <a:lnTo>
                  <a:pt x="8395" y="4332"/>
                </a:lnTo>
                <a:lnTo>
                  <a:pt x="8346" y="4308"/>
                </a:lnTo>
                <a:lnTo>
                  <a:pt x="8225" y="4308"/>
                </a:lnTo>
                <a:lnTo>
                  <a:pt x="8006" y="4405"/>
                </a:lnTo>
                <a:lnTo>
                  <a:pt x="8079" y="4186"/>
                </a:lnTo>
                <a:lnTo>
                  <a:pt x="8225" y="3821"/>
                </a:lnTo>
                <a:lnTo>
                  <a:pt x="8346" y="3456"/>
                </a:lnTo>
                <a:close/>
                <a:moveTo>
                  <a:pt x="9587" y="3456"/>
                </a:moveTo>
                <a:lnTo>
                  <a:pt x="9247" y="4016"/>
                </a:lnTo>
                <a:lnTo>
                  <a:pt x="9101" y="4235"/>
                </a:lnTo>
                <a:lnTo>
                  <a:pt x="8979" y="4478"/>
                </a:lnTo>
                <a:lnTo>
                  <a:pt x="8736" y="4405"/>
                </a:lnTo>
                <a:lnTo>
                  <a:pt x="8833" y="4162"/>
                </a:lnTo>
                <a:lnTo>
                  <a:pt x="9101" y="3456"/>
                </a:lnTo>
                <a:close/>
                <a:moveTo>
                  <a:pt x="8152" y="3480"/>
                </a:moveTo>
                <a:lnTo>
                  <a:pt x="7981" y="3699"/>
                </a:lnTo>
                <a:lnTo>
                  <a:pt x="7811" y="3967"/>
                </a:lnTo>
                <a:lnTo>
                  <a:pt x="7665" y="4235"/>
                </a:lnTo>
                <a:lnTo>
                  <a:pt x="7616" y="4405"/>
                </a:lnTo>
                <a:lnTo>
                  <a:pt x="7568" y="4551"/>
                </a:lnTo>
                <a:lnTo>
                  <a:pt x="7373" y="4624"/>
                </a:lnTo>
                <a:lnTo>
                  <a:pt x="7422" y="4502"/>
                </a:lnTo>
                <a:lnTo>
                  <a:pt x="7616" y="4040"/>
                </a:lnTo>
                <a:lnTo>
                  <a:pt x="7787" y="3578"/>
                </a:lnTo>
                <a:lnTo>
                  <a:pt x="7787" y="3553"/>
                </a:lnTo>
                <a:lnTo>
                  <a:pt x="7762" y="3529"/>
                </a:lnTo>
                <a:lnTo>
                  <a:pt x="7714" y="3529"/>
                </a:lnTo>
                <a:lnTo>
                  <a:pt x="7689" y="3553"/>
                </a:lnTo>
                <a:lnTo>
                  <a:pt x="7325" y="4120"/>
                </a:lnTo>
                <a:lnTo>
                  <a:pt x="7568" y="3480"/>
                </a:lnTo>
                <a:close/>
                <a:moveTo>
                  <a:pt x="10269" y="3432"/>
                </a:moveTo>
                <a:lnTo>
                  <a:pt x="9831" y="4137"/>
                </a:lnTo>
                <a:lnTo>
                  <a:pt x="9660" y="4405"/>
                </a:lnTo>
                <a:lnTo>
                  <a:pt x="9514" y="4673"/>
                </a:lnTo>
                <a:lnTo>
                  <a:pt x="9271" y="4575"/>
                </a:lnTo>
                <a:lnTo>
                  <a:pt x="9466" y="4137"/>
                </a:lnTo>
                <a:lnTo>
                  <a:pt x="9758" y="3432"/>
                </a:lnTo>
                <a:close/>
                <a:moveTo>
                  <a:pt x="10780" y="3432"/>
                </a:moveTo>
                <a:lnTo>
                  <a:pt x="10463" y="3918"/>
                </a:lnTo>
                <a:lnTo>
                  <a:pt x="10171" y="4429"/>
                </a:lnTo>
                <a:lnTo>
                  <a:pt x="9928" y="4843"/>
                </a:lnTo>
                <a:lnTo>
                  <a:pt x="9758" y="4770"/>
                </a:lnTo>
                <a:lnTo>
                  <a:pt x="9904" y="4502"/>
                </a:lnTo>
                <a:lnTo>
                  <a:pt x="10001" y="4235"/>
                </a:lnTo>
                <a:lnTo>
                  <a:pt x="10366" y="3432"/>
                </a:lnTo>
                <a:close/>
                <a:moveTo>
                  <a:pt x="7324" y="3480"/>
                </a:moveTo>
                <a:lnTo>
                  <a:pt x="6935" y="4162"/>
                </a:lnTo>
                <a:lnTo>
                  <a:pt x="6740" y="4551"/>
                </a:lnTo>
                <a:lnTo>
                  <a:pt x="6643" y="4721"/>
                </a:lnTo>
                <a:lnTo>
                  <a:pt x="6594" y="4916"/>
                </a:lnTo>
                <a:lnTo>
                  <a:pt x="6303" y="5038"/>
                </a:lnTo>
                <a:lnTo>
                  <a:pt x="6424" y="4697"/>
                </a:lnTo>
                <a:lnTo>
                  <a:pt x="6546" y="4381"/>
                </a:lnTo>
                <a:lnTo>
                  <a:pt x="6692" y="3943"/>
                </a:lnTo>
                <a:lnTo>
                  <a:pt x="6838" y="3480"/>
                </a:lnTo>
                <a:close/>
                <a:moveTo>
                  <a:pt x="10926" y="3432"/>
                </a:moveTo>
                <a:lnTo>
                  <a:pt x="10901" y="3772"/>
                </a:lnTo>
                <a:lnTo>
                  <a:pt x="10877" y="4137"/>
                </a:lnTo>
                <a:lnTo>
                  <a:pt x="10609" y="4673"/>
                </a:lnTo>
                <a:lnTo>
                  <a:pt x="10439" y="5062"/>
                </a:lnTo>
                <a:lnTo>
                  <a:pt x="10244" y="4965"/>
                </a:lnTo>
                <a:lnTo>
                  <a:pt x="10366" y="4697"/>
                </a:lnTo>
                <a:lnTo>
                  <a:pt x="10488" y="4429"/>
                </a:lnTo>
                <a:lnTo>
                  <a:pt x="10707" y="3943"/>
                </a:lnTo>
                <a:lnTo>
                  <a:pt x="10901" y="3432"/>
                </a:lnTo>
                <a:close/>
                <a:moveTo>
                  <a:pt x="3845" y="4989"/>
                </a:moveTo>
                <a:lnTo>
                  <a:pt x="4015" y="5013"/>
                </a:lnTo>
                <a:lnTo>
                  <a:pt x="3894" y="5232"/>
                </a:lnTo>
                <a:lnTo>
                  <a:pt x="3869" y="5111"/>
                </a:lnTo>
                <a:lnTo>
                  <a:pt x="3845" y="4989"/>
                </a:lnTo>
                <a:close/>
                <a:moveTo>
                  <a:pt x="10901" y="4575"/>
                </a:moveTo>
                <a:lnTo>
                  <a:pt x="10901" y="4746"/>
                </a:lnTo>
                <a:lnTo>
                  <a:pt x="10926" y="4819"/>
                </a:lnTo>
                <a:lnTo>
                  <a:pt x="10974" y="4892"/>
                </a:lnTo>
                <a:lnTo>
                  <a:pt x="11023" y="4916"/>
                </a:lnTo>
                <a:lnTo>
                  <a:pt x="11072" y="4965"/>
                </a:lnTo>
                <a:lnTo>
                  <a:pt x="10999" y="5159"/>
                </a:lnTo>
                <a:lnTo>
                  <a:pt x="10950" y="5257"/>
                </a:lnTo>
                <a:lnTo>
                  <a:pt x="10682" y="5135"/>
                </a:lnTo>
                <a:lnTo>
                  <a:pt x="10828" y="4770"/>
                </a:lnTo>
                <a:lnTo>
                  <a:pt x="10901" y="4575"/>
                </a:lnTo>
                <a:close/>
                <a:moveTo>
                  <a:pt x="12215" y="5013"/>
                </a:moveTo>
                <a:lnTo>
                  <a:pt x="12021" y="5305"/>
                </a:lnTo>
                <a:lnTo>
                  <a:pt x="12142" y="5013"/>
                </a:lnTo>
                <a:close/>
                <a:moveTo>
                  <a:pt x="6643" y="3505"/>
                </a:moveTo>
                <a:lnTo>
                  <a:pt x="6351" y="4137"/>
                </a:lnTo>
                <a:lnTo>
                  <a:pt x="6132" y="4648"/>
                </a:lnTo>
                <a:lnTo>
                  <a:pt x="6035" y="4892"/>
                </a:lnTo>
                <a:lnTo>
                  <a:pt x="5962" y="5159"/>
                </a:lnTo>
                <a:lnTo>
                  <a:pt x="5183" y="5451"/>
                </a:lnTo>
                <a:lnTo>
                  <a:pt x="5183" y="5427"/>
                </a:lnTo>
                <a:lnTo>
                  <a:pt x="5354" y="4989"/>
                </a:lnTo>
                <a:lnTo>
                  <a:pt x="5402" y="4989"/>
                </a:lnTo>
                <a:lnTo>
                  <a:pt x="5378" y="5184"/>
                </a:lnTo>
                <a:lnTo>
                  <a:pt x="5378" y="5208"/>
                </a:lnTo>
                <a:lnTo>
                  <a:pt x="5402" y="5257"/>
                </a:lnTo>
                <a:lnTo>
                  <a:pt x="5475" y="5281"/>
                </a:lnTo>
                <a:lnTo>
                  <a:pt x="5548" y="5281"/>
                </a:lnTo>
                <a:lnTo>
                  <a:pt x="5573" y="5257"/>
                </a:lnTo>
                <a:lnTo>
                  <a:pt x="5597" y="5232"/>
                </a:lnTo>
                <a:lnTo>
                  <a:pt x="5694" y="5038"/>
                </a:lnTo>
                <a:lnTo>
                  <a:pt x="5767" y="4819"/>
                </a:lnTo>
                <a:lnTo>
                  <a:pt x="5889" y="4405"/>
                </a:lnTo>
                <a:lnTo>
                  <a:pt x="5986" y="3943"/>
                </a:lnTo>
                <a:lnTo>
                  <a:pt x="6059" y="3505"/>
                </a:lnTo>
                <a:close/>
                <a:moveTo>
                  <a:pt x="11315" y="4940"/>
                </a:moveTo>
                <a:lnTo>
                  <a:pt x="11558" y="4989"/>
                </a:lnTo>
                <a:lnTo>
                  <a:pt x="11850" y="5013"/>
                </a:lnTo>
                <a:lnTo>
                  <a:pt x="11558" y="5476"/>
                </a:lnTo>
                <a:lnTo>
                  <a:pt x="11145" y="5330"/>
                </a:lnTo>
                <a:lnTo>
                  <a:pt x="11169" y="5257"/>
                </a:lnTo>
                <a:lnTo>
                  <a:pt x="11242" y="4965"/>
                </a:lnTo>
                <a:lnTo>
                  <a:pt x="11291" y="4940"/>
                </a:lnTo>
                <a:close/>
                <a:moveTo>
                  <a:pt x="5086" y="5038"/>
                </a:moveTo>
                <a:lnTo>
                  <a:pt x="4940" y="5330"/>
                </a:lnTo>
                <a:lnTo>
                  <a:pt x="4891" y="5451"/>
                </a:lnTo>
                <a:lnTo>
                  <a:pt x="4843" y="5573"/>
                </a:lnTo>
                <a:lnTo>
                  <a:pt x="4818" y="5597"/>
                </a:lnTo>
                <a:lnTo>
                  <a:pt x="4697" y="5646"/>
                </a:lnTo>
                <a:lnTo>
                  <a:pt x="4697" y="5646"/>
                </a:lnTo>
                <a:lnTo>
                  <a:pt x="4721" y="5573"/>
                </a:lnTo>
                <a:lnTo>
                  <a:pt x="4794" y="5305"/>
                </a:lnTo>
                <a:lnTo>
                  <a:pt x="4843" y="5038"/>
                </a:lnTo>
                <a:close/>
                <a:moveTo>
                  <a:pt x="12702" y="4989"/>
                </a:moveTo>
                <a:lnTo>
                  <a:pt x="12678" y="5062"/>
                </a:lnTo>
                <a:lnTo>
                  <a:pt x="12653" y="5086"/>
                </a:lnTo>
                <a:lnTo>
                  <a:pt x="12459" y="5403"/>
                </a:lnTo>
                <a:lnTo>
                  <a:pt x="12361" y="5573"/>
                </a:lnTo>
                <a:lnTo>
                  <a:pt x="12288" y="5743"/>
                </a:lnTo>
                <a:lnTo>
                  <a:pt x="12167" y="5719"/>
                </a:lnTo>
                <a:lnTo>
                  <a:pt x="12288" y="5451"/>
                </a:lnTo>
                <a:lnTo>
                  <a:pt x="12386" y="5232"/>
                </a:lnTo>
                <a:lnTo>
                  <a:pt x="12483" y="5013"/>
                </a:lnTo>
                <a:lnTo>
                  <a:pt x="12702" y="4989"/>
                </a:lnTo>
                <a:close/>
                <a:moveTo>
                  <a:pt x="4672" y="5038"/>
                </a:moveTo>
                <a:lnTo>
                  <a:pt x="4478" y="5403"/>
                </a:lnTo>
                <a:lnTo>
                  <a:pt x="4380" y="5597"/>
                </a:lnTo>
                <a:lnTo>
                  <a:pt x="4332" y="5695"/>
                </a:lnTo>
                <a:lnTo>
                  <a:pt x="4307" y="5792"/>
                </a:lnTo>
                <a:lnTo>
                  <a:pt x="4113" y="5865"/>
                </a:lnTo>
                <a:lnTo>
                  <a:pt x="4210" y="5427"/>
                </a:lnTo>
                <a:lnTo>
                  <a:pt x="4307" y="5232"/>
                </a:lnTo>
                <a:lnTo>
                  <a:pt x="4405" y="5038"/>
                </a:lnTo>
                <a:close/>
                <a:moveTo>
                  <a:pt x="12605" y="5719"/>
                </a:moveTo>
                <a:lnTo>
                  <a:pt x="12605" y="5865"/>
                </a:lnTo>
                <a:lnTo>
                  <a:pt x="12532" y="5841"/>
                </a:lnTo>
                <a:lnTo>
                  <a:pt x="12605" y="5719"/>
                </a:lnTo>
                <a:close/>
                <a:moveTo>
                  <a:pt x="7081" y="1339"/>
                </a:moveTo>
                <a:lnTo>
                  <a:pt x="7349" y="1388"/>
                </a:lnTo>
                <a:lnTo>
                  <a:pt x="8176" y="1388"/>
                </a:lnTo>
                <a:lnTo>
                  <a:pt x="8882" y="1412"/>
                </a:lnTo>
                <a:lnTo>
                  <a:pt x="9222" y="1412"/>
                </a:lnTo>
                <a:lnTo>
                  <a:pt x="9587" y="1388"/>
                </a:lnTo>
                <a:lnTo>
                  <a:pt x="9587" y="1656"/>
                </a:lnTo>
                <a:lnTo>
                  <a:pt x="9612" y="1923"/>
                </a:lnTo>
                <a:lnTo>
                  <a:pt x="9636" y="2167"/>
                </a:lnTo>
                <a:lnTo>
                  <a:pt x="9709" y="2410"/>
                </a:lnTo>
                <a:lnTo>
                  <a:pt x="9758" y="2483"/>
                </a:lnTo>
                <a:lnTo>
                  <a:pt x="9831" y="2507"/>
                </a:lnTo>
                <a:lnTo>
                  <a:pt x="9977" y="2507"/>
                </a:lnTo>
                <a:lnTo>
                  <a:pt x="10098" y="2556"/>
                </a:lnTo>
                <a:lnTo>
                  <a:pt x="10269" y="2580"/>
                </a:lnTo>
                <a:lnTo>
                  <a:pt x="10585" y="2580"/>
                </a:lnTo>
                <a:lnTo>
                  <a:pt x="11218" y="2605"/>
                </a:lnTo>
                <a:lnTo>
                  <a:pt x="11875" y="2629"/>
                </a:lnTo>
                <a:lnTo>
                  <a:pt x="11875" y="3164"/>
                </a:lnTo>
                <a:lnTo>
                  <a:pt x="11875" y="3578"/>
                </a:lnTo>
                <a:lnTo>
                  <a:pt x="11875" y="3772"/>
                </a:lnTo>
                <a:lnTo>
                  <a:pt x="11923" y="3991"/>
                </a:lnTo>
                <a:lnTo>
                  <a:pt x="11948" y="4040"/>
                </a:lnTo>
                <a:lnTo>
                  <a:pt x="11972" y="4089"/>
                </a:lnTo>
                <a:lnTo>
                  <a:pt x="12069" y="4113"/>
                </a:lnTo>
                <a:lnTo>
                  <a:pt x="12215" y="4113"/>
                </a:lnTo>
                <a:lnTo>
                  <a:pt x="12264" y="4064"/>
                </a:lnTo>
                <a:lnTo>
                  <a:pt x="12605" y="4113"/>
                </a:lnTo>
                <a:lnTo>
                  <a:pt x="12945" y="4137"/>
                </a:lnTo>
                <a:lnTo>
                  <a:pt x="13602" y="4137"/>
                </a:lnTo>
                <a:lnTo>
                  <a:pt x="13602" y="4283"/>
                </a:lnTo>
                <a:lnTo>
                  <a:pt x="13602" y="4429"/>
                </a:lnTo>
                <a:lnTo>
                  <a:pt x="13627" y="4746"/>
                </a:lnTo>
                <a:lnTo>
                  <a:pt x="13627" y="5111"/>
                </a:lnTo>
                <a:lnTo>
                  <a:pt x="13602" y="5500"/>
                </a:lnTo>
                <a:lnTo>
                  <a:pt x="13602" y="5889"/>
                </a:lnTo>
                <a:lnTo>
                  <a:pt x="13627" y="6254"/>
                </a:lnTo>
                <a:lnTo>
                  <a:pt x="13335" y="6157"/>
                </a:lnTo>
                <a:lnTo>
                  <a:pt x="13043" y="6035"/>
                </a:lnTo>
                <a:lnTo>
                  <a:pt x="13067" y="5914"/>
                </a:lnTo>
                <a:lnTo>
                  <a:pt x="13067" y="5792"/>
                </a:lnTo>
                <a:lnTo>
                  <a:pt x="13067" y="5549"/>
                </a:lnTo>
                <a:lnTo>
                  <a:pt x="13067" y="5257"/>
                </a:lnTo>
                <a:lnTo>
                  <a:pt x="13067" y="5111"/>
                </a:lnTo>
                <a:lnTo>
                  <a:pt x="13043" y="4965"/>
                </a:lnTo>
                <a:lnTo>
                  <a:pt x="13018" y="4940"/>
                </a:lnTo>
                <a:lnTo>
                  <a:pt x="13091" y="4892"/>
                </a:lnTo>
                <a:lnTo>
                  <a:pt x="13140" y="4843"/>
                </a:lnTo>
                <a:lnTo>
                  <a:pt x="13164" y="4770"/>
                </a:lnTo>
                <a:lnTo>
                  <a:pt x="13164" y="4697"/>
                </a:lnTo>
                <a:lnTo>
                  <a:pt x="13140" y="4624"/>
                </a:lnTo>
                <a:lnTo>
                  <a:pt x="13091" y="4551"/>
                </a:lnTo>
                <a:lnTo>
                  <a:pt x="13018" y="4502"/>
                </a:lnTo>
                <a:lnTo>
                  <a:pt x="12945" y="4478"/>
                </a:lnTo>
                <a:lnTo>
                  <a:pt x="12556" y="4478"/>
                </a:lnTo>
                <a:lnTo>
                  <a:pt x="12142" y="4502"/>
                </a:lnTo>
                <a:lnTo>
                  <a:pt x="11777" y="4502"/>
                </a:lnTo>
                <a:lnTo>
                  <a:pt x="11388" y="4527"/>
                </a:lnTo>
                <a:lnTo>
                  <a:pt x="11388" y="3918"/>
                </a:lnTo>
                <a:lnTo>
                  <a:pt x="11388" y="3602"/>
                </a:lnTo>
                <a:lnTo>
                  <a:pt x="11364" y="3286"/>
                </a:lnTo>
                <a:lnTo>
                  <a:pt x="11315" y="3164"/>
                </a:lnTo>
                <a:lnTo>
                  <a:pt x="11291" y="3115"/>
                </a:lnTo>
                <a:lnTo>
                  <a:pt x="11242" y="3091"/>
                </a:lnTo>
                <a:lnTo>
                  <a:pt x="11193" y="3042"/>
                </a:lnTo>
                <a:lnTo>
                  <a:pt x="11169" y="2994"/>
                </a:lnTo>
                <a:lnTo>
                  <a:pt x="11096" y="2945"/>
                </a:lnTo>
                <a:lnTo>
                  <a:pt x="11023" y="2945"/>
                </a:lnTo>
                <a:lnTo>
                  <a:pt x="8152" y="2994"/>
                </a:lnTo>
                <a:lnTo>
                  <a:pt x="7738" y="2994"/>
                </a:lnTo>
                <a:lnTo>
                  <a:pt x="7714" y="2969"/>
                </a:lnTo>
                <a:lnTo>
                  <a:pt x="7665" y="2945"/>
                </a:lnTo>
                <a:lnTo>
                  <a:pt x="7641" y="2945"/>
                </a:lnTo>
                <a:lnTo>
                  <a:pt x="7592" y="2969"/>
                </a:lnTo>
                <a:lnTo>
                  <a:pt x="7592" y="2994"/>
                </a:lnTo>
                <a:lnTo>
                  <a:pt x="6813" y="3018"/>
                </a:lnTo>
                <a:lnTo>
                  <a:pt x="6181" y="3018"/>
                </a:lnTo>
                <a:lnTo>
                  <a:pt x="5865" y="3042"/>
                </a:lnTo>
                <a:lnTo>
                  <a:pt x="5548" y="3091"/>
                </a:lnTo>
                <a:lnTo>
                  <a:pt x="5500" y="3067"/>
                </a:lnTo>
                <a:lnTo>
                  <a:pt x="5378" y="3067"/>
                </a:lnTo>
                <a:lnTo>
                  <a:pt x="5329" y="3091"/>
                </a:lnTo>
                <a:lnTo>
                  <a:pt x="5281" y="3140"/>
                </a:lnTo>
                <a:lnTo>
                  <a:pt x="5232" y="3188"/>
                </a:lnTo>
                <a:lnTo>
                  <a:pt x="5208" y="3237"/>
                </a:lnTo>
                <a:lnTo>
                  <a:pt x="5183" y="3553"/>
                </a:lnTo>
                <a:lnTo>
                  <a:pt x="5159" y="3870"/>
                </a:lnTo>
                <a:lnTo>
                  <a:pt x="5135" y="4527"/>
                </a:lnTo>
                <a:lnTo>
                  <a:pt x="4867" y="4527"/>
                </a:lnTo>
                <a:lnTo>
                  <a:pt x="4599" y="4551"/>
                </a:lnTo>
                <a:lnTo>
                  <a:pt x="4186" y="4575"/>
                </a:lnTo>
                <a:lnTo>
                  <a:pt x="3967" y="4600"/>
                </a:lnTo>
                <a:lnTo>
                  <a:pt x="3772" y="4624"/>
                </a:lnTo>
                <a:lnTo>
                  <a:pt x="3699" y="4648"/>
                </a:lnTo>
                <a:lnTo>
                  <a:pt x="3650" y="4721"/>
                </a:lnTo>
                <a:lnTo>
                  <a:pt x="3650" y="4794"/>
                </a:lnTo>
                <a:lnTo>
                  <a:pt x="3650" y="4867"/>
                </a:lnTo>
                <a:lnTo>
                  <a:pt x="3626" y="4940"/>
                </a:lnTo>
                <a:lnTo>
                  <a:pt x="3602" y="5013"/>
                </a:lnTo>
                <a:lnTo>
                  <a:pt x="3577" y="5184"/>
                </a:lnTo>
                <a:lnTo>
                  <a:pt x="3577" y="5500"/>
                </a:lnTo>
                <a:lnTo>
                  <a:pt x="3577" y="5768"/>
                </a:lnTo>
                <a:lnTo>
                  <a:pt x="3577" y="5914"/>
                </a:lnTo>
                <a:lnTo>
                  <a:pt x="3626" y="6035"/>
                </a:lnTo>
                <a:lnTo>
                  <a:pt x="2993" y="6279"/>
                </a:lnTo>
                <a:lnTo>
                  <a:pt x="2993" y="6279"/>
                </a:lnTo>
                <a:lnTo>
                  <a:pt x="3042" y="5597"/>
                </a:lnTo>
                <a:lnTo>
                  <a:pt x="3066" y="4916"/>
                </a:lnTo>
                <a:lnTo>
                  <a:pt x="3115" y="4478"/>
                </a:lnTo>
                <a:lnTo>
                  <a:pt x="3115" y="4259"/>
                </a:lnTo>
                <a:lnTo>
                  <a:pt x="3091" y="4040"/>
                </a:lnTo>
                <a:lnTo>
                  <a:pt x="3456" y="4064"/>
                </a:lnTo>
                <a:lnTo>
                  <a:pt x="3845" y="4064"/>
                </a:lnTo>
                <a:lnTo>
                  <a:pt x="4210" y="4016"/>
                </a:lnTo>
                <a:lnTo>
                  <a:pt x="4575" y="3967"/>
                </a:lnTo>
                <a:lnTo>
                  <a:pt x="4624" y="3943"/>
                </a:lnTo>
                <a:lnTo>
                  <a:pt x="4672" y="3918"/>
                </a:lnTo>
                <a:lnTo>
                  <a:pt x="4745" y="3845"/>
                </a:lnTo>
                <a:lnTo>
                  <a:pt x="4770" y="3724"/>
                </a:lnTo>
                <a:lnTo>
                  <a:pt x="4745" y="3626"/>
                </a:lnTo>
                <a:lnTo>
                  <a:pt x="4770" y="3505"/>
                </a:lnTo>
                <a:lnTo>
                  <a:pt x="4770" y="3018"/>
                </a:lnTo>
                <a:lnTo>
                  <a:pt x="4770" y="2751"/>
                </a:lnTo>
                <a:lnTo>
                  <a:pt x="4745" y="2507"/>
                </a:lnTo>
                <a:lnTo>
                  <a:pt x="4867" y="2532"/>
                </a:lnTo>
                <a:lnTo>
                  <a:pt x="4989" y="2556"/>
                </a:lnTo>
                <a:lnTo>
                  <a:pt x="5256" y="2556"/>
                </a:lnTo>
                <a:lnTo>
                  <a:pt x="5646" y="2580"/>
                </a:lnTo>
                <a:lnTo>
                  <a:pt x="6035" y="2580"/>
                </a:lnTo>
                <a:lnTo>
                  <a:pt x="6789" y="2532"/>
                </a:lnTo>
                <a:lnTo>
                  <a:pt x="6886" y="2507"/>
                </a:lnTo>
                <a:lnTo>
                  <a:pt x="6959" y="2459"/>
                </a:lnTo>
                <a:lnTo>
                  <a:pt x="6984" y="2386"/>
                </a:lnTo>
                <a:lnTo>
                  <a:pt x="7008" y="2313"/>
                </a:lnTo>
                <a:lnTo>
                  <a:pt x="7032" y="2264"/>
                </a:lnTo>
                <a:lnTo>
                  <a:pt x="7057" y="1826"/>
                </a:lnTo>
                <a:lnTo>
                  <a:pt x="7081" y="1339"/>
                </a:lnTo>
                <a:close/>
                <a:moveTo>
                  <a:pt x="6911" y="5841"/>
                </a:moveTo>
                <a:lnTo>
                  <a:pt x="6838" y="5865"/>
                </a:lnTo>
                <a:lnTo>
                  <a:pt x="6716" y="5987"/>
                </a:lnTo>
                <a:lnTo>
                  <a:pt x="6619" y="6133"/>
                </a:lnTo>
                <a:lnTo>
                  <a:pt x="6546" y="6279"/>
                </a:lnTo>
                <a:lnTo>
                  <a:pt x="6522" y="6449"/>
                </a:lnTo>
                <a:lnTo>
                  <a:pt x="6522" y="6619"/>
                </a:lnTo>
                <a:lnTo>
                  <a:pt x="6546" y="6790"/>
                </a:lnTo>
                <a:lnTo>
                  <a:pt x="6594" y="6960"/>
                </a:lnTo>
                <a:lnTo>
                  <a:pt x="6667" y="7106"/>
                </a:lnTo>
                <a:lnTo>
                  <a:pt x="6716" y="7155"/>
                </a:lnTo>
                <a:lnTo>
                  <a:pt x="6765" y="7203"/>
                </a:lnTo>
                <a:lnTo>
                  <a:pt x="6838" y="7252"/>
                </a:lnTo>
                <a:lnTo>
                  <a:pt x="6911" y="7252"/>
                </a:lnTo>
                <a:lnTo>
                  <a:pt x="6984" y="7276"/>
                </a:lnTo>
                <a:lnTo>
                  <a:pt x="7057" y="7252"/>
                </a:lnTo>
                <a:lnTo>
                  <a:pt x="7130" y="7228"/>
                </a:lnTo>
                <a:lnTo>
                  <a:pt x="7178" y="7179"/>
                </a:lnTo>
                <a:lnTo>
                  <a:pt x="7349" y="6936"/>
                </a:lnTo>
                <a:lnTo>
                  <a:pt x="7397" y="6814"/>
                </a:lnTo>
                <a:lnTo>
                  <a:pt x="7446" y="6692"/>
                </a:lnTo>
                <a:lnTo>
                  <a:pt x="7470" y="6546"/>
                </a:lnTo>
                <a:lnTo>
                  <a:pt x="7470" y="6425"/>
                </a:lnTo>
                <a:lnTo>
                  <a:pt x="7446" y="6133"/>
                </a:lnTo>
                <a:lnTo>
                  <a:pt x="7422" y="6035"/>
                </a:lnTo>
                <a:lnTo>
                  <a:pt x="7349" y="5962"/>
                </a:lnTo>
                <a:lnTo>
                  <a:pt x="7227" y="5914"/>
                </a:lnTo>
                <a:lnTo>
                  <a:pt x="7130" y="5889"/>
                </a:lnTo>
                <a:lnTo>
                  <a:pt x="7057" y="5865"/>
                </a:lnTo>
                <a:lnTo>
                  <a:pt x="6984" y="5841"/>
                </a:lnTo>
                <a:close/>
                <a:moveTo>
                  <a:pt x="9612" y="5792"/>
                </a:moveTo>
                <a:lnTo>
                  <a:pt x="9539" y="5816"/>
                </a:lnTo>
                <a:lnTo>
                  <a:pt x="9466" y="5865"/>
                </a:lnTo>
                <a:lnTo>
                  <a:pt x="9393" y="5938"/>
                </a:lnTo>
                <a:lnTo>
                  <a:pt x="9344" y="6011"/>
                </a:lnTo>
                <a:lnTo>
                  <a:pt x="9247" y="6181"/>
                </a:lnTo>
                <a:lnTo>
                  <a:pt x="9174" y="6352"/>
                </a:lnTo>
                <a:lnTo>
                  <a:pt x="9149" y="6522"/>
                </a:lnTo>
                <a:lnTo>
                  <a:pt x="9149" y="6717"/>
                </a:lnTo>
                <a:lnTo>
                  <a:pt x="9174" y="6887"/>
                </a:lnTo>
                <a:lnTo>
                  <a:pt x="9222" y="7057"/>
                </a:lnTo>
                <a:lnTo>
                  <a:pt x="9271" y="7155"/>
                </a:lnTo>
                <a:lnTo>
                  <a:pt x="9344" y="7228"/>
                </a:lnTo>
                <a:lnTo>
                  <a:pt x="9417" y="7276"/>
                </a:lnTo>
                <a:lnTo>
                  <a:pt x="9514" y="7301"/>
                </a:lnTo>
                <a:lnTo>
                  <a:pt x="9685" y="7301"/>
                </a:lnTo>
                <a:lnTo>
                  <a:pt x="9782" y="7252"/>
                </a:lnTo>
                <a:lnTo>
                  <a:pt x="9855" y="7179"/>
                </a:lnTo>
                <a:lnTo>
                  <a:pt x="9928" y="7106"/>
                </a:lnTo>
                <a:lnTo>
                  <a:pt x="9977" y="7009"/>
                </a:lnTo>
                <a:lnTo>
                  <a:pt x="10050" y="6765"/>
                </a:lnTo>
                <a:lnTo>
                  <a:pt x="10098" y="6522"/>
                </a:lnTo>
                <a:lnTo>
                  <a:pt x="10098" y="6303"/>
                </a:lnTo>
                <a:lnTo>
                  <a:pt x="10098" y="6181"/>
                </a:lnTo>
                <a:lnTo>
                  <a:pt x="10050" y="6108"/>
                </a:lnTo>
                <a:lnTo>
                  <a:pt x="9977" y="6060"/>
                </a:lnTo>
                <a:lnTo>
                  <a:pt x="9879" y="6035"/>
                </a:lnTo>
                <a:lnTo>
                  <a:pt x="9879" y="6011"/>
                </a:lnTo>
                <a:lnTo>
                  <a:pt x="9855" y="5914"/>
                </a:lnTo>
                <a:lnTo>
                  <a:pt x="9806" y="5841"/>
                </a:lnTo>
                <a:lnTo>
                  <a:pt x="9709" y="5792"/>
                </a:lnTo>
                <a:close/>
                <a:moveTo>
                  <a:pt x="8468" y="4673"/>
                </a:moveTo>
                <a:lnTo>
                  <a:pt x="8687" y="4794"/>
                </a:lnTo>
                <a:lnTo>
                  <a:pt x="8930" y="4892"/>
                </a:lnTo>
                <a:lnTo>
                  <a:pt x="8955" y="4916"/>
                </a:lnTo>
                <a:lnTo>
                  <a:pt x="9466" y="5111"/>
                </a:lnTo>
                <a:lnTo>
                  <a:pt x="9806" y="5232"/>
                </a:lnTo>
                <a:lnTo>
                  <a:pt x="9806" y="5305"/>
                </a:lnTo>
                <a:lnTo>
                  <a:pt x="9806" y="5354"/>
                </a:lnTo>
                <a:lnTo>
                  <a:pt x="9855" y="5403"/>
                </a:lnTo>
                <a:lnTo>
                  <a:pt x="9904" y="5403"/>
                </a:lnTo>
                <a:lnTo>
                  <a:pt x="9952" y="5378"/>
                </a:lnTo>
                <a:lnTo>
                  <a:pt x="10001" y="5330"/>
                </a:lnTo>
                <a:lnTo>
                  <a:pt x="10707" y="5597"/>
                </a:lnTo>
                <a:lnTo>
                  <a:pt x="13383" y="6668"/>
                </a:lnTo>
                <a:lnTo>
                  <a:pt x="14040" y="6911"/>
                </a:lnTo>
                <a:lnTo>
                  <a:pt x="14357" y="7082"/>
                </a:lnTo>
                <a:lnTo>
                  <a:pt x="14527" y="7155"/>
                </a:lnTo>
                <a:lnTo>
                  <a:pt x="14648" y="7276"/>
                </a:lnTo>
                <a:lnTo>
                  <a:pt x="14794" y="7422"/>
                </a:lnTo>
                <a:lnTo>
                  <a:pt x="14843" y="7568"/>
                </a:lnTo>
                <a:lnTo>
                  <a:pt x="14892" y="7739"/>
                </a:lnTo>
                <a:lnTo>
                  <a:pt x="14867" y="7909"/>
                </a:lnTo>
                <a:lnTo>
                  <a:pt x="14405" y="7617"/>
                </a:lnTo>
                <a:lnTo>
                  <a:pt x="13919" y="7349"/>
                </a:lnTo>
                <a:lnTo>
                  <a:pt x="13675" y="7252"/>
                </a:lnTo>
                <a:lnTo>
                  <a:pt x="13408" y="7130"/>
                </a:lnTo>
                <a:lnTo>
                  <a:pt x="13164" y="7057"/>
                </a:lnTo>
                <a:lnTo>
                  <a:pt x="12872" y="7057"/>
                </a:lnTo>
                <a:lnTo>
                  <a:pt x="12848" y="7082"/>
                </a:lnTo>
                <a:lnTo>
                  <a:pt x="12848" y="7106"/>
                </a:lnTo>
                <a:lnTo>
                  <a:pt x="12848" y="7155"/>
                </a:lnTo>
                <a:lnTo>
                  <a:pt x="13043" y="7301"/>
                </a:lnTo>
                <a:lnTo>
                  <a:pt x="13262" y="7422"/>
                </a:lnTo>
                <a:lnTo>
                  <a:pt x="13724" y="7666"/>
                </a:lnTo>
                <a:lnTo>
                  <a:pt x="14259" y="7958"/>
                </a:lnTo>
                <a:lnTo>
                  <a:pt x="14770" y="8274"/>
                </a:lnTo>
                <a:lnTo>
                  <a:pt x="14697" y="8493"/>
                </a:lnTo>
                <a:lnTo>
                  <a:pt x="14575" y="8371"/>
                </a:lnTo>
                <a:lnTo>
                  <a:pt x="14454" y="8274"/>
                </a:lnTo>
                <a:lnTo>
                  <a:pt x="14284" y="8177"/>
                </a:lnTo>
                <a:lnTo>
                  <a:pt x="14113" y="8079"/>
                </a:lnTo>
                <a:lnTo>
                  <a:pt x="13773" y="7933"/>
                </a:lnTo>
                <a:lnTo>
                  <a:pt x="13383" y="7763"/>
                </a:lnTo>
                <a:lnTo>
                  <a:pt x="13189" y="7714"/>
                </a:lnTo>
                <a:lnTo>
                  <a:pt x="12994" y="7666"/>
                </a:lnTo>
                <a:lnTo>
                  <a:pt x="12799" y="7641"/>
                </a:lnTo>
                <a:lnTo>
                  <a:pt x="12605" y="7666"/>
                </a:lnTo>
                <a:lnTo>
                  <a:pt x="12580" y="7690"/>
                </a:lnTo>
                <a:lnTo>
                  <a:pt x="12605" y="7714"/>
                </a:lnTo>
                <a:lnTo>
                  <a:pt x="12702" y="7812"/>
                </a:lnTo>
                <a:lnTo>
                  <a:pt x="12824" y="7909"/>
                </a:lnTo>
                <a:lnTo>
                  <a:pt x="12945" y="7982"/>
                </a:lnTo>
                <a:lnTo>
                  <a:pt x="13091" y="8055"/>
                </a:lnTo>
                <a:lnTo>
                  <a:pt x="13383" y="8177"/>
                </a:lnTo>
                <a:lnTo>
                  <a:pt x="13651" y="8274"/>
                </a:lnTo>
                <a:lnTo>
                  <a:pt x="13894" y="8396"/>
                </a:lnTo>
                <a:lnTo>
                  <a:pt x="14113" y="8517"/>
                </a:lnTo>
                <a:lnTo>
                  <a:pt x="14551" y="8809"/>
                </a:lnTo>
                <a:lnTo>
                  <a:pt x="14430" y="9126"/>
                </a:lnTo>
                <a:lnTo>
                  <a:pt x="13967" y="8858"/>
                </a:lnTo>
                <a:lnTo>
                  <a:pt x="13481" y="8590"/>
                </a:lnTo>
                <a:lnTo>
                  <a:pt x="12921" y="8274"/>
                </a:lnTo>
                <a:lnTo>
                  <a:pt x="12629" y="8152"/>
                </a:lnTo>
                <a:lnTo>
                  <a:pt x="12337" y="8031"/>
                </a:lnTo>
                <a:lnTo>
                  <a:pt x="12313" y="8031"/>
                </a:lnTo>
                <a:lnTo>
                  <a:pt x="12288" y="8055"/>
                </a:lnTo>
                <a:lnTo>
                  <a:pt x="12288" y="8079"/>
                </a:lnTo>
                <a:lnTo>
                  <a:pt x="12288" y="8104"/>
                </a:lnTo>
                <a:lnTo>
                  <a:pt x="12507" y="8323"/>
                </a:lnTo>
                <a:lnTo>
                  <a:pt x="12751" y="8542"/>
                </a:lnTo>
                <a:lnTo>
                  <a:pt x="13018" y="8712"/>
                </a:lnTo>
                <a:lnTo>
                  <a:pt x="13286" y="8882"/>
                </a:lnTo>
                <a:lnTo>
                  <a:pt x="13797" y="9199"/>
                </a:lnTo>
                <a:lnTo>
                  <a:pt x="14040" y="9345"/>
                </a:lnTo>
                <a:lnTo>
                  <a:pt x="14308" y="9466"/>
                </a:lnTo>
                <a:lnTo>
                  <a:pt x="14211" y="9661"/>
                </a:lnTo>
                <a:lnTo>
                  <a:pt x="14065" y="9564"/>
                </a:lnTo>
                <a:lnTo>
                  <a:pt x="13919" y="9491"/>
                </a:lnTo>
                <a:lnTo>
                  <a:pt x="13602" y="9345"/>
                </a:lnTo>
                <a:lnTo>
                  <a:pt x="13359" y="9199"/>
                </a:lnTo>
                <a:lnTo>
                  <a:pt x="13067" y="9077"/>
                </a:lnTo>
                <a:lnTo>
                  <a:pt x="12921" y="9028"/>
                </a:lnTo>
                <a:lnTo>
                  <a:pt x="12775" y="9004"/>
                </a:lnTo>
                <a:lnTo>
                  <a:pt x="12629" y="8980"/>
                </a:lnTo>
                <a:lnTo>
                  <a:pt x="12483" y="8980"/>
                </a:lnTo>
                <a:lnTo>
                  <a:pt x="12459" y="9004"/>
                </a:lnTo>
                <a:lnTo>
                  <a:pt x="12459" y="9053"/>
                </a:lnTo>
                <a:lnTo>
                  <a:pt x="12556" y="9150"/>
                </a:lnTo>
                <a:lnTo>
                  <a:pt x="12653" y="9247"/>
                </a:lnTo>
                <a:lnTo>
                  <a:pt x="12897" y="9418"/>
                </a:lnTo>
                <a:lnTo>
                  <a:pt x="13408" y="9685"/>
                </a:lnTo>
                <a:lnTo>
                  <a:pt x="13724" y="9880"/>
                </a:lnTo>
                <a:lnTo>
                  <a:pt x="13894" y="10002"/>
                </a:lnTo>
                <a:lnTo>
                  <a:pt x="14065" y="10075"/>
                </a:lnTo>
                <a:lnTo>
                  <a:pt x="13967" y="10269"/>
                </a:lnTo>
                <a:lnTo>
                  <a:pt x="13505" y="10075"/>
                </a:lnTo>
                <a:lnTo>
                  <a:pt x="13043" y="9880"/>
                </a:lnTo>
                <a:lnTo>
                  <a:pt x="12556" y="9758"/>
                </a:lnTo>
                <a:lnTo>
                  <a:pt x="12069" y="9661"/>
                </a:lnTo>
                <a:lnTo>
                  <a:pt x="12045" y="9661"/>
                </a:lnTo>
                <a:lnTo>
                  <a:pt x="12045" y="9685"/>
                </a:lnTo>
                <a:lnTo>
                  <a:pt x="12434" y="10002"/>
                </a:lnTo>
                <a:lnTo>
                  <a:pt x="12872" y="10245"/>
                </a:lnTo>
                <a:lnTo>
                  <a:pt x="13335" y="10488"/>
                </a:lnTo>
                <a:lnTo>
                  <a:pt x="13797" y="10683"/>
                </a:lnTo>
                <a:lnTo>
                  <a:pt x="13627" y="11072"/>
                </a:lnTo>
                <a:lnTo>
                  <a:pt x="13456" y="10926"/>
                </a:lnTo>
                <a:lnTo>
                  <a:pt x="13262" y="10829"/>
                </a:lnTo>
                <a:lnTo>
                  <a:pt x="12848" y="10659"/>
                </a:lnTo>
                <a:lnTo>
                  <a:pt x="12653" y="10586"/>
                </a:lnTo>
                <a:lnTo>
                  <a:pt x="12483" y="10513"/>
                </a:lnTo>
                <a:lnTo>
                  <a:pt x="12288" y="10488"/>
                </a:lnTo>
                <a:lnTo>
                  <a:pt x="12069" y="10488"/>
                </a:lnTo>
                <a:lnTo>
                  <a:pt x="12045" y="10513"/>
                </a:lnTo>
                <a:lnTo>
                  <a:pt x="12045" y="10537"/>
                </a:lnTo>
                <a:lnTo>
                  <a:pt x="12118" y="10634"/>
                </a:lnTo>
                <a:lnTo>
                  <a:pt x="12191" y="10707"/>
                </a:lnTo>
                <a:lnTo>
                  <a:pt x="12337" y="10829"/>
                </a:lnTo>
                <a:lnTo>
                  <a:pt x="12532" y="10926"/>
                </a:lnTo>
                <a:lnTo>
                  <a:pt x="12702" y="11023"/>
                </a:lnTo>
                <a:lnTo>
                  <a:pt x="13091" y="11218"/>
                </a:lnTo>
                <a:lnTo>
                  <a:pt x="13310" y="11291"/>
                </a:lnTo>
                <a:lnTo>
                  <a:pt x="13505" y="11340"/>
                </a:lnTo>
                <a:lnTo>
                  <a:pt x="13481" y="11413"/>
                </a:lnTo>
                <a:lnTo>
                  <a:pt x="13335" y="11388"/>
                </a:lnTo>
                <a:lnTo>
                  <a:pt x="13189" y="11340"/>
                </a:lnTo>
                <a:lnTo>
                  <a:pt x="12897" y="11315"/>
                </a:lnTo>
                <a:lnTo>
                  <a:pt x="12678" y="11267"/>
                </a:lnTo>
                <a:lnTo>
                  <a:pt x="12434" y="11242"/>
                </a:lnTo>
                <a:lnTo>
                  <a:pt x="12191" y="11267"/>
                </a:lnTo>
                <a:lnTo>
                  <a:pt x="12069" y="11291"/>
                </a:lnTo>
                <a:lnTo>
                  <a:pt x="11972" y="11315"/>
                </a:lnTo>
                <a:lnTo>
                  <a:pt x="11948" y="11340"/>
                </a:lnTo>
                <a:lnTo>
                  <a:pt x="11948" y="11364"/>
                </a:lnTo>
                <a:lnTo>
                  <a:pt x="11972" y="11413"/>
                </a:lnTo>
                <a:lnTo>
                  <a:pt x="12069" y="11486"/>
                </a:lnTo>
                <a:lnTo>
                  <a:pt x="12191" y="11534"/>
                </a:lnTo>
                <a:lnTo>
                  <a:pt x="12434" y="11607"/>
                </a:lnTo>
                <a:lnTo>
                  <a:pt x="12921" y="11705"/>
                </a:lnTo>
                <a:lnTo>
                  <a:pt x="13164" y="11778"/>
                </a:lnTo>
                <a:lnTo>
                  <a:pt x="13432" y="11826"/>
                </a:lnTo>
                <a:lnTo>
                  <a:pt x="13408" y="11972"/>
                </a:lnTo>
                <a:lnTo>
                  <a:pt x="13018" y="11948"/>
                </a:lnTo>
                <a:lnTo>
                  <a:pt x="12434" y="11948"/>
                </a:lnTo>
                <a:lnTo>
                  <a:pt x="12313" y="11972"/>
                </a:lnTo>
                <a:lnTo>
                  <a:pt x="12215" y="12021"/>
                </a:lnTo>
                <a:lnTo>
                  <a:pt x="12118" y="12070"/>
                </a:lnTo>
                <a:lnTo>
                  <a:pt x="12118" y="12118"/>
                </a:lnTo>
                <a:lnTo>
                  <a:pt x="12118" y="12143"/>
                </a:lnTo>
                <a:lnTo>
                  <a:pt x="12215" y="12191"/>
                </a:lnTo>
                <a:lnTo>
                  <a:pt x="12313" y="12240"/>
                </a:lnTo>
                <a:lnTo>
                  <a:pt x="12507" y="12264"/>
                </a:lnTo>
                <a:lnTo>
                  <a:pt x="12897" y="12264"/>
                </a:lnTo>
                <a:lnTo>
                  <a:pt x="13383" y="12313"/>
                </a:lnTo>
                <a:lnTo>
                  <a:pt x="13383" y="12654"/>
                </a:lnTo>
                <a:lnTo>
                  <a:pt x="13043" y="12654"/>
                </a:lnTo>
                <a:lnTo>
                  <a:pt x="12678" y="12678"/>
                </a:lnTo>
                <a:lnTo>
                  <a:pt x="12288" y="12727"/>
                </a:lnTo>
                <a:lnTo>
                  <a:pt x="12094" y="12775"/>
                </a:lnTo>
                <a:lnTo>
                  <a:pt x="11923" y="12873"/>
                </a:lnTo>
                <a:lnTo>
                  <a:pt x="12118" y="12921"/>
                </a:lnTo>
                <a:lnTo>
                  <a:pt x="12288" y="12946"/>
                </a:lnTo>
                <a:lnTo>
                  <a:pt x="12678" y="12946"/>
                </a:lnTo>
                <a:lnTo>
                  <a:pt x="13408" y="12970"/>
                </a:lnTo>
                <a:lnTo>
                  <a:pt x="13408" y="13116"/>
                </a:lnTo>
                <a:lnTo>
                  <a:pt x="13408" y="13262"/>
                </a:lnTo>
                <a:lnTo>
                  <a:pt x="13140" y="13262"/>
                </a:lnTo>
                <a:lnTo>
                  <a:pt x="12848" y="13286"/>
                </a:lnTo>
                <a:lnTo>
                  <a:pt x="12337" y="13286"/>
                </a:lnTo>
                <a:lnTo>
                  <a:pt x="12069" y="13335"/>
                </a:lnTo>
                <a:lnTo>
                  <a:pt x="11948" y="13384"/>
                </a:lnTo>
                <a:lnTo>
                  <a:pt x="11850" y="13432"/>
                </a:lnTo>
                <a:lnTo>
                  <a:pt x="11826" y="13481"/>
                </a:lnTo>
                <a:lnTo>
                  <a:pt x="11850" y="13505"/>
                </a:lnTo>
                <a:lnTo>
                  <a:pt x="11948" y="13554"/>
                </a:lnTo>
                <a:lnTo>
                  <a:pt x="12069" y="13603"/>
                </a:lnTo>
                <a:lnTo>
                  <a:pt x="12337" y="13627"/>
                </a:lnTo>
                <a:lnTo>
                  <a:pt x="12605" y="13651"/>
                </a:lnTo>
                <a:lnTo>
                  <a:pt x="13432" y="13651"/>
                </a:lnTo>
                <a:lnTo>
                  <a:pt x="13432" y="13797"/>
                </a:lnTo>
                <a:lnTo>
                  <a:pt x="13286" y="13773"/>
                </a:lnTo>
                <a:lnTo>
                  <a:pt x="13164" y="13797"/>
                </a:lnTo>
                <a:lnTo>
                  <a:pt x="12897" y="13822"/>
                </a:lnTo>
                <a:lnTo>
                  <a:pt x="12483" y="13846"/>
                </a:lnTo>
                <a:lnTo>
                  <a:pt x="12288" y="13895"/>
                </a:lnTo>
                <a:lnTo>
                  <a:pt x="12094" y="13968"/>
                </a:lnTo>
                <a:lnTo>
                  <a:pt x="12094" y="13992"/>
                </a:lnTo>
                <a:lnTo>
                  <a:pt x="12094" y="14016"/>
                </a:lnTo>
                <a:lnTo>
                  <a:pt x="12118" y="14041"/>
                </a:lnTo>
                <a:lnTo>
                  <a:pt x="12313" y="14089"/>
                </a:lnTo>
                <a:lnTo>
                  <a:pt x="12507" y="14114"/>
                </a:lnTo>
                <a:lnTo>
                  <a:pt x="13310" y="14114"/>
                </a:lnTo>
                <a:lnTo>
                  <a:pt x="13432" y="14089"/>
                </a:lnTo>
                <a:lnTo>
                  <a:pt x="13456" y="14600"/>
                </a:lnTo>
                <a:lnTo>
                  <a:pt x="13237" y="14576"/>
                </a:lnTo>
                <a:lnTo>
                  <a:pt x="13018" y="14552"/>
                </a:lnTo>
                <a:lnTo>
                  <a:pt x="12824" y="14552"/>
                </a:lnTo>
                <a:lnTo>
                  <a:pt x="12434" y="14600"/>
                </a:lnTo>
                <a:lnTo>
                  <a:pt x="12045" y="14698"/>
                </a:lnTo>
                <a:lnTo>
                  <a:pt x="11656" y="14819"/>
                </a:lnTo>
                <a:lnTo>
                  <a:pt x="11193" y="14941"/>
                </a:lnTo>
                <a:lnTo>
                  <a:pt x="10974" y="14965"/>
                </a:lnTo>
                <a:lnTo>
                  <a:pt x="10755" y="14990"/>
                </a:lnTo>
                <a:lnTo>
                  <a:pt x="10536" y="14990"/>
                </a:lnTo>
                <a:lnTo>
                  <a:pt x="10317" y="14965"/>
                </a:lnTo>
                <a:lnTo>
                  <a:pt x="10098" y="14917"/>
                </a:lnTo>
                <a:lnTo>
                  <a:pt x="9879" y="14819"/>
                </a:lnTo>
                <a:lnTo>
                  <a:pt x="9514" y="14698"/>
                </a:lnTo>
                <a:lnTo>
                  <a:pt x="9149" y="14576"/>
                </a:lnTo>
                <a:lnTo>
                  <a:pt x="8979" y="14552"/>
                </a:lnTo>
                <a:lnTo>
                  <a:pt x="8809" y="14527"/>
                </a:lnTo>
                <a:lnTo>
                  <a:pt x="8614" y="14527"/>
                </a:lnTo>
                <a:lnTo>
                  <a:pt x="8419" y="14552"/>
                </a:lnTo>
                <a:lnTo>
                  <a:pt x="7981" y="14649"/>
                </a:lnTo>
                <a:lnTo>
                  <a:pt x="7568" y="14795"/>
                </a:lnTo>
                <a:lnTo>
                  <a:pt x="7130" y="14917"/>
                </a:lnTo>
                <a:lnTo>
                  <a:pt x="6935" y="14965"/>
                </a:lnTo>
                <a:lnTo>
                  <a:pt x="6692" y="14990"/>
                </a:lnTo>
                <a:lnTo>
                  <a:pt x="6473" y="14990"/>
                </a:lnTo>
                <a:lnTo>
                  <a:pt x="6230" y="14965"/>
                </a:lnTo>
                <a:lnTo>
                  <a:pt x="5986" y="14917"/>
                </a:lnTo>
                <a:lnTo>
                  <a:pt x="5767" y="14844"/>
                </a:lnTo>
                <a:lnTo>
                  <a:pt x="5281" y="14722"/>
                </a:lnTo>
                <a:lnTo>
                  <a:pt x="5062" y="14649"/>
                </a:lnTo>
                <a:lnTo>
                  <a:pt x="4818" y="14625"/>
                </a:lnTo>
                <a:lnTo>
                  <a:pt x="4453" y="14576"/>
                </a:lnTo>
                <a:lnTo>
                  <a:pt x="4040" y="14576"/>
                </a:lnTo>
                <a:lnTo>
                  <a:pt x="3602" y="14625"/>
                </a:lnTo>
                <a:lnTo>
                  <a:pt x="3164" y="14722"/>
                </a:lnTo>
                <a:lnTo>
                  <a:pt x="3188" y="14308"/>
                </a:lnTo>
                <a:lnTo>
                  <a:pt x="3188" y="13895"/>
                </a:lnTo>
                <a:lnTo>
                  <a:pt x="3164" y="13067"/>
                </a:lnTo>
                <a:lnTo>
                  <a:pt x="3164" y="12386"/>
                </a:lnTo>
                <a:lnTo>
                  <a:pt x="3139" y="12191"/>
                </a:lnTo>
                <a:lnTo>
                  <a:pt x="3115" y="12021"/>
                </a:lnTo>
                <a:lnTo>
                  <a:pt x="3066" y="11851"/>
                </a:lnTo>
                <a:lnTo>
                  <a:pt x="3018" y="11705"/>
                </a:lnTo>
                <a:lnTo>
                  <a:pt x="3018" y="11632"/>
                </a:lnTo>
                <a:lnTo>
                  <a:pt x="3018" y="11534"/>
                </a:lnTo>
                <a:lnTo>
                  <a:pt x="2993" y="11413"/>
                </a:lnTo>
                <a:lnTo>
                  <a:pt x="2896" y="11194"/>
                </a:lnTo>
                <a:lnTo>
                  <a:pt x="2701" y="10780"/>
                </a:lnTo>
                <a:lnTo>
                  <a:pt x="2409" y="10123"/>
                </a:lnTo>
                <a:lnTo>
                  <a:pt x="2142" y="9442"/>
                </a:lnTo>
                <a:lnTo>
                  <a:pt x="1947" y="8809"/>
                </a:lnTo>
                <a:lnTo>
                  <a:pt x="1777" y="8152"/>
                </a:lnTo>
                <a:lnTo>
                  <a:pt x="1728" y="7909"/>
                </a:lnTo>
                <a:lnTo>
                  <a:pt x="1704" y="7787"/>
                </a:lnTo>
                <a:lnTo>
                  <a:pt x="1704" y="7666"/>
                </a:lnTo>
                <a:lnTo>
                  <a:pt x="1704" y="7544"/>
                </a:lnTo>
                <a:lnTo>
                  <a:pt x="1752" y="7447"/>
                </a:lnTo>
                <a:lnTo>
                  <a:pt x="1825" y="7325"/>
                </a:lnTo>
                <a:lnTo>
                  <a:pt x="1923" y="7252"/>
                </a:lnTo>
                <a:lnTo>
                  <a:pt x="2093" y="7155"/>
                </a:lnTo>
                <a:lnTo>
                  <a:pt x="2288" y="7082"/>
                </a:lnTo>
                <a:lnTo>
                  <a:pt x="2653" y="6936"/>
                </a:lnTo>
                <a:lnTo>
                  <a:pt x="3991" y="6400"/>
                </a:lnTo>
                <a:lnTo>
                  <a:pt x="5329" y="5889"/>
                </a:lnTo>
                <a:lnTo>
                  <a:pt x="8030" y="4867"/>
                </a:lnTo>
                <a:lnTo>
                  <a:pt x="8030" y="5062"/>
                </a:lnTo>
                <a:lnTo>
                  <a:pt x="8030" y="5281"/>
                </a:lnTo>
                <a:lnTo>
                  <a:pt x="8030" y="5670"/>
                </a:lnTo>
                <a:lnTo>
                  <a:pt x="8030" y="7203"/>
                </a:lnTo>
                <a:lnTo>
                  <a:pt x="8030" y="8834"/>
                </a:lnTo>
                <a:lnTo>
                  <a:pt x="8054" y="9661"/>
                </a:lnTo>
                <a:lnTo>
                  <a:pt x="8079" y="10464"/>
                </a:lnTo>
                <a:lnTo>
                  <a:pt x="8103" y="10586"/>
                </a:lnTo>
                <a:lnTo>
                  <a:pt x="8152" y="10659"/>
                </a:lnTo>
                <a:lnTo>
                  <a:pt x="8249" y="10707"/>
                </a:lnTo>
                <a:lnTo>
                  <a:pt x="8346" y="10732"/>
                </a:lnTo>
                <a:lnTo>
                  <a:pt x="8444" y="10707"/>
                </a:lnTo>
                <a:lnTo>
                  <a:pt x="8517" y="10659"/>
                </a:lnTo>
                <a:lnTo>
                  <a:pt x="8565" y="10586"/>
                </a:lnTo>
                <a:lnTo>
                  <a:pt x="8590" y="10464"/>
                </a:lnTo>
                <a:lnTo>
                  <a:pt x="8517" y="8931"/>
                </a:lnTo>
                <a:lnTo>
                  <a:pt x="8468" y="7398"/>
                </a:lnTo>
                <a:lnTo>
                  <a:pt x="8444" y="5865"/>
                </a:lnTo>
                <a:lnTo>
                  <a:pt x="8444" y="5305"/>
                </a:lnTo>
                <a:lnTo>
                  <a:pt x="8444" y="5013"/>
                </a:lnTo>
                <a:lnTo>
                  <a:pt x="8395" y="4721"/>
                </a:lnTo>
                <a:lnTo>
                  <a:pt x="8468" y="4673"/>
                </a:lnTo>
                <a:close/>
                <a:moveTo>
                  <a:pt x="7446" y="1"/>
                </a:moveTo>
                <a:lnTo>
                  <a:pt x="7300" y="25"/>
                </a:lnTo>
                <a:lnTo>
                  <a:pt x="7154" y="50"/>
                </a:lnTo>
                <a:lnTo>
                  <a:pt x="7008" y="98"/>
                </a:lnTo>
                <a:lnTo>
                  <a:pt x="6911" y="196"/>
                </a:lnTo>
                <a:lnTo>
                  <a:pt x="6838" y="196"/>
                </a:lnTo>
                <a:lnTo>
                  <a:pt x="6765" y="244"/>
                </a:lnTo>
                <a:lnTo>
                  <a:pt x="6716" y="293"/>
                </a:lnTo>
                <a:lnTo>
                  <a:pt x="6716" y="317"/>
                </a:lnTo>
                <a:lnTo>
                  <a:pt x="6667" y="755"/>
                </a:lnTo>
                <a:lnTo>
                  <a:pt x="6619" y="1193"/>
                </a:lnTo>
                <a:lnTo>
                  <a:pt x="6594" y="1656"/>
                </a:lnTo>
                <a:lnTo>
                  <a:pt x="6594" y="2094"/>
                </a:lnTo>
                <a:lnTo>
                  <a:pt x="6011" y="2118"/>
                </a:lnTo>
                <a:lnTo>
                  <a:pt x="5427" y="2118"/>
                </a:lnTo>
                <a:lnTo>
                  <a:pt x="5013" y="2094"/>
                </a:lnTo>
                <a:lnTo>
                  <a:pt x="4794" y="2094"/>
                </a:lnTo>
                <a:lnTo>
                  <a:pt x="4697" y="2118"/>
                </a:lnTo>
                <a:lnTo>
                  <a:pt x="4624" y="2167"/>
                </a:lnTo>
                <a:lnTo>
                  <a:pt x="4575" y="2142"/>
                </a:lnTo>
                <a:lnTo>
                  <a:pt x="4526" y="2118"/>
                </a:lnTo>
                <a:lnTo>
                  <a:pt x="4405" y="2142"/>
                </a:lnTo>
                <a:lnTo>
                  <a:pt x="4332" y="2215"/>
                </a:lnTo>
                <a:lnTo>
                  <a:pt x="4307" y="2264"/>
                </a:lnTo>
                <a:lnTo>
                  <a:pt x="4283" y="2337"/>
                </a:lnTo>
                <a:lnTo>
                  <a:pt x="4259" y="2605"/>
                </a:lnTo>
                <a:lnTo>
                  <a:pt x="4259" y="2897"/>
                </a:lnTo>
                <a:lnTo>
                  <a:pt x="4259" y="3480"/>
                </a:lnTo>
                <a:lnTo>
                  <a:pt x="3602" y="3529"/>
                </a:lnTo>
                <a:lnTo>
                  <a:pt x="3261" y="3578"/>
                </a:lnTo>
                <a:lnTo>
                  <a:pt x="2920" y="3602"/>
                </a:lnTo>
                <a:lnTo>
                  <a:pt x="2872" y="3626"/>
                </a:lnTo>
                <a:lnTo>
                  <a:pt x="2823" y="3651"/>
                </a:lnTo>
                <a:lnTo>
                  <a:pt x="2774" y="3699"/>
                </a:lnTo>
                <a:lnTo>
                  <a:pt x="2701" y="3821"/>
                </a:lnTo>
                <a:lnTo>
                  <a:pt x="2653" y="3918"/>
                </a:lnTo>
                <a:lnTo>
                  <a:pt x="2604" y="4064"/>
                </a:lnTo>
                <a:lnTo>
                  <a:pt x="2604" y="4186"/>
                </a:lnTo>
                <a:lnTo>
                  <a:pt x="2580" y="4454"/>
                </a:lnTo>
                <a:lnTo>
                  <a:pt x="2580" y="4721"/>
                </a:lnTo>
                <a:lnTo>
                  <a:pt x="2458" y="6449"/>
                </a:lnTo>
                <a:lnTo>
                  <a:pt x="2458" y="6498"/>
                </a:lnTo>
                <a:lnTo>
                  <a:pt x="1704" y="6838"/>
                </a:lnTo>
                <a:lnTo>
                  <a:pt x="1558" y="6936"/>
                </a:lnTo>
                <a:lnTo>
                  <a:pt x="1436" y="7033"/>
                </a:lnTo>
                <a:lnTo>
                  <a:pt x="1363" y="7155"/>
                </a:lnTo>
                <a:lnTo>
                  <a:pt x="1290" y="7276"/>
                </a:lnTo>
                <a:lnTo>
                  <a:pt x="1266" y="7422"/>
                </a:lnTo>
                <a:lnTo>
                  <a:pt x="1241" y="7568"/>
                </a:lnTo>
                <a:lnTo>
                  <a:pt x="1241" y="7714"/>
                </a:lnTo>
                <a:lnTo>
                  <a:pt x="1241" y="7885"/>
                </a:lnTo>
                <a:lnTo>
                  <a:pt x="1290" y="8201"/>
                </a:lnTo>
                <a:lnTo>
                  <a:pt x="1363" y="8542"/>
                </a:lnTo>
                <a:lnTo>
                  <a:pt x="1533" y="9101"/>
                </a:lnTo>
                <a:lnTo>
                  <a:pt x="1631" y="9491"/>
                </a:lnTo>
                <a:lnTo>
                  <a:pt x="1777" y="9856"/>
                </a:lnTo>
                <a:lnTo>
                  <a:pt x="2069" y="10586"/>
                </a:lnTo>
                <a:lnTo>
                  <a:pt x="2190" y="10853"/>
                </a:lnTo>
                <a:lnTo>
                  <a:pt x="2336" y="11145"/>
                </a:lnTo>
                <a:lnTo>
                  <a:pt x="2507" y="11437"/>
                </a:lnTo>
                <a:lnTo>
                  <a:pt x="2604" y="11559"/>
                </a:lnTo>
                <a:lnTo>
                  <a:pt x="2726" y="11656"/>
                </a:lnTo>
                <a:lnTo>
                  <a:pt x="2677" y="11826"/>
                </a:lnTo>
                <a:lnTo>
                  <a:pt x="2653" y="11997"/>
                </a:lnTo>
                <a:lnTo>
                  <a:pt x="2628" y="12167"/>
                </a:lnTo>
                <a:lnTo>
                  <a:pt x="2628" y="12362"/>
                </a:lnTo>
                <a:lnTo>
                  <a:pt x="2677" y="12727"/>
                </a:lnTo>
                <a:lnTo>
                  <a:pt x="2701" y="13067"/>
                </a:lnTo>
                <a:lnTo>
                  <a:pt x="2701" y="13530"/>
                </a:lnTo>
                <a:lnTo>
                  <a:pt x="2677" y="13968"/>
                </a:lnTo>
                <a:lnTo>
                  <a:pt x="2677" y="14430"/>
                </a:lnTo>
                <a:lnTo>
                  <a:pt x="2701" y="14649"/>
                </a:lnTo>
                <a:lnTo>
                  <a:pt x="2726" y="14868"/>
                </a:lnTo>
                <a:lnTo>
                  <a:pt x="2531" y="14965"/>
                </a:lnTo>
                <a:lnTo>
                  <a:pt x="2385" y="15087"/>
                </a:lnTo>
                <a:lnTo>
                  <a:pt x="2239" y="15233"/>
                </a:lnTo>
                <a:lnTo>
                  <a:pt x="2117" y="15379"/>
                </a:lnTo>
                <a:lnTo>
                  <a:pt x="2117" y="15428"/>
                </a:lnTo>
                <a:lnTo>
                  <a:pt x="2117" y="15476"/>
                </a:lnTo>
                <a:lnTo>
                  <a:pt x="2142" y="15501"/>
                </a:lnTo>
                <a:lnTo>
                  <a:pt x="2190" y="15501"/>
                </a:lnTo>
                <a:lnTo>
                  <a:pt x="2361" y="15476"/>
                </a:lnTo>
                <a:lnTo>
                  <a:pt x="2531" y="15428"/>
                </a:lnTo>
                <a:lnTo>
                  <a:pt x="2872" y="15306"/>
                </a:lnTo>
                <a:lnTo>
                  <a:pt x="3212" y="15184"/>
                </a:lnTo>
                <a:lnTo>
                  <a:pt x="3553" y="15063"/>
                </a:lnTo>
                <a:lnTo>
                  <a:pt x="3796" y="15014"/>
                </a:lnTo>
                <a:lnTo>
                  <a:pt x="4064" y="15014"/>
                </a:lnTo>
                <a:lnTo>
                  <a:pt x="4307" y="14990"/>
                </a:lnTo>
                <a:lnTo>
                  <a:pt x="4551" y="15014"/>
                </a:lnTo>
                <a:lnTo>
                  <a:pt x="4794" y="15038"/>
                </a:lnTo>
                <a:lnTo>
                  <a:pt x="5037" y="15087"/>
                </a:lnTo>
                <a:lnTo>
                  <a:pt x="5500" y="15209"/>
                </a:lnTo>
                <a:lnTo>
                  <a:pt x="5889" y="15330"/>
                </a:lnTo>
                <a:lnTo>
                  <a:pt x="6278" y="15403"/>
                </a:lnTo>
                <a:lnTo>
                  <a:pt x="6667" y="15428"/>
                </a:lnTo>
                <a:lnTo>
                  <a:pt x="6862" y="15428"/>
                </a:lnTo>
                <a:lnTo>
                  <a:pt x="7057" y="15403"/>
                </a:lnTo>
                <a:lnTo>
                  <a:pt x="7276" y="15355"/>
                </a:lnTo>
                <a:lnTo>
                  <a:pt x="7495" y="15306"/>
                </a:lnTo>
                <a:lnTo>
                  <a:pt x="7908" y="15184"/>
                </a:lnTo>
                <a:lnTo>
                  <a:pt x="8346" y="15063"/>
                </a:lnTo>
                <a:lnTo>
                  <a:pt x="8565" y="15014"/>
                </a:lnTo>
                <a:lnTo>
                  <a:pt x="8784" y="14990"/>
                </a:lnTo>
                <a:lnTo>
                  <a:pt x="8979" y="15014"/>
                </a:lnTo>
                <a:lnTo>
                  <a:pt x="9198" y="15063"/>
                </a:lnTo>
                <a:lnTo>
                  <a:pt x="9393" y="15136"/>
                </a:lnTo>
                <a:lnTo>
                  <a:pt x="9587" y="15209"/>
                </a:lnTo>
                <a:lnTo>
                  <a:pt x="9977" y="15379"/>
                </a:lnTo>
                <a:lnTo>
                  <a:pt x="10196" y="15452"/>
                </a:lnTo>
                <a:lnTo>
                  <a:pt x="10390" y="15476"/>
                </a:lnTo>
                <a:lnTo>
                  <a:pt x="10585" y="15501"/>
                </a:lnTo>
                <a:lnTo>
                  <a:pt x="10780" y="15501"/>
                </a:lnTo>
                <a:lnTo>
                  <a:pt x="11169" y="15452"/>
                </a:lnTo>
                <a:lnTo>
                  <a:pt x="11558" y="15355"/>
                </a:lnTo>
                <a:lnTo>
                  <a:pt x="11923" y="15257"/>
                </a:lnTo>
                <a:lnTo>
                  <a:pt x="12191" y="15184"/>
                </a:lnTo>
                <a:lnTo>
                  <a:pt x="12410" y="15136"/>
                </a:lnTo>
                <a:lnTo>
                  <a:pt x="12653" y="15111"/>
                </a:lnTo>
                <a:lnTo>
                  <a:pt x="12872" y="15087"/>
                </a:lnTo>
                <a:lnTo>
                  <a:pt x="13116" y="15087"/>
                </a:lnTo>
                <a:lnTo>
                  <a:pt x="13335" y="15111"/>
                </a:lnTo>
                <a:lnTo>
                  <a:pt x="13846" y="15209"/>
                </a:lnTo>
                <a:lnTo>
                  <a:pt x="14186" y="15257"/>
                </a:lnTo>
                <a:lnTo>
                  <a:pt x="14357" y="15282"/>
                </a:lnTo>
                <a:lnTo>
                  <a:pt x="14551" y="15282"/>
                </a:lnTo>
                <a:lnTo>
                  <a:pt x="14721" y="15233"/>
                </a:lnTo>
                <a:lnTo>
                  <a:pt x="14892" y="15209"/>
                </a:lnTo>
                <a:lnTo>
                  <a:pt x="15038" y="15136"/>
                </a:lnTo>
                <a:lnTo>
                  <a:pt x="15208" y="15038"/>
                </a:lnTo>
                <a:lnTo>
                  <a:pt x="15281" y="14965"/>
                </a:lnTo>
                <a:lnTo>
                  <a:pt x="15305" y="14868"/>
                </a:lnTo>
                <a:lnTo>
                  <a:pt x="15305" y="14771"/>
                </a:lnTo>
                <a:lnTo>
                  <a:pt x="15281" y="14673"/>
                </a:lnTo>
                <a:lnTo>
                  <a:pt x="15208" y="14600"/>
                </a:lnTo>
                <a:lnTo>
                  <a:pt x="15135" y="14552"/>
                </a:lnTo>
                <a:lnTo>
                  <a:pt x="15038" y="14552"/>
                </a:lnTo>
                <a:lnTo>
                  <a:pt x="14940" y="14600"/>
                </a:lnTo>
                <a:lnTo>
                  <a:pt x="14819" y="14673"/>
                </a:lnTo>
                <a:lnTo>
                  <a:pt x="14697" y="14722"/>
                </a:lnTo>
                <a:lnTo>
                  <a:pt x="14575" y="14746"/>
                </a:lnTo>
                <a:lnTo>
                  <a:pt x="14454" y="14771"/>
                </a:lnTo>
                <a:lnTo>
                  <a:pt x="14211" y="14746"/>
                </a:lnTo>
                <a:lnTo>
                  <a:pt x="13967" y="14722"/>
                </a:lnTo>
                <a:lnTo>
                  <a:pt x="13919" y="13116"/>
                </a:lnTo>
                <a:lnTo>
                  <a:pt x="13919" y="12459"/>
                </a:lnTo>
                <a:lnTo>
                  <a:pt x="13894" y="12118"/>
                </a:lnTo>
                <a:lnTo>
                  <a:pt x="13821" y="11778"/>
                </a:lnTo>
                <a:lnTo>
                  <a:pt x="13870" y="11753"/>
                </a:lnTo>
                <a:lnTo>
                  <a:pt x="13894" y="11680"/>
                </a:lnTo>
                <a:lnTo>
                  <a:pt x="14527" y="10221"/>
                </a:lnTo>
                <a:lnTo>
                  <a:pt x="15111" y="8736"/>
                </a:lnTo>
                <a:lnTo>
                  <a:pt x="15232" y="8420"/>
                </a:lnTo>
                <a:lnTo>
                  <a:pt x="15305" y="8128"/>
                </a:lnTo>
                <a:lnTo>
                  <a:pt x="15354" y="7982"/>
                </a:lnTo>
                <a:lnTo>
                  <a:pt x="15354" y="7836"/>
                </a:lnTo>
                <a:lnTo>
                  <a:pt x="15354" y="7666"/>
                </a:lnTo>
                <a:lnTo>
                  <a:pt x="15354" y="7520"/>
                </a:lnTo>
                <a:lnTo>
                  <a:pt x="15305" y="7374"/>
                </a:lnTo>
                <a:lnTo>
                  <a:pt x="15257" y="7276"/>
                </a:lnTo>
                <a:lnTo>
                  <a:pt x="15184" y="7155"/>
                </a:lnTo>
                <a:lnTo>
                  <a:pt x="15111" y="7057"/>
                </a:lnTo>
                <a:lnTo>
                  <a:pt x="14916" y="6863"/>
                </a:lnTo>
                <a:lnTo>
                  <a:pt x="14697" y="6717"/>
                </a:lnTo>
                <a:lnTo>
                  <a:pt x="14405" y="6546"/>
                </a:lnTo>
                <a:lnTo>
                  <a:pt x="14065" y="6400"/>
                </a:lnTo>
                <a:lnTo>
                  <a:pt x="14113" y="6181"/>
                </a:lnTo>
                <a:lnTo>
                  <a:pt x="14138" y="5962"/>
                </a:lnTo>
                <a:lnTo>
                  <a:pt x="14162" y="5719"/>
                </a:lnTo>
                <a:lnTo>
                  <a:pt x="14162" y="5500"/>
                </a:lnTo>
                <a:lnTo>
                  <a:pt x="14138" y="5013"/>
                </a:lnTo>
                <a:lnTo>
                  <a:pt x="14113" y="4551"/>
                </a:lnTo>
                <a:lnTo>
                  <a:pt x="14089" y="4381"/>
                </a:lnTo>
                <a:lnTo>
                  <a:pt x="14040" y="4040"/>
                </a:lnTo>
                <a:lnTo>
                  <a:pt x="14089" y="3991"/>
                </a:lnTo>
                <a:lnTo>
                  <a:pt x="14113" y="3918"/>
                </a:lnTo>
                <a:lnTo>
                  <a:pt x="14113" y="3845"/>
                </a:lnTo>
                <a:lnTo>
                  <a:pt x="14089" y="3772"/>
                </a:lnTo>
                <a:lnTo>
                  <a:pt x="14065" y="3699"/>
                </a:lnTo>
                <a:lnTo>
                  <a:pt x="14016" y="3651"/>
                </a:lnTo>
                <a:lnTo>
                  <a:pt x="13943" y="3602"/>
                </a:lnTo>
                <a:lnTo>
                  <a:pt x="13846" y="3578"/>
                </a:lnTo>
                <a:lnTo>
                  <a:pt x="13116" y="3553"/>
                </a:lnTo>
                <a:lnTo>
                  <a:pt x="12726" y="3553"/>
                </a:lnTo>
                <a:lnTo>
                  <a:pt x="12361" y="3578"/>
                </a:lnTo>
                <a:lnTo>
                  <a:pt x="12361" y="3286"/>
                </a:lnTo>
                <a:lnTo>
                  <a:pt x="12361" y="2848"/>
                </a:lnTo>
                <a:lnTo>
                  <a:pt x="12313" y="2410"/>
                </a:lnTo>
                <a:lnTo>
                  <a:pt x="12288" y="2337"/>
                </a:lnTo>
                <a:lnTo>
                  <a:pt x="12264" y="2264"/>
                </a:lnTo>
                <a:lnTo>
                  <a:pt x="12191" y="2215"/>
                </a:lnTo>
                <a:lnTo>
                  <a:pt x="12118" y="2191"/>
                </a:lnTo>
                <a:lnTo>
                  <a:pt x="12045" y="2118"/>
                </a:lnTo>
                <a:lnTo>
                  <a:pt x="11923" y="2094"/>
                </a:lnTo>
                <a:lnTo>
                  <a:pt x="11339" y="2069"/>
                </a:lnTo>
                <a:lnTo>
                  <a:pt x="10293" y="2069"/>
                </a:lnTo>
                <a:lnTo>
                  <a:pt x="10147" y="2094"/>
                </a:lnTo>
                <a:lnTo>
                  <a:pt x="10147" y="1875"/>
                </a:lnTo>
                <a:lnTo>
                  <a:pt x="10147" y="1656"/>
                </a:lnTo>
                <a:lnTo>
                  <a:pt x="10098" y="1242"/>
                </a:lnTo>
                <a:lnTo>
                  <a:pt x="10074" y="707"/>
                </a:lnTo>
                <a:lnTo>
                  <a:pt x="10025" y="463"/>
                </a:lnTo>
                <a:lnTo>
                  <a:pt x="10001" y="342"/>
                </a:lnTo>
                <a:lnTo>
                  <a:pt x="9928" y="220"/>
                </a:lnTo>
                <a:lnTo>
                  <a:pt x="9904" y="147"/>
                </a:lnTo>
                <a:lnTo>
                  <a:pt x="9855" y="98"/>
                </a:lnTo>
                <a:lnTo>
                  <a:pt x="9782" y="74"/>
                </a:lnTo>
                <a:lnTo>
                  <a:pt x="9709" y="50"/>
                </a:lnTo>
                <a:lnTo>
                  <a:pt x="8882" y="25"/>
                </a:lnTo>
                <a:lnTo>
                  <a:pt x="8054" y="1"/>
                </a:lnTo>
                <a:close/>
                <a:moveTo>
                  <a:pt x="4307" y="15452"/>
                </a:moveTo>
                <a:lnTo>
                  <a:pt x="4088" y="15501"/>
                </a:lnTo>
                <a:lnTo>
                  <a:pt x="3869" y="15549"/>
                </a:lnTo>
                <a:lnTo>
                  <a:pt x="3650" y="15647"/>
                </a:lnTo>
                <a:lnTo>
                  <a:pt x="3237" y="15866"/>
                </a:lnTo>
                <a:lnTo>
                  <a:pt x="3018" y="15963"/>
                </a:lnTo>
                <a:lnTo>
                  <a:pt x="2823" y="16060"/>
                </a:lnTo>
                <a:lnTo>
                  <a:pt x="2653" y="16109"/>
                </a:lnTo>
                <a:lnTo>
                  <a:pt x="2507" y="16133"/>
                </a:lnTo>
                <a:lnTo>
                  <a:pt x="2190" y="16133"/>
                </a:lnTo>
                <a:lnTo>
                  <a:pt x="1850" y="16085"/>
                </a:lnTo>
                <a:lnTo>
                  <a:pt x="1533" y="16012"/>
                </a:lnTo>
                <a:lnTo>
                  <a:pt x="1241" y="15890"/>
                </a:lnTo>
                <a:lnTo>
                  <a:pt x="925" y="15768"/>
                </a:lnTo>
                <a:lnTo>
                  <a:pt x="341" y="15525"/>
                </a:lnTo>
                <a:lnTo>
                  <a:pt x="244" y="15501"/>
                </a:lnTo>
                <a:lnTo>
                  <a:pt x="171" y="15525"/>
                </a:lnTo>
                <a:lnTo>
                  <a:pt x="122" y="15574"/>
                </a:lnTo>
                <a:lnTo>
                  <a:pt x="98" y="15622"/>
                </a:lnTo>
                <a:lnTo>
                  <a:pt x="73" y="15695"/>
                </a:lnTo>
                <a:lnTo>
                  <a:pt x="73" y="15768"/>
                </a:lnTo>
                <a:lnTo>
                  <a:pt x="122" y="15841"/>
                </a:lnTo>
                <a:lnTo>
                  <a:pt x="171" y="15890"/>
                </a:lnTo>
                <a:lnTo>
                  <a:pt x="390" y="16060"/>
                </a:lnTo>
                <a:lnTo>
                  <a:pt x="633" y="16182"/>
                </a:lnTo>
                <a:lnTo>
                  <a:pt x="901" y="16304"/>
                </a:lnTo>
                <a:lnTo>
                  <a:pt x="1144" y="16425"/>
                </a:lnTo>
                <a:lnTo>
                  <a:pt x="1412" y="16498"/>
                </a:lnTo>
                <a:lnTo>
                  <a:pt x="1679" y="16571"/>
                </a:lnTo>
                <a:lnTo>
                  <a:pt x="1947" y="16644"/>
                </a:lnTo>
                <a:lnTo>
                  <a:pt x="2215" y="16669"/>
                </a:lnTo>
                <a:lnTo>
                  <a:pt x="2507" y="16669"/>
                </a:lnTo>
                <a:lnTo>
                  <a:pt x="2750" y="16620"/>
                </a:lnTo>
                <a:lnTo>
                  <a:pt x="2993" y="16547"/>
                </a:lnTo>
                <a:lnTo>
                  <a:pt x="3237" y="16425"/>
                </a:lnTo>
                <a:lnTo>
                  <a:pt x="3699" y="16206"/>
                </a:lnTo>
                <a:lnTo>
                  <a:pt x="3942" y="16109"/>
                </a:lnTo>
                <a:lnTo>
                  <a:pt x="4210" y="16012"/>
                </a:lnTo>
                <a:lnTo>
                  <a:pt x="4332" y="15987"/>
                </a:lnTo>
                <a:lnTo>
                  <a:pt x="4453" y="15963"/>
                </a:lnTo>
                <a:lnTo>
                  <a:pt x="4697" y="15987"/>
                </a:lnTo>
                <a:lnTo>
                  <a:pt x="4964" y="16060"/>
                </a:lnTo>
                <a:lnTo>
                  <a:pt x="5232" y="16158"/>
                </a:lnTo>
                <a:lnTo>
                  <a:pt x="5743" y="16352"/>
                </a:lnTo>
                <a:lnTo>
                  <a:pt x="6011" y="16450"/>
                </a:lnTo>
                <a:lnTo>
                  <a:pt x="6254" y="16523"/>
                </a:lnTo>
                <a:lnTo>
                  <a:pt x="6522" y="16547"/>
                </a:lnTo>
                <a:lnTo>
                  <a:pt x="6765" y="16523"/>
                </a:lnTo>
                <a:lnTo>
                  <a:pt x="7032" y="16474"/>
                </a:lnTo>
                <a:lnTo>
                  <a:pt x="7276" y="16401"/>
                </a:lnTo>
                <a:lnTo>
                  <a:pt x="7787" y="16231"/>
                </a:lnTo>
                <a:lnTo>
                  <a:pt x="8030" y="16158"/>
                </a:lnTo>
                <a:lnTo>
                  <a:pt x="8298" y="16133"/>
                </a:lnTo>
                <a:lnTo>
                  <a:pt x="8565" y="16133"/>
                </a:lnTo>
                <a:lnTo>
                  <a:pt x="8809" y="16182"/>
                </a:lnTo>
                <a:lnTo>
                  <a:pt x="9076" y="16231"/>
                </a:lnTo>
                <a:lnTo>
                  <a:pt x="9344" y="16328"/>
                </a:lnTo>
                <a:lnTo>
                  <a:pt x="9855" y="16498"/>
                </a:lnTo>
                <a:lnTo>
                  <a:pt x="10123" y="16571"/>
                </a:lnTo>
                <a:lnTo>
                  <a:pt x="10366" y="16620"/>
                </a:lnTo>
                <a:lnTo>
                  <a:pt x="10634" y="16620"/>
                </a:lnTo>
                <a:lnTo>
                  <a:pt x="10877" y="16596"/>
                </a:lnTo>
                <a:lnTo>
                  <a:pt x="11120" y="16547"/>
                </a:lnTo>
                <a:lnTo>
                  <a:pt x="11364" y="16450"/>
                </a:lnTo>
                <a:lnTo>
                  <a:pt x="11826" y="16255"/>
                </a:lnTo>
                <a:lnTo>
                  <a:pt x="12069" y="16182"/>
                </a:lnTo>
                <a:lnTo>
                  <a:pt x="12313" y="16085"/>
                </a:lnTo>
                <a:lnTo>
                  <a:pt x="12459" y="16060"/>
                </a:lnTo>
                <a:lnTo>
                  <a:pt x="12580" y="16036"/>
                </a:lnTo>
                <a:lnTo>
                  <a:pt x="12872" y="16036"/>
                </a:lnTo>
                <a:lnTo>
                  <a:pt x="13164" y="16085"/>
                </a:lnTo>
                <a:lnTo>
                  <a:pt x="13432" y="16182"/>
                </a:lnTo>
                <a:lnTo>
                  <a:pt x="14016" y="16352"/>
                </a:lnTo>
                <a:lnTo>
                  <a:pt x="14284" y="16425"/>
                </a:lnTo>
                <a:lnTo>
                  <a:pt x="14575" y="16474"/>
                </a:lnTo>
                <a:lnTo>
                  <a:pt x="14819" y="16498"/>
                </a:lnTo>
                <a:lnTo>
                  <a:pt x="15086" y="16474"/>
                </a:lnTo>
                <a:lnTo>
                  <a:pt x="15330" y="16450"/>
                </a:lnTo>
                <a:lnTo>
                  <a:pt x="15573" y="16377"/>
                </a:lnTo>
                <a:lnTo>
                  <a:pt x="15816" y="16279"/>
                </a:lnTo>
                <a:lnTo>
                  <a:pt x="16035" y="16182"/>
                </a:lnTo>
                <a:lnTo>
                  <a:pt x="16254" y="16060"/>
                </a:lnTo>
                <a:lnTo>
                  <a:pt x="16473" y="15914"/>
                </a:lnTo>
                <a:lnTo>
                  <a:pt x="16522" y="15841"/>
                </a:lnTo>
                <a:lnTo>
                  <a:pt x="16546" y="15768"/>
                </a:lnTo>
                <a:lnTo>
                  <a:pt x="16546" y="15695"/>
                </a:lnTo>
                <a:lnTo>
                  <a:pt x="16522" y="15622"/>
                </a:lnTo>
                <a:lnTo>
                  <a:pt x="16473" y="15574"/>
                </a:lnTo>
                <a:lnTo>
                  <a:pt x="16425" y="15525"/>
                </a:lnTo>
                <a:lnTo>
                  <a:pt x="16352" y="15525"/>
                </a:lnTo>
                <a:lnTo>
                  <a:pt x="16279" y="15574"/>
                </a:lnTo>
                <a:lnTo>
                  <a:pt x="16035" y="15720"/>
                </a:lnTo>
                <a:lnTo>
                  <a:pt x="15792" y="15841"/>
                </a:lnTo>
                <a:lnTo>
                  <a:pt x="15524" y="15939"/>
                </a:lnTo>
                <a:lnTo>
                  <a:pt x="15281" y="16012"/>
                </a:lnTo>
                <a:lnTo>
                  <a:pt x="15013" y="16060"/>
                </a:lnTo>
                <a:lnTo>
                  <a:pt x="14721" y="16085"/>
                </a:lnTo>
                <a:lnTo>
                  <a:pt x="14454" y="16060"/>
                </a:lnTo>
                <a:lnTo>
                  <a:pt x="14186" y="16012"/>
                </a:lnTo>
                <a:lnTo>
                  <a:pt x="13724" y="15914"/>
                </a:lnTo>
                <a:lnTo>
                  <a:pt x="13286" y="15793"/>
                </a:lnTo>
                <a:lnTo>
                  <a:pt x="13067" y="15768"/>
                </a:lnTo>
                <a:lnTo>
                  <a:pt x="12848" y="15744"/>
                </a:lnTo>
                <a:lnTo>
                  <a:pt x="12629" y="15744"/>
                </a:lnTo>
                <a:lnTo>
                  <a:pt x="12386" y="15768"/>
                </a:lnTo>
                <a:lnTo>
                  <a:pt x="12167" y="15841"/>
                </a:lnTo>
                <a:lnTo>
                  <a:pt x="11948" y="15914"/>
                </a:lnTo>
                <a:lnTo>
                  <a:pt x="11510" y="16060"/>
                </a:lnTo>
                <a:lnTo>
                  <a:pt x="11218" y="16158"/>
                </a:lnTo>
                <a:lnTo>
                  <a:pt x="10901" y="16182"/>
                </a:lnTo>
                <a:lnTo>
                  <a:pt x="10585" y="16158"/>
                </a:lnTo>
                <a:lnTo>
                  <a:pt x="10293" y="16133"/>
                </a:lnTo>
                <a:lnTo>
                  <a:pt x="10025" y="16060"/>
                </a:lnTo>
                <a:lnTo>
                  <a:pt x="9782" y="15987"/>
                </a:lnTo>
                <a:lnTo>
                  <a:pt x="9295" y="15817"/>
                </a:lnTo>
                <a:lnTo>
                  <a:pt x="9052" y="15744"/>
                </a:lnTo>
                <a:lnTo>
                  <a:pt x="8809" y="15671"/>
                </a:lnTo>
                <a:lnTo>
                  <a:pt x="8565" y="15622"/>
                </a:lnTo>
                <a:lnTo>
                  <a:pt x="8298" y="15598"/>
                </a:lnTo>
                <a:lnTo>
                  <a:pt x="8030" y="15622"/>
                </a:lnTo>
                <a:lnTo>
                  <a:pt x="7762" y="15671"/>
                </a:lnTo>
                <a:lnTo>
                  <a:pt x="7276" y="15841"/>
                </a:lnTo>
                <a:lnTo>
                  <a:pt x="7032" y="15914"/>
                </a:lnTo>
                <a:lnTo>
                  <a:pt x="6765" y="15987"/>
                </a:lnTo>
                <a:lnTo>
                  <a:pt x="6522" y="16012"/>
                </a:lnTo>
                <a:lnTo>
                  <a:pt x="6254" y="15987"/>
                </a:lnTo>
                <a:lnTo>
                  <a:pt x="6035" y="15939"/>
                </a:lnTo>
                <a:lnTo>
                  <a:pt x="5816" y="15866"/>
                </a:lnTo>
                <a:lnTo>
                  <a:pt x="5402" y="15720"/>
                </a:lnTo>
                <a:lnTo>
                  <a:pt x="4989" y="15549"/>
                </a:lnTo>
                <a:lnTo>
                  <a:pt x="4770" y="15501"/>
                </a:lnTo>
                <a:lnTo>
                  <a:pt x="4551" y="15452"/>
                </a:lnTo>
                <a:close/>
                <a:moveTo>
                  <a:pt x="560" y="16717"/>
                </a:moveTo>
                <a:lnTo>
                  <a:pt x="365" y="16742"/>
                </a:lnTo>
                <a:lnTo>
                  <a:pt x="195" y="16815"/>
                </a:lnTo>
                <a:lnTo>
                  <a:pt x="25" y="16936"/>
                </a:lnTo>
                <a:lnTo>
                  <a:pt x="0" y="16985"/>
                </a:lnTo>
                <a:lnTo>
                  <a:pt x="0" y="17009"/>
                </a:lnTo>
                <a:lnTo>
                  <a:pt x="0" y="17082"/>
                </a:lnTo>
                <a:lnTo>
                  <a:pt x="73" y="17131"/>
                </a:lnTo>
                <a:lnTo>
                  <a:pt x="171" y="17155"/>
                </a:lnTo>
                <a:lnTo>
                  <a:pt x="438" y="17131"/>
                </a:lnTo>
                <a:lnTo>
                  <a:pt x="730" y="17155"/>
                </a:lnTo>
                <a:lnTo>
                  <a:pt x="974" y="17204"/>
                </a:lnTo>
                <a:lnTo>
                  <a:pt x="1217" y="17301"/>
                </a:lnTo>
                <a:lnTo>
                  <a:pt x="1728" y="17520"/>
                </a:lnTo>
                <a:lnTo>
                  <a:pt x="1971" y="17618"/>
                </a:lnTo>
                <a:lnTo>
                  <a:pt x="2239" y="17715"/>
                </a:lnTo>
                <a:lnTo>
                  <a:pt x="2482" y="17764"/>
                </a:lnTo>
                <a:lnTo>
                  <a:pt x="2726" y="17764"/>
                </a:lnTo>
                <a:lnTo>
                  <a:pt x="2969" y="17715"/>
                </a:lnTo>
                <a:lnTo>
                  <a:pt x="3188" y="17666"/>
                </a:lnTo>
                <a:lnTo>
                  <a:pt x="3650" y="17472"/>
                </a:lnTo>
                <a:lnTo>
                  <a:pt x="3894" y="17399"/>
                </a:lnTo>
                <a:lnTo>
                  <a:pt x="4113" y="17326"/>
                </a:lnTo>
                <a:lnTo>
                  <a:pt x="4405" y="17277"/>
                </a:lnTo>
                <a:lnTo>
                  <a:pt x="4697" y="17277"/>
                </a:lnTo>
                <a:lnTo>
                  <a:pt x="4989" y="17301"/>
                </a:lnTo>
                <a:lnTo>
                  <a:pt x="5281" y="17350"/>
                </a:lnTo>
                <a:lnTo>
                  <a:pt x="5865" y="17520"/>
                </a:lnTo>
                <a:lnTo>
                  <a:pt x="6400" y="17642"/>
                </a:lnTo>
                <a:lnTo>
                  <a:pt x="6667" y="17691"/>
                </a:lnTo>
                <a:lnTo>
                  <a:pt x="6911" y="17715"/>
                </a:lnTo>
                <a:lnTo>
                  <a:pt x="7154" y="17691"/>
                </a:lnTo>
                <a:lnTo>
                  <a:pt x="7397" y="17666"/>
                </a:lnTo>
                <a:lnTo>
                  <a:pt x="7616" y="17618"/>
                </a:lnTo>
                <a:lnTo>
                  <a:pt x="7860" y="17545"/>
                </a:lnTo>
                <a:lnTo>
                  <a:pt x="8322" y="17374"/>
                </a:lnTo>
                <a:lnTo>
                  <a:pt x="8468" y="17326"/>
                </a:lnTo>
                <a:lnTo>
                  <a:pt x="8614" y="17301"/>
                </a:lnTo>
                <a:lnTo>
                  <a:pt x="8760" y="17277"/>
                </a:lnTo>
                <a:lnTo>
                  <a:pt x="8882" y="17277"/>
                </a:lnTo>
                <a:lnTo>
                  <a:pt x="9028" y="17301"/>
                </a:lnTo>
                <a:lnTo>
                  <a:pt x="9174" y="17326"/>
                </a:lnTo>
                <a:lnTo>
                  <a:pt x="9295" y="17374"/>
                </a:lnTo>
                <a:lnTo>
                  <a:pt x="9441" y="17447"/>
                </a:lnTo>
                <a:lnTo>
                  <a:pt x="9831" y="17666"/>
                </a:lnTo>
                <a:lnTo>
                  <a:pt x="10025" y="17764"/>
                </a:lnTo>
                <a:lnTo>
                  <a:pt x="10244" y="17837"/>
                </a:lnTo>
                <a:lnTo>
                  <a:pt x="10463" y="17861"/>
                </a:lnTo>
                <a:lnTo>
                  <a:pt x="10658" y="17837"/>
                </a:lnTo>
                <a:lnTo>
                  <a:pt x="10877" y="17788"/>
                </a:lnTo>
                <a:lnTo>
                  <a:pt x="11096" y="17691"/>
                </a:lnTo>
                <a:lnTo>
                  <a:pt x="11510" y="17520"/>
                </a:lnTo>
                <a:lnTo>
                  <a:pt x="11704" y="17423"/>
                </a:lnTo>
                <a:lnTo>
                  <a:pt x="11899" y="17350"/>
                </a:lnTo>
                <a:lnTo>
                  <a:pt x="12045" y="17301"/>
                </a:lnTo>
                <a:lnTo>
                  <a:pt x="12434" y="17301"/>
                </a:lnTo>
                <a:lnTo>
                  <a:pt x="12726" y="17374"/>
                </a:lnTo>
                <a:lnTo>
                  <a:pt x="12994" y="17447"/>
                </a:lnTo>
                <a:lnTo>
                  <a:pt x="13554" y="17666"/>
                </a:lnTo>
                <a:lnTo>
                  <a:pt x="13846" y="17739"/>
                </a:lnTo>
                <a:lnTo>
                  <a:pt x="14113" y="17788"/>
                </a:lnTo>
                <a:lnTo>
                  <a:pt x="14381" y="17788"/>
                </a:lnTo>
                <a:lnTo>
                  <a:pt x="14673" y="17764"/>
                </a:lnTo>
                <a:lnTo>
                  <a:pt x="14940" y="17691"/>
                </a:lnTo>
                <a:lnTo>
                  <a:pt x="15232" y="17618"/>
                </a:lnTo>
                <a:lnTo>
                  <a:pt x="15500" y="17520"/>
                </a:lnTo>
                <a:lnTo>
                  <a:pt x="15768" y="17399"/>
                </a:lnTo>
                <a:lnTo>
                  <a:pt x="16254" y="17155"/>
                </a:lnTo>
                <a:lnTo>
                  <a:pt x="16327" y="17107"/>
                </a:lnTo>
                <a:lnTo>
                  <a:pt x="16352" y="17034"/>
                </a:lnTo>
                <a:lnTo>
                  <a:pt x="16352" y="16961"/>
                </a:lnTo>
                <a:lnTo>
                  <a:pt x="16327" y="16888"/>
                </a:lnTo>
                <a:lnTo>
                  <a:pt x="16303" y="16839"/>
                </a:lnTo>
                <a:lnTo>
                  <a:pt x="16254" y="16790"/>
                </a:lnTo>
                <a:lnTo>
                  <a:pt x="16181" y="16766"/>
                </a:lnTo>
                <a:lnTo>
                  <a:pt x="16108" y="16790"/>
                </a:lnTo>
                <a:lnTo>
                  <a:pt x="15500" y="17034"/>
                </a:lnTo>
                <a:lnTo>
                  <a:pt x="15208" y="17155"/>
                </a:lnTo>
                <a:lnTo>
                  <a:pt x="14916" y="17253"/>
                </a:lnTo>
                <a:lnTo>
                  <a:pt x="14624" y="17326"/>
                </a:lnTo>
                <a:lnTo>
                  <a:pt x="14308" y="17350"/>
                </a:lnTo>
                <a:lnTo>
                  <a:pt x="13992" y="17350"/>
                </a:lnTo>
                <a:lnTo>
                  <a:pt x="13651" y="17301"/>
                </a:lnTo>
                <a:lnTo>
                  <a:pt x="13408" y="17228"/>
                </a:lnTo>
                <a:lnTo>
                  <a:pt x="13189" y="17155"/>
                </a:lnTo>
                <a:lnTo>
                  <a:pt x="12751" y="16985"/>
                </a:lnTo>
                <a:lnTo>
                  <a:pt x="12507" y="16936"/>
                </a:lnTo>
                <a:lnTo>
                  <a:pt x="12288" y="16912"/>
                </a:lnTo>
                <a:lnTo>
                  <a:pt x="12045" y="16912"/>
                </a:lnTo>
                <a:lnTo>
                  <a:pt x="11802" y="16961"/>
                </a:lnTo>
                <a:lnTo>
                  <a:pt x="11558" y="17034"/>
                </a:lnTo>
                <a:lnTo>
                  <a:pt x="11339" y="17131"/>
                </a:lnTo>
                <a:lnTo>
                  <a:pt x="10901" y="17326"/>
                </a:lnTo>
                <a:lnTo>
                  <a:pt x="10731" y="17399"/>
                </a:lnTo>
                <a:lnTo>
                  <a:pt x="10585" y="17423"/>
                </a:lnTo>
                <a:lnTo>
                  <a:pt x="10439" y="17423"/>
                </a:lnTo>
                <a:lnTo>
                  <a:pt x="10317" y="17399"/>
                </a:lnTo>
                <a:lnTo>
                  <a:pt x="10171" y="17374"/>
                </a:lnTo>
                <a:lnTo>
                  <a:pt x="10050" y="17326"/>
                </a:lnTo>
                <a:lnTo>
                  <a:pt x="9758" y="17180"/>
                </a:lnTo>
                <a:lnTo>
                  <a:pt x="9539" y="17058"/>
                </a:lnTo>
                <a:lnTo>
                  <a:pt x="9344" y="16961"/>
                </a:lnTo>
                <a:lnTo>
                  <a:pt x="9149" y="16912"/>
                </a:lnTo>
                <a:lnTo>
                  <a:pt x="8930" y="16888"/>
                </a:lnTo>
                <a:lnTo>
                  <a:pt x="8736" y="16863"/>
                </a:lnTo>
                <a:lnTo>
                  <a:pt x="8517" y="16912"/>
                </a:lnTo>
                <a:lnTo>
                  <a:pt x="8298" y="16961"/>
                </a:lnTo>
                <a:lnTo>
                  <a:pt x="8054" y="17034"/>
                </a:lnTo>
                <a:lnTo>
                  <a:pt x="7787" y="17131"/>
                </a:lnTo>
                <a:lnTo>
                  <a:pt x="7495" y="17228"/>
                </a:lnTo>
                <a:lnTo>
                  <a:pt x="7227" y="17277"/>
                </a:lnTo>
                <a:lnTo>
                  <a:pt x="6911" y="17301"/>
                </a:lnTo>
                <a:lnTo>
                  <a:pt x="6619" y="17277"/>
                </a:lnTo>
                <a:lnTo>
                  <a:pt x="6327" y="17228"/>
                </a:lnTo>
                <a:lnTo>
                  <a:pt x="5767" y="17082"/>
                </a:lnTo>
                <a:lnTo>
                  <a:pt x="5305" y="16961"/>
                </a:lnTo>
                <a:lnTo>
                  <a:pt x="4818" y="16888"/>
                </a:lnTo>
                <a:lnTo>
                  <a:pt x="4356" y="16888"/>
                </a:lnTo>
                <a:lnTo>
                  <a:pt x="4113" y="16912"/>
                </a:lnTo>
                <a:lnTo>
                  <a:pt x="3869" y="16961"/>
                </a:lnTo>
                <a:lnTo>
                  <a:pt x="3602" y="17034"/>
                </a:lnTo>
                <a:lnTo>
                  <a:pt x="3358" y="17131"/>
                </a:lnTo>
                <a:lnTo>
                  <a:pt x="3115" y="17253"/>
                </a:lnTo>
                <a:lnTo>
                  <a:pt x="2847" y="17326"/>
                </a:lnTo>
                <a:lnTo>
                  <a:pt x="2677" y="17350"/>
                </a:lnTo>
                <a:lnTo>
                  <a:pt x="2507" y="17350"/>
                </a:lnTo>
                <a:lnTo>
                  <a:pt x="2312" y="17301"/>
                </a:lnTo>
                <a:lnTo>
                  <a:pt x="2142" y="17253"/>
                </a:lnTo>
                <a:lnTo>
                  <a:pt x="1801" y="17107"/>
                </a:lnTo>
                <a:lnTo>
                  <a:pt x="1485" y="16936"/>
                </a:lnTo>
                <a:lnTo>
                  <a:pt x="1314" y="16863"/>
                </a:lnTo>
                <a:lnTo>
                  <a:pt x="1120" y="16790"/>
                </a:lnTo>
                <a:lnTo>
                  <a:pt x="949" y="16742"/>
                </a:lnTo>
                <a:lnTo>
                  <a:pt x="755" y="16717"/>
                </a:lnTo>
                <a:close/>
                <a:moveTo>
                  <a:pt x="16571" y="17666"/>
                </a:moveTo>
                <a:lnTo>
                  <a:pt x="15938" y="17861"/>
                </a:lnTo>
                <a:lnTo>
                  <a:pt x="15305" y="18056"/>
                </a:lnTo>
                <a:lnTo>
                  <a:pt x="14989" y="18129"/>
                </a:lnTo>
                <a:lnTo>
                  <a:pt x="14648" y="18202"/>
                </a:lnTo>
                <a:lnTo>
                  <a:pt x="14332" y="18250"/>
                </a:lnTo>
                <a:lnTo>
                  <a:pt x="14016" y="18275"/>
                </a:lnTo>
                <a:lnTo>
                  <a:pt x="13870" y="18250"/>
                </a:lnTo>
                <a:lnTo>
                  <a:pt x="13724" y="18226"/>
                </a:lnTo>
                <a:lnTo>
                  <a:pt x="13481" y="18104"/>
                </a:lnTo>
                <a:lnTo>
                  <a:pt x="13237" y="17983"/>
                </a:lnTo>
                <a:lnTo>
                  <a:pt x="12970" y="17861"/>
                </a:lnTo>
                <a:lnTo>
                  <a:pt x="12726" y="17788"/>
                </a:lnTo>
                <a:lnTo>
                  <a:pt x="12507" y="17764"/>
                </a:lnTo>
                <a:lnTo>
                  <a:pt x="12264" y="17764"/>
                </a:lnTo>
                <a:lnTo>
                  <a:pt x="12045" y="17812"/>
                </a:lnTo>
                <a:lnTo>
                  <a:pt x="11753" y="17885"/>
                </a:lnTo>
                <a:lnTo>
                  <a:pt x="11485" y="17983"/>
                </a:lnTo>
                <a:lnTo>
                  <a:pt x="10974" y="18202"/>
                </a:lnTo>
                <a:lnTo>
                  <a:pt x="10707" y="18275"/>
                </a:lnTo>
                <a:lnTo>
                  <a:pt x="10439" y="18323"/>
                </a:lnTo>
                <a:lnTo>
                  <a:pt x="10317" y="18323"/>
                </a:lnTo>
                <a:lnTo>
                  <a:pt x="10171" y="18299"/>
                </a:lnTo>
                <a:lnTo>
                  <a:pt x="10025" y="18250"/>
                </a:lnTo>
                <a:lnTo>
                  <a:pt x="9855" y="18202"/>
                </a:lnTo>
                <a:lnTo>
                  <a:pt x="9441" y="18007"/>
                </a:lnTo>
                <a:lnTo>
                  <a:pt x="9222" y="17910"/>
                </a:lnTo>
                <a:lnTo>
                  <a:pt x="9028" y="17837"/>
                </a:lnTo>
                <a:lnTo>
                  <a:pt x="8809" y="17788"/>
                </a:lnTo>
                <a:lnTo>
                  <a:pt x="8590" y="17764"/>
                </a:lnTo>
                <a:lnTo>
                  <a:pt x="8371" y="17764"/>
                </a:lnTo>
                <a:lnTo>
                  <a:pt x="8127" y="17788"/>
                </a:lnTo>
                <a:lnTo>
                  <a:pt x="7860" y="17885"/>
                </a:lnTo>
                <a:lnTo>
                  <a:pt x="7592" y="17983"/>
                </a:lnTo>
                <a:lnTo>
                  <a:pt x="7105" y="18202"/>
                </a:lnTo>
                <a:lnTo>
                  <a:pt x="6862" y="18299"/>
                </a:lnTo>
                <a:lnTo>
                  <a:pt x="6619" y="18372"/>
                </a:lnTo>
                <a:lnTo>
                  <a:pt x="6205" y="18372"/>
                </a:lnTo>
                <a:lnTo>
                  <a:pt x="6059" y="18323"/>
                </a:lnTo>
                <a:lnTo>
                  <a:pt x="5792" y="18250"/>
                </a:lnTo>
                <a:lnTo>
                  <a:pt x="5573" y="18153"/>
                </a:lnTo>
                <a:lnTo>
                  <a:pt x="5110" y="17958"/>
                </a:lnTo>
                <a:lnTo>
                  <a:pt x="4867" y="17885"/>
                </a:lnTo>
                <a:lnTo>
                  <a:pt x="4624" y="17812"/>
                </a:lnTo>
                <a:lnTo>
                  <a:pt x="4380" y="17788"/>
                </a:lnTo>
                <a:lnTo>
                  <a:pt x="4113" y="17788"/>
                </a:lnTo>
                <a:lnTo>
                  <a:pt x="3845" y="17837"/>
                </a:lnTo>
                <a:lnTo>
                  <a:pt x="3602" y="17910"/>
                </a:lnTo>
                <a:lnTo>
                  <a:pt x="3115" y="18129"/>
                </a:lnTo>
                <a:lnTo>
                  <a:pt x="2872" y="18226"/>
                </a:lnTo>
                <a:lnTo>
                  <a:pt x="2628" y="18323"/>
                </a:lnTo>
                <a:lnTo>
                  <a:pt x="2361" y="18372"/>
                </a:lnTo>
                <a:lnTo>
                  <a:pt x="2117" y="18421"/>
                </a:lnTo>
                <a:lnTo>
                  <a:pt x="1971" y="18421"/>
                </a:lnTo>
                <a:lnTo>
                  <a:pt x="1850" y="18396"/>
                </a:lnTo>
                <a:lnTo>
                  <a:pt x="1582" y="18299"/>
                </a:lnTo>
                <a:lnTo>
                  <a:pt x="1363" y="18177"/>
                </a:lnTo>
                <a:lnTo>
                  <a:pt x="1120" y="18031"/>
                </a:lnTo>
                <a:lnTo>
                  <a:pt x="876" y="17934"/>
                </a:lnTo>
                <a:lnTo>
                  <a:pt x="633" y="17837"/>
                </a:lnTo>
                <a:lnTo>
                  <a:pt x="511" y="17812"/>
                </a:lnTo>
                <a:lnTo>
                  <a:pt x="390" y="17812"/>
                </a:lnTo>
                <a:lnTo>
                  <a:pt x="244" y="17837"/>
                </a:lnTo>
                <a:lnTo>
                  <a:pt x="98" y="17885"/>
                </a:lnTo>
                <a:lnTo>
                  <a:pt x="49" y="17934"/>
                </a:lnTo>
                <a:lnTo>
                  <a:pt x="49" y="17983"/>
                </a:lnTo>
                <a:lnTo>
                  <a:pt x="73" y="18031"/>
                </a:lnTo>
                <a:lnTo>
                  <a:pt x="122" y="18056"/>
                </a:lnTo>
                <a:lnTo>
                  <a:pt x="268" y="18056"/>
                </a:lnTo>
                <a:lnTo>
                  <a:pt x="414" y="18080"/>
                </a:lnTo>
                <a:lnTo>
                  <a:pt x="682" y="18177"/>
                </a:lnTo>
                <a:lnTo>
                  <a:pt x="925" y="18299"/>
                </a:lnTo>
                <a:lnTo>
                  <a:pt x="1168" y="18445"/>
                </a:lnTo>
                <a:lnTo>
                  <a:pt x="1412" y="18567"/>
                </a:lnTo>
                <a:lnTo>
                  <a:pt x="1679" y="18688"/>
                </a:lnTo>
                <a:lnTo>
                  <a:pt x="1947" y="18761"/>
                </a:lnTo>
                <a:lnTo>
                  <a:pt x="2093" y="18786"/>
                </a:lnTo>
                <a:lnTo>
                  <a:pt x="2239" y="18810"/>
                </a:lnTo>
                <a:lnTo>
                  <a:pt x="2507" y="18761"/>
                </a:lnTo>
                <a:lnTo>
                  <a:pt x="2750" y="18713"/>
                </a:lnTo>
                <a:lnTo>
                  <a:pt x="2993" y="18615"/>
                </a:lnTo>
                <a:lnTo>
                  <a:pt x="3237" y="18518"/>
                </a:lnTo>
                <a:lnTo>
                  <a:pt x="3748" y="18323"/>
                </a:lnTo>
                <a:lnTo>
                  <a:pt x="3991" y="18250"/>
                </a:lnTo>
                <a:lnTo>
                  <a:pt x="4259" y="18202"/>
                </a:lnTo>
                <a:lnTo>
                  <a:pt x="4380" y="18177"/>
                </a:lnTo>
                <a:lnTo>
                  <a:pt x="4526" y="18202"/>
                </a:lnTo>
                <a:lnTo>
                  <a:pt x="4770" y="18250"/>
                </a:lnTo>
                <a:lnTo>
                  <a:pt x="5013" y="18348"/>
                </a:lnTo>
                <a:lnTo>
                  <a:pt x="5256" y="18469"/>
                </a:lnTo>
                <a:lnTo>
                  <a:pt x="5743" y="18713"/>
                </a:lnTo>
                <a:lnTo>
                  <a:pt x="5986" y="18810"/>
                </a:lnTo>
                <a:lnTo>
                  <a:pt x="6254" y="18859"/>
                </a:lnTo>
                <a:lnTo>
                  <a:pt x="6522" y="18859"/>
                </a:lnTo>
                <a:lnTo>
                  <a:pt x="6765" y="18834"/>
                </a:lnTo>
                <a:lnTo>
                  <a:pt x="6984" y="18786"/>
                </a:lnTo>
                <a:lnTo>
                  <a:pt x="7227" y="18713"/>
                </a:lnTo>
                <a:lnTo>
                  <a:pt x="7665" y="18494"/>
                </a:lnTo>
                <a:lnTo>
                  <a:pt x="8127" y="18299"/>
                </a:lnTo>
                <a:lnTo>
                  <a:pt x="8273" y="18250"/>
                </a:lnTo>
                <a:lnTo>
                  <a:pt x="8395" y="18226"/>
                </a:lnTo>
                <a:lnTo>
                  <a:pt x="8541" y="18226"/>
                </a:lnTo>
                <a:lnTo>
                  <a:pt x="8663" y="18250"/>
                </a:lnTo>
                <a:lnTo>
                  <a:pt x="8930" y="18299"/>
                </a:lnTo>
                <a:lnTo>
                  <a:pt x="9174" y="18396"/>
                </a:lnTo>
                <a:lnTo>
                  <a:pt x="9685" y="18640"/>
                </a:lnTo>
                <a:lnTo>
                  <a:pt x="9928" y="18737"/>
                </a:lnTo>
                <a:lnTo>
                  <a:pt x="10196" y="18810"/>
                </a:lnTo>
                <a:lnTo>
                  <a:pt x="10439" y="18834"/>
                </a:lnTo>
                <a:lnTo>
                  <a:pt x="10682" y="18810"/>
                </a:lnTo>
                <a:lnTo>
                  <a:pt x="10901" y="18761"/>
                </a:lnTo>
                <a:lnTo>
                  <a:pt x="11145" y="18688"/>
                </a:lnTo>
                <a:lnTo>
                  <a:pt x="11583" y="18494"/>
                </a:lnTo>
                <a:lnTo>
                  <a:pt x="12021" y="18299"/>
                </a:lnTo>
                <a:lnTo>
                  <a:pt x="12167" y="18275"/>
                </a:lnTo>
                <a:lnTo>
                  <a:pt x="12313" y="18250"/>
                </a:lnTo>
                <a:lnTo>
                  <a:pt x="12434" y="18250"/>
                </a:lnTo>
                <a:lnTo>
                  <a:pt x="12580" y="18275"/>
                </a:lnTo>
                <a:lnTo>
                  <a:pt x="12848" y="18323"/>
                </a:lnTo>
                <a:lnTo>
                  <a:pt x="13091" y="18421"/>
                </a:lnTo>
                <a:lnTo>
                  <a:pt x="13627" y="18640"/>
                </a:lnTo>
                <a:lnTo>
                  <a:pt x="13894" y="18713"/>
                </a:lnTo>
                <a:lnTo>
                  <a:pt x="14162" y="18761"/>
                </a:lnTo>
                <a:lnTo>
                  <a:pt x="14430" y="18737"/>
                </a:lnTo>
                <a:lnTo>
                  <a:pt x="14697" y="18688"/>
                </a:lnTo>
                <a:lnTo>
                  <a:pt x="15208" y="18567"/>
                </a:lnTo>
                <a:lnTo>
                  <a:pt x="15938" y="18348"/>
                </a:lnTo>
                <a:lnTo>
                  <a:pt x="16692" y="18129"/>
                </a:lnTo>
                <a:lnTo>
                  <a:pt x="16790" y="18080"/>
                </a:lnTo>
                <a:lnTo>
                  <a:pt x="16838" y="18007"/>
                </a:lnTo>
                <a:lnTo>
                  <a:pt x="16863" y="17934"/>
                </a:lnTo>
                <a:lnTo>
                  <a:pt x="16863" y="17837"/>
                </a:lnTo>
                <a:lnTo>
                  <a:pt x="16814" y="17764"/>
                </a:lnTo>
                <a:lnTo>
                  <a:pt x="16765" y="17691"/>
                </a:lnTo>
                <a:lnTo>
                  <a:pt x="16668" y="17666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48"/>
          <p:cNvSpPr/>
          <p:nvPr/>
        </p:nvSpPr>
        <p:spPr>
          <a:xfrm>
            <a:off x="563151" y="4262940"/>
            <a:ext cx="419341" cy="236477"/>
          </a:xfrm>
          <a:custGeom>
            <a:rect b="b" l="l" r="r" t="t"/>
            <a:pathLst>
              <a:path extrusionOk="0" h="12240" w="21705">
                <a:moveTo>
                  <a:pt x="17544" y="4258"/>
                </a:moveTo>
                <a:lnTo>
                  <a:pt x="17811" y="4307"/>
                </a:lnTo>
                <a:lnTo>
                  <a:pt x="18055" y="4356"/>
                </a:lnTo>
                <a:lnTo>
                  <a:pt x="17957" y="4575"/>
                </a:lnTo>
                <a:lnTo>
                  <a:pt x="17860" y="4769"/>
                </a:lnTo>
                <a:lnTo>
                  <a:pt x="17714" y="5207"/>
                </a:lnTo>
                <a:lnTo>
                  <a:pt x="17617" y="5669"/>
                </a:lnTo>
                <a:lnTo>
                  <a:pt x="17495" y="6083"/>
                </a:lnTo>
                <a:lnTo>
                  <a:pt x="17373" y="6618"/>
                </a:lnTo>
                <a:lnTo>
                  <a:pt x="17276" y="7129"/>
                </a:lnTo>
                <a:lnTo>
                  <a:pt x="17130" y="7129"/>
                </a:lnTo>
                <a:lnTo>
                  <a:pt x="16570" y="5840"/>
                </a:lnTo>
                <a:lnTo>
                  <a:pt x="16011" y="4526"/>
                </a:lnTo>
                <a:lnTo>
                  <a:pt x="16278" y="4429"/>
                </a:lnTo>
                <a:lnTo>
                  <a:pt x="16522" y="4331"/>
                </a:lnTo>
                <a:lnTo>
                  <a:pt x="16789" y="4283"/>
                </a:lnTo>
                <a:lnTo>
                  <a:pt x="17033" y="4258"/>
                </a:lnTo>
                <a:close/>
                <a:moveTo>
                  <a:pt x="15451" y="4599"/>
                </a:moveTo>
                <a:lnTo>
                  <a:pt x="15962" y="5888"/>
                </a:lnTo>
                <a:lnTo>
                  <a:pt x="16497" y="7178"/>
                </a:lnTo>
                <a:lnTo>
                  <a:pt x="16205" y="6935"/>
                </a:lnTo>
                <a:lnTo>
                  <a:pt x="15938" y="6691"/>
                </a:lnTo>
                <a:lnTo>
                  <a:pt x="15597" y="6326"/>
                </a:lnTo>
                <a:lnTo>
                  <a:pt x="15281" y="5937"/>
                </a:lnTo>
                <a:lnTo>
                  <a:pt x="14940" y="5548"/>
                </a:lnTo>
                <a:lnTo>
                  <a:pt x="14745" y="5402"/>
                </a:lnTo>
                <a:lnTo>
                  <a:pt x="14551" y="5256"/>
                </a:lnTo>
                <a:lnTo>
                  <a:pt x="14770" y="5061"/>
                </a:lnTo>
                <a:lnTo>
                  <a:pt x="14989" y="4891"/>
                </a:lnTo>
                <a:lnTo>
                  <a:pt x="15208" y="4745"/>
                </a:lnTo>
                <a:lnTo>
                  <a:pt x="15451" y="4599"/>
                </a:lnTo>
                <a:close/>
                <a:moveTo>
                  <a:pt x="5012" y="4307"/>
                </a:moveTo>
                <a:lnTo>
                  <a:pt x="5353" y="4404"/>
                </a:lnTo>
                <a:lnTo>
                  <a:pt x="5669" y="4526"/>
                </a:lnTo>
                <a:lnTo>
                  <a:pt x="5986" y="4696"/>
                </a:lnTo>
                <a:lnTo>
                  <a:pt x="6302" y="4866"/>
                </a:lnTo>
                <a:lnTo>
                  <a:pt x="6059" y="5183"/>
                </a:lnTo>
                <a:lnTo>
                  <a:pt x="5304" y="6180"/>
                </a:lnTo>
                <a:lnTo>
                  <a:pt x="4550" y="7202"/>
                </a:lnTo>
                <a:lnTo>
                  <a:pt x="4501" y="7129"/>
                </a:lnTo>
                <a:lnTo>
                  <a:pt x="4453" y="7081"/>
                </a:lnTo>
                <a:lnTo>
                  <a:pt x="4599" y="6156"/>
                </a:lnTo>
                <a:lnTo>
                  <a:pt x="4793" y="5231"/>
                </a:lnTo>
                <a:lnTo>
                  <a:pt x="5012" y="4307"/>
                </a:lnTo>
                <a:close/>
                <a:moveTo>
                  <a:pt x="4234" y="4210"/>
                </a:moveTo>
                <a:lnTo>
                  <a:pt x="4720" y="4258"/>
                </a:lnTo>
                <a:lnTo>
                  <a:pt x="4477" y="5158"/>
                </a:lnTo>
                <a:lnTo>
                  <a:pt x="4282" y="6083"/>
                </a:lnTo>
                <a:lnTo>
                  <a:pt x="4185" y="6545"/>
                </a:lnTo>
                <a:lnTo>
                  <a:pt x="4112" y="7008"/>
                </a:lnTo>
                <a:lnTo>
                  <a:pt x="4088" y="7008"/>
                </a:lnTo>
                <a:lnTo>
                  <a:pt x="3991" y="6618"/>
                </a:lnTo>
                <a:lnTo>
                  <a:pt x="3869" y="6253"/>
                </a:lnTo>
                <a:lnTo>
                  <a:pt x="3747" y="5767"/>
                </a:lnTo>
                <a:lnTo>
                  <a:pt x="3577" y="5304"/>
                </a:lnTo>
                <a:lnTo>
                  <a:pt x="3358" y="4842"/>
                </a:lnTo>
                <a:lnTo>
                  <a:pt x="3139" y="4404"/>
                </a:lnTo>
                <a:lnTo>
                  <a:pt x="3090" y="4380"/>
                </a:lnTo>
                <a:lnTo>
                  <a:pt x="3066" y="4356"/>
                </a:lnTo>
                <a:lnTo>
                  <a:pt x="2993" y="4380"/>
                </a:lnTo>
                <a:lnTo>
                  <a:pt x="2944" y="4429"/>
                </a:lnTo>
                <a:lnTo>
                  <a:pt x="2920" y="4453"/>
                </a:lnTo>
                <a:lnTo>
                  <a:pt x="2920" y="4502"/>
                </a:lnTo>
                <a:lnTo>
                  <a:pt x="3261" y="5329"/>
                </a:lnTo>
                <a:lnTo>
                  <a:pt x="3407" y="5742"/>
                </a:lnTo>
                <a:lnTo>
                  <a:pt x="3553" y="6156"/>
                </a:lnTo>
                <a:lnTo>
                  <a:pt x="3674" y="6594"/>
                </a:lnTo>
                <a:lnTo>
                  <a:pt x="3796" y="7081"/>
                </a:lnTo>
                <a:lnTo>
                  <a:pt x="3601" y="7202"/>
                </a:lnTo>
                <a:lnTo>
                  <a:pt x="3431" y="7373"/>
                </a:lnTo>
                <a:lnTo>
                  <a:pt x="2944" y="7056"/>
                </a:lnTo>
                <a:lnTo>
                  <a:pt x="2701" y="6886"/>
                </a:lnTo>
                <a:lnTo>
                  <a:pt x="2482" y="6691"/>
                </a:lnTo>
                <a:lnTo>
                  <a:pt x="2190" y="6399"/>
                </a:lnTo>
                <a:lnTo>
                  <a:pt x="1922" y="6083"/>
                </a:lnTo>
                <a:lnTo>
                  <a:pt x="1630" y="5791"/>
                </a:lnTo>
                <a:lnTo>
                  <a:pt x="1484" y="5645"/>
                </a:lnTo>
                <a:lnTo>
                  <a:pt x="1314" y="5523"/>
                </a:lnTo>
                <a:lnTo>
                  <a:pt x="1484" y="5329"/>
                </a:lnTo>
                <a:lnTo>
                  <a:pt x="1655" y="5158"/>
                </a:lnTo>
                <a:lnTo>
                  <a:pt x="1849" y="4988"/>
                </a:lnTo>
                <a:lnTo>
                  <a:pt x="2044" y="4842"/>
                </a:lnTo>
                <a:lnTo>
                  <a:pt x="2239" y="4721"/>
                </a:lnTo>
                <a:lnTo>
                  <a:pt x="2433" y="4599"/>
                </a:lnTo>
                <a:lnTo>
                  <a:pt x="2652" y="4502"/>
                </a:lnTo>
                <a:lnTo>
                  <a:pt x="2871" y="4404"/>
                </a:lnTo>
                <a:lnTo>
                  <a:pt x="3090" y="4331"/>
                </a:lnTo>
                <a:lnTo>
                  <a:pt x="3309" y="4283"/>
                </a:lnTo>
                <a:lnTo>
                  <a:pt x="3553" y="4234"/>
                </a:lnTo>
                <a:lnTo>
                  <a:pt x="3772" y="4210"/>
                </a:lnTo>
                <a:close/>
                <a:moveTo>
                  <a:pt x="18152" y="4404"/>
                </a:moveTo>
                <a:lnTo>
                  <a:pt x="18395" y="4477"/>
                </a:lnTo>
                <a:lnTo>
                  <a:pt x="18639" y="4575"/>
                </a:lnTo>
                <a:lnTo>
                  <a:pt x="18858" y="4672"/>
                </a:lnTo>
                <a:lnTo>
                  <a:pt x="19077" y="4793"/>
                </a:lnTo>
                <a:lnTo>
                  <a:pt x="19515" y="5085"/>
                </a:lnTo>
                <a:lnTo>
                  <a:pt x="19904" y="5426"/>
                </a:lnTo>
                <a:lnTo>
                  <a:pt x="19588" y="5742"/>
                </a:lnTo>
                <a:lnTo>
                  <a:pt x="19247" y="6083"/>
                </a:lnTo>
                <a:lnTo>
                  <a:pt x="18931" y="6424"/>
                </a:lnTo>
                <a:lnTo>
                  <a:pt x="18614" y="6740"/>
                </a:lnTo>
                <a:lnTo>
                  <a:pt x="18201" y="7081"/>
                </a:lnTo>
                <a:lnTo>
                  <a:pt x="17787" y="7421"/>
                </a:lnTo>
                <a:lnTo>
                  <a:pt x="17665" y="7275"/>
                </a:lnTo>
                <a:lnTo>
                  <a:pt x="17495" y="7178"/>
                </a:lnTo>
                <a:lnTo>
                  <a:pt x="17592" y="6667"/>
                </a:lnTo>
                <a:lnTo>
                  <a:pt x="17690" y="6156"/>
                </a:lnTo>
                <a:lnTo>
                  <a:pt x="17811" y="5718"/>
                </a:lnTo>
                <a:lnTo>
                  <a:pt x="17933" y="5280"/>
                </a:lnTo>
                <a:lnTo>
                  <a:pt x="18055" y="4842"/>
                </a:lnTo>
                <a:lnTo>
                  <a:pt x="18152" y="4404"/>
                </a:lnTo>
                <a:close/>
                <a:moveTo>
                  <a:pt x="6691" y="5183"/>
                </a:moveTo>
                <a:lnTo>
                  <a:pt x="7056" y="5645"/>
                </a:lnTo>
                <a:lnTo>
                  <a:pt x="7227" y="5888"/>
                </a:lnTo>
                <a:lnTo>
                  <a:pt x="7373" y="6132"/>
                </a:lnTo>
                <a:lnTo>
                  <a:pt x="7227" y="6205"/>
                </a:lnTo>
                <a:lnTo>
                  <a:pt x="7056" y="6302"/>
                </a:lnTo>
                <a:lnTo>
                  <a:pt x="6764" y="6521"/>
                </a:lnTo>
                <a:lnTo>
                  <a:pt x="6326" y="6789"/>
                </a:lnTo>
                <a:lnTo>
                  <a:pt x="5864" y="7081"/>
                </a:lnTo>
                <a:lnTo>
                  <a:pt x="5621" y="7202"/>
                </a:lnTo>
                <a:lnTo>
                  <a:pt x="5377" y="7324"/>
                </a:lnTo>
                <a:lnTo>
                  <a:pt x="4891" y="7567"/>
                </a:lnTo>
                <a:lnTo>
                  <a:pt x="5645" y="6570"/>
                </a:lnTo>
                <a:lnTo>
                  <a:pt x="6375" y="5596"/>
                </a:lnTo>
                <a:lnTo>
                  <a:pt x="6691" y="5183"/>
                </a:lnTo>
                <a:close/>
                <a:moveTo>
                  <a:pt x="14526" y="5280"/>
                </a:moveTo>
                <a:lnTo>
                  <a:pt x="14599" y="5499"/>
                </a:lnTo>
                <a:lnTo>
                  <a:pt x="14721" y="5718"/>
                </a:lnTo>
                <a:lnTo>
                  <a:pt x="14867" y="5937"/>
                </a:lnTo>
                <a:lnTo>
                  <a:pt x="15037" y="6132"/>
                </a:lnTo>
                <a:lnTo>
                  <a:pt x="15402" y="6521"/>
                </a:lnTo>
                <a:lnTo>
                  <a:pt x="15743" y="6862"/>
                </a:lnTo>
                <a:lnTo>
                  <a:pt x="16084" y="7178"/>
                </a:lnTo>
                <a:lnTo>
                  <a:pt x="16424" y="7494"/>
                </a:lnTo>
                <a:lnTo>
                  <a:pt x="16327" y="7689"/>
                </a:lnTo>
                <a:lnTo>
                  <a:pt x="15719" y="7494"/>
                </a:lnTo>
                <a:lnTo>
                  <a:pt x="15402" y="7373"/>
                </a:lnTo>
                <a:lnTo>
                  <a:pt x="15110" y="7251"/>
                </a:lnTo>
                <a:lnTo>
                  <a:pt x="14745" y="7081"/>
                </a:lnTo>
                <a:lnTo>
                  <a:pt x="14380" y="6862"/>
                </a:lnTo>
                <a:lnTo>
                  <a:pt x="14015" y="6667"/>
                </a:lnTo>
                <a:lnTo>
                  <a:pt x="13821" y="6594"/>
                </a:lnTo>
                <a:lnTo>
                  <a:pt x="13626" y="6545"/>
                </a:lnTo>
                <a:lnTo>
                  <a:pt x="13796" y="6205"/>
                </a:lnTo>
                <a:lnTo>
                  <a:pt x="14015" y="5864"/>
                </a:lnTo>
                <a:lnTo>
                  <a:pt x="14259" y="5572"/>
                </a:lnTo>
                <a:lnTo>
                  <a:pt x="14526" y="5280"/>
                </a:lnTo>
                <a:close/>
                <a:moveTo>
                  <a:pt x="8395" y="3163"/>
                </a:moveTo>
                <a:lnTo>
                  <a:pt x="8735" y="3188"/>
                </a:lnTo>
                <a:lnTo>
                  <a:pt x="11461" y="3188"/>
                </a:lnTo>
                <a:lnTo>
                  <a:pt x="14332" y="3212"/>
                </a:lnTo>
                <a:lnTo>
                  <a:pt x="13407" y="4404"/>
                </a:lnTo>
                <a:lnTo>
                  <a:pt x="12434" y="5572"/>
                </a:lnTo>
                <a:lnTo>
                  <a:pt x="11363" y="6813"/>
                </a:lnTo>
                <a:lnTo>
                  <a:pt x="10925" y="7300"/>
                </a:lnTo>
                <a:lnTo>
                  <a:pt x="10706" y="7519"/>
                </a:lnTo>
                <a:lnTo>
                  <a:pt x="10512" y="7786"/>
                </a:lnTo>
                <a:lnTo>
                  <a:pt x="10098" y="6935"/>
                </a:lnTo>
                <a:lnTo>
                  <a:pt x="9684" y="6083"/>
                </a:lnTo>
                <a:lnTo>
                  <a:pt x="8930" y="4356"/>
                </a:lnTo>
                <a:lnTo>
                  <a:pt x="8395" y="3163"/>
                </a:lnTo>
                <a:close/>
                <a:moveTo>
                  <a:pt x="20171" y="5669"/>
                </a:moveTo>
                <a:lnTo>
                  <a:pt x="20366" y="5913"/>
                </a:lnTo>
                <a:lnTo>
                  <a:pt x="20561" y="6156"/>
                </a:lnTo>
                <a:lnTo>
                  <a:pt x="20755" y="6424"/>
                </a:lnTo>
                <a:lnTo>
                  <a:pt x="20901" y="6691"/>
                </a:lnTo>
                <a:lnTo>
                  <a:pt x="20999" y="6886"/>
                </a:lnTo>
                <a:lnTo>
                  <a:pt x="21096" y="7105"/>
                </a:lnTo>
                <a:lnTo>
                  <a:pt x="20658" y="7178"/>
                </a:lnTo>
                <a:lnTo>
                  <a:pt x="20244" y="7275"/>
                </a:lnTo>
                <a:lnTo>
                  <a:pt x="19393" y="7494"/>
                </a:lnTo>
                <a:lnTo>
                  <a:pt x="18687" y="7665"/>
                </a:lnTo>
                <a:lnTo>
                  <a:pt x="17982" y="7835"/>
                </a:lnTo>
                <a:lnTo>
                  <a:pt x="17957" y="7762"/>
                </a:lnTo>
                <a:lnTo>
                  <a:pt x="18420" y="7373"/>
                </a:lnTo>
                <a:lnTo>
                  <a:pt x="18858" y="6983"/>
                </a:lnTo>
                <a:lnTo>
                  <a:pt x="19198" y="6691"/>
                </a:lnTo>
                <a:lnTo>
                  <a:pt x="19539" y="6375"/>
                </a:lnTo>
                <a:lnTo>
                  <a:pt x="19880" y="6034"/>
                </a:lnTo>
                <a:lnTo>
                  <a:pt x="20171" y="5669"/>
                </a:lnTo>
                <a:close/>
                <a:moveTo>
                  <a:pt x="3942" y="7543"/>
                </a:moveTo>
                <a:lnTo>
                  <a:pt x="4015" y="7689"/>
                </a:lnTo>
                <a:lnTo>
                  <a:pt x="4088" y="7835"/>
                </a:lnTo>
                <a:lnTo>
                  <a:pt x="4088" y="7859"/>
                </a:lnTo>
                <a:lnTo>
                  <a:pt x="3820" y="7640"/>
                </a:lnTo>
                <a:lnTo>
                  <a:pt x="3942" y="7543"/>
                </a:lnTo>
                <a:close/>
                <a:moveTo>
                  <a:pt x="16741" y="7762"/>
                </a:moveTo>
                <a:lnTo>
                  <a:pt x="16765" y="7786"/>
                </a:lnTo>
                <a:lnTo>
                  <a:pt x="16814" y="7884"/>
                </a:lnTo>
                <a:lnTo>
                  <a:pt x="16692" y="7835"/>
                </a:lnTo>
                <a:lnTo>
                  <a:pt x="16741" y="7762"/>
                </a:lnTo>
                <a:close/>
                <a:moveTo>
                  <a:pt x="7957" y="3504"/>
                </a:moveTo>
                <a:lnTo>
                  <a:pt x="8297" y="4283"/>
                </a:lnTo>
                <a:lnTo>
                  <a:pt x="8711" y="5183"/>
                </a:lnTo>
                <a:lnTo>
                  <a:pt x="9125" y="6083"/>
                </a:lnTo>
                <a:lnTo>
                  <a:pt x="10001" y="7859"/>
                </a:lnTo>
                <a:lnTo>
                  <a:pt x="8443" y="7908"/>
                </a:lnTo>
                <a:lnTo>
                  <a:pt x="8443" y="7446"/>
                </a:lnTo>
                <a:lnTo>
                  <a:pt x="8395" y="6983"/>
                </a:lnTo>
                <a:lnTo>
                  <a:pt x="8297" y="6545"/>
                </a:lnTo>
                <a:lnTo>
                  <a:pt x="8151" y="6107"/>
                </a:lnTo>
                <a:lnTo>
                  <a:pt x="8054" y="5913"/>
                </a:lnTo>
                <a:lnTo>
                  <a:pt x="7957" y="5718"/>
                </a:lnTo>
                <a:lnTo>
                  <a:pt x="7835" y="5523"/>
                </a:lnTo>
                <a:lnTo>
                  <a:pt x="7689" y="5329"/>
                </a:lnTo>
                <a:lnTo>
                  <a:pt x="7567" y="5158"/>
                </a:lnTo>
                <a:lnTo>
                  <a:pt x="7397" y="5012"/>
                </a:lnTo>
                <a:lnTo>
                  <a:pt x="7227" y="4866"/>
                </a:lnTo>
                <a:lnTo>
                  <a:pt x="7056" y="4721"/>
                </a:lnTo>
                <a:lnTo>
                  <a:pt x="7324" y="4356"/>
                </a:lnTo>
                <a:lnTo>
                  <a:pt x="7665" y="3942"/>
                </a:lnTo>
                <a:lnTo>
                  <a:pt x="7835" y="3747"/>
                </a:lnTo>
                <a:lnTo>
                  <a:pt x="7957" y="3504"/>
                </a:lnTo>
                <a:close/>
                <a:moveTo>
                  <a:pt x="3699" y="7811"/>
                </a:moveTo>
                <a:lnTo>
                  <a:pt x="4063" y="7932"/>
                </a:lnTo>
                <a:lnTo>
                  <a:pt x="4063" y="7957"/>
                </a:lnTo>
                <a:lnTo>
                  <a:pt x="3869" y="7908"/>
                </a:lnTo>
                <a:lnTo>
                  <a:pt x="3650" y="7884"/>
                </a:lnTo>
                <a:lnTo>
                  <a:pt x="3699" y="7811"/>
                </a:lnTo>
                <a:close/>
                <a:moveTo>
                  <a:pt x="7543" y="6424"/>
                </a:moveTo>
                <a:lnTo>
                  <a:pt x="7640" y="6643"/>
                </a:lnTo>
                <a:lnTo>
                  <a:pt x="7713" y="6862"/>
                </a:lnTo>
                <a:lnTo>
                  <a:pt x="7786" y="7129"/>
                </a:lnTo>
                <a:lnTo>
                  <a:pt x="7835" y="7397"/>
                </a:lnTo>
                <a:lnTo>
                  <a:pt x="7884" y="7932"/>
                </a:lnTo>
                <a:lnTo>
                  <a:pt x="7300" y="7932"/>
                </a:lnTo>
                <a:lnTo>
                  <a:pt x="5742" y="7957"/>
                </a:lnTo>
                <a:lnTo>
                  <a:pt x="4988" y="7932"/>
                </a:lnTo>
                <a:lnTo>
                  <a:pt x="4988" y="7884"/>
                </a:lnTo>
                <a:lnTo>
                  <a:pt x="5256" y="7762"/>
                </a:lnTo>
                <a:lnTo>
                  <a:pt x="5523" y="7616"/>
                </a:lnTo>
                <a:lnTo>
                  <a:pt x="6034" y="7348"/>
                </a:lnTo>
                <a:lnTo>
                  <a:pt x="6399" y="7178"/>
                </a:lnTo>
                <a:lnTo>
                  <a:pt x="6813" y="6959"/>
                </a:lnTo>
                <a:lnTo>
                  <a:pt x="7202" y="6716"/>
                </a:lnTo>
                <a:lnTo>
                  <a:pt x="7373" y="6570"/>
                </a:lnTo>
                <a:lnTo>
                  <a:pt x="7543" y="6424"/>
                </a:lnTo>
                <a:close/>
                <a:moveTo>
                  <a:pt x="3845" y="8127"/>
                </a:moveTo>
                <a:lnTo>
                  <a:pt x="3674" y="8224"/>
                </a:lnTo>
                <a:lnTo>
                  <a:pt x="3650" y="8200"/>
                </a:lnTo>
                <a:lnTo>
                  <a:pt x="3845" y="8127"/>
                </a:lnTo>
                <a:close/>
                <a:moveTo>
                  <a:pt x="1144" y="5767"/>
                </a:moveTo>
                <a:lnTo>
                  <a:pt x="1338" y="5913"/>
                </a:lnTo>
                <a:lnTo>
                  <a:pt x="1509" y="6059"/>
                </a:lnTo>
                <a:lnTo>
                  <a:pt x="1849" y="6424"/>
                </a:lnTo>
                <a:lnTo>
                  <a:pt x="2166" y="6764"/>
                </a:lnTo>
                <a:lnTo>
                  <a:pt x="2336" y="6935"/>
                </a:lnTo>
                <a:lnTo>
                  <a:pt x="2506" y="7105"/>
                </a:lnTo>
                <a:lnTo>
                  <a:pt x="2871" y="7373"/>
                </a:lnTo>
                <a:lnTo>
                  <a:pt x="3261" y="7616"/>
                </a:lnTo>
                <a:lnTo>
                  <a:pt x="3188" y="7786"/>
                </a:lnTo>
                <a:lnTo>
                  <a:pt x="3163" y="7932"/>
                </a:lnTo>
                <a:lnTo>
                  <a:pt x="2725" y="8030"/>
                </a:lnTo>
                <a:lnTo>
                  <a:pt x="2312" y="8103"/>
                </a:lnTo>
                <a:lnTo>
                  <a:pt x="1411" y="8224"/>
                </a:lnTo>
                <a:lnTo>
                  <a:pt x="973" y="8273"/>
                </a:lnTo>
                <a:lnTo>
                  <a:pt x="535" y="8370"/>
                </a:lnTo>
                <a:lnTo>
                  <a:pt x="511" y="8030"/>
                </a:lnTo>
                <a:lnTo>
                  <a:pt x="535" y="7665"/>
                </a:lnTo>
                <a:lnTo>
                  <a:pt x="560" y="7324"/>
                </a:lnTo>
                <a:lnTo>
                  <a:pt x="633" y="7008"/>
                </a:lnTo>
                <a:lnTo>
                  <a:pt x="730" y="6667"/>
                </a:lnTo>
                <a:lnTo>
                  <a:pt x="852" y="6351"/>
                </a:lnTo>
                <a:lnTo>
                  <a:pt x="973" y="6034"/>
                </a:lnTo>
                <a:lnTo>
                  <a:pt x="1144" y="5767"/>
                </a:lnTo>
                <a:close/>
                <a:moveTo>
                  <a:pt x="4477" y="8273"/>
                </a:moveTo>
                <a:lnTo>
                  <a:pt x="4526" y="8322"/>
                </a:lnTo>
                <a:lnTo>
                  <a:pt x="4501" y="8370"/>
                </a:lnTo>
                <a:lnTo>
                  <a:pt x="4453" y="8273"/>
                </a:lnTo>
                <a:close/>
                <a:moveTo>
                  <a:pt x="3942" y="8176"/>
                </a:moveTo>
                <a:lnTo>
                  <a:pt x="3820" y="8395"/>
                </a:lnTo>
                <a:lnTo>
                  <a:pt x="3747" y="8346"/>
                </a:lnTo>
                <a:lnTo>
                  <a:pt x="3942" y="8176"/>
                </a:lnTo>
                <a:close/>
                <a:moveTo>
                  <a:pt x="4112" y="8151"/>
                </a:moveTo>
                <a:lnTo>
                  <a:pt x="4136" y="8176"/>
                </a:lnTo>
                <a:lnTo>
                  <a:pt x="4063" y="8492"/>
                </a:lnTo>
                <a:lnTo>
                  <a:pt x="4039" y="8492"/>
                </a:lnTo>
                <a:lnTo>
                  <a:pt x="4112" y="8151"/>
                </a:lnTo>
                <a:close/>
                <a:moveTo>
                  <a:pt x="4234" y="8224"/>
                </a:moveTo>
                <a:lnTo>
                  <a:pt x="4380" y="8249"/>
                </a:lnTo>
                <a:lnTo>
                  <a:pt x="4428" y="8443"/>
                </a:lnTo>
                <a:lnTo>
                  <a:pt x="4355" y="8468"/>
                </a:lnTo>
                <a:lnTo>
                  <a:pt x="4282" y="8492"/>
                </a:lnTo>
                <a:lnTo>
                  <a:pt x="4234" y="8224"/>
                </a:lnTo>
                <a:close/>
                <a:moveTo>
                  <a:pt x="17349" y="8370"/>
                </a:moveTo>
                <a:lnTo>
                  <a:pt x="17422" y="8395"/>
                </a:lnTo>
                <a:lnTo>
                  <a:pt x="17446" y="8443"/>
                </a:lnTo>
                <a:lnTo>
                  <a:pt x="17373" y="8492"/>
                </a:lnTo>
                <a:lnTo>
                  <a:pt x="17349" y="8370"/>
                </a:lnTo>
                <a:close/>
                <a:moveTo>
                  <a:pt x="16984" y="8273"/>
                </a:moveTo>
                <a:lnTo>
                  <a:pt x="17008" y="8322"/>
                </a:lnTo>
                <a:lnTo>
                  <a:pt x="16887" y="8516"/>
                </a:lnTo>
                <a:lnTo>
                  <a:pt x="16789" y="8443"/>
                </a:lnTo>
                <a:lnTo>
                  <a:pt x="16984" y="8273"/>
                </a:lnTo>
                <a:close/>
                <a:moveTo>
                  <a:pt x="13577" y="6667"/>
                </a:moveTo>
                <a:lnTo>
                  <a:pt x="13699" y="6813"/>
                </a:lnTo>
                <a:lnTo>
                  <a:pt x="13845" y="6935"/>
                </a:lnTo>
                <a:lnTo>
                  <a:pt x="14015" y="7056"/>
                </a:lnTo>
                <a:lnTo>
                  <a:pt x="14210" y="7178"/>
                </a:lnTo>
                <a:lnTo>
                  <a:pt x="14599" y="7348"/>
                </a:lnTo>
                <a:lnTo>
                  <a:pt x="14964" y="7519"/>
                </a:lnTo>
                <a:lnTo>
                  <a:pt x="15597" y="7786"/>
                </a:lnTo>
                <a:lnTo>
                  <a:pt x="15913" y="7932"/>
                </a:lnTo>
                <a:lnTo>
                  <a:pt x="16254" y="8030"/>
                </a:lnTo>
                <a:lnTo>
                  <a:pt x="16254" y="8054"/>
                </a:lnTo>
                <a:lnTo>
                  <a:pt x="15816" y="8151"/>
                </a:lnTo>
                <a:lnTo>
                  <a:pt x="15402" y="8224"/>
                </a:lnTo>
                <a:lnTo>
                  <a:pt x="14891" y="8297"/>
                </a:lnTo>
                <a:lnTo>
                  <a:pt x="14356" y="8346"/>
                </a:lnTo>
                <a:lnTo>
                  <a:pt x="13845" y="8419"/>
                </a:lnTo>
                <a:lnTo>
                  <a:pt x="13602" y="8468"/>
                </a:lnTo>
                <a:lnTo>
                  <a:pt x="13334" y="8541"/>
                </a:lnTo>
                <a:lnTo>
                  <a:pt x="13310" y="8297"/>
                </a:lnTo>
                <a:lnTo>
                  <a:pt x="13310" y="8054"/>
                </a:lnTo>
                <a:lnTo>
                  <a:pt x="13310" y="7811"/>
                </a:lnTo>
                <a:lnTo>
                  <a:pt x="13334" y="7567"/>
                </a:lnTo>
                <a:lnTo>
                  <a:pt x="13358" y="7348"/>
                </a:lnTo>
                <a:lnTo>
                  <a:pt x="13407" y="7105"/>
                </a:lnTo>
                <a:lnTo>
                  <a:pt x="13480" y="6886"/>
                </a:lnTo>
                <a:lnTo>
                  <a:pt x="13577" y="6667"/>
                </a:lnTo>
                <a:close/>
                <a:moveTo>
                  <a:pt x="21169" y="7324"/>
                </a:moveTo>
                <a:lnTo>
                  <a:pt x="21193" y="7543"/>
                </a:lnTo>
                <a:lnTo>
                  <a:pt x="21218" y="7762"/>
                </a:lnTo>
                <a:lnTo>
                  <a:pt x="21218" y="7981"/>
                </a:lnTo>
                <a:lnTo>
                  <a:pt x="21218" y="8200"/>
                </a:lnTo>
                <a:lnTo>
                  <a:pt x="21169" y="8419"/>
                </a:lnTo>
                <a:lnTo>
                  <a:pt x="21120" y="8638"/>
                </a:lnTo>
                <a:lnTo>
                  <a:pt x="21072" y="8857"/>
                </a:lnTo>
                <a:lnTo>
                  <a:pt x="20974" y="9052"/>
                </a:lnTo>
                <a:lnTo>
                  <a:pt x="20828" y="8979"/>
                </a:lnTo>
                <a:lnTo>
                  <a:pt x="20682" y="8906"/>
                </a:lnTo>
                <a:lnTo>
                  <a:pt x="20317" y="8833"/>
                </a:lnTo>
                <a:lnTo>
                  <a:pt x="19223" y="8565"/>
                </a:lnTo>
                <a:lnTo>
                  <a:pt x="18614" y="8395"/>
                </a:lnTo>
                <a:lnTo>
                  <a:pt x="17982" y="8224"/>
                </a:lnTo>
                <a:lnTo>
                  <a:pt x="17982" y="8103"/>
                </a:lnTo>
                <a:lnTo>
                  <a:pt x="19077" y="7835"/>
                </a:lnTo>
                <a:lnTo>
                  <a:pt x="20123" y="7616"/>
                </a:lnTo>
                <a:lnTo>
                  <a:pt x="20658" y="7494"/>
                </a:lnTo>
                <a:lnTo>
                  <a:pt x="21169" y="7324"/>
                </a:lnTo>
                <a:close/>
                <a:moveTo>
                  <a:pt x="16303" y="8419"/>
                </a:moveTo>
                <a:lnTo>
                  <a:pt x="15962" y="8662"/>
                </a:lnTo>
                <a:lnTo>
                  <a:pt x="15670" y="8906"/>
                </a:lnTo>
                <a:lnTo>
                  <a:pt x="14794" y="9465"/>
                </a:lnTo>
                <a:lnTo>
                  <a:pt x="13942" y="10049"/>
                </a:lnTo>
                <a:lnTo>
                  <a:pt x="13723" y="9684"/>
                </a:lnTo>
                <a:lnTo>
                  <a:pt x="13529" y="9271"/>
                </a:lnTo>
                <a:lnTo>
                  <a:pt x="13456" y="9003"/>
                </a:lnTo>
                <a:lnTo>
                  <a:pt x="13383" y="8735"/>
                </a:lnTo>
                <a:lnTo>
                  <a:pt x="13626" y="8760"/>
                </a:lnTo>
                <a:lnTo>
                  <a:pt x="13869" y="8760"/>
                </a:lnTo>
                <a:lnTo>
                  <a:pt x="14356" y="8711"/>
                </a:lnTo>
                <a:lnTo>
                  <a:pt x="14843" y="8638"/>
                </a:lnTo>
                <a:lnTo>
                  <a:pt x="15305" y="8565"/>
                </a:lnTo>
                <a:lnTo>
                  <a:pt x="16303" y="8419"/>
                </a:lnTo>
                <a:close/>
                <a:moveTo>
                  <a:pt x="4988" y="8370"/>
                </a:moveTo>
                <a:lnTo>
                  <a:pt x="5499" y="8395"/>
                </a:lnTo>
                <a:lnTo>
                  <a:pt x="6034" y="8419"/>
                </a:lnTo>
                <a:lnTo>
                  <a:pt x="7105" y="8395"/>
                </a:lnTo>
                <a:lnTo>
                  <a:pt x="7932" y="8395"/>
                </a:lnTo>
                <a:lnTo>
                  <a:pt x="7957" y="8589"/>
                </a:lnTo>
                <a:lnTo>
                  <a:pt x="7859" y="8930"/>
                </a:lnTo>
                <a:lnTo>
                  <a:pt x="7713" y="9246"/>
                </a:lnTo>
                <a:lnTo>
                  <a:pt x="7567" y="9563"/>
                </a:lnTo>
                <a:lnTo>
                  <a:pt x="7421" y="9855"/>
                </a:lnTo>
                <a:lnTo>
                  <a:pt x="7300" y="10074"/>
                </a:lnTo>
                <a:lnTo>
                  <a:pt x="7154" y="10268"/>
                </a:lnTo>
                <a:lnTo>
                  <a:pt x="7032" y="10122"/>
                </a:lnTo>
                <a:lnTo>
                  <a:pt x="6886" y="10001"/>
                </a:lnTo>
                <a:lnTo>
                  <a:pt x="6570" y="9757"/>
                </a:lnTo>
                <a:lnTo>
                  <a:pt x="5961" y="9319"/>
                </a:lnTo>
                <a:lnTo>
                  <a:pt x="4915" y="8541"/>
                </a:lnTo>
                <a:lnTo>
                  <a:pt x="4988" y="8370"/>
                </a:lnTo>
                <a:close/>
                <a:moveTo>
                  <a:pt x="3212" y="8297"/>
                </a:moveTo>
                <a:lnTo>
                  <a:pt x="3236" y="8395"/>
                </a:lnTo>
                <a:lnTo>
                  <a:pt x="3309" y="8516"/>
                </a:lnTo>
                <a:lnTo>
                  <a:pt x="2677" y="9003"/>
                </a:lnTo>
                <a:lnTo>
                  <a:pt x="1922" y="9611"/>
                </a:lnTo>
                <a:lnTo>
                  <a:pt x="1557" y="9952"/>
                </a:lnTo>
                <a:lnTo>
                  <a:pt x="1192" y="10317"/>
                </a:lnTo>
                <a:lnTo>
                  <a:pt x="973" y="9952"/>
                </a:lnTo>
                <a:lnTo>
                  <a:pt x="803" y="9538"/>
                </a:lnTo>
                <a:lnTo>
                  <a:pt x="657" y="9125"/>
                </a:lnTo>
                <a:lnTo>
                  <a:pt x="560" y="8687"/>
                </a:lnTo>
                <a:lnTo>
                  <a:pt x="973" y="8638"/>
                </a:lnTo>
                <a:lnTo>
                  <a:pt x="1387" y="8565"/>
                </a:lnTo>
                <a:lnTo>
                  <a:pt x="2190" y="8419"/>
                </a:lnTo>
                <a:lnTo>
                  <a:pt x="2677" y="8346"/>
                </a:lnTo>
                <a:lnTo>
                  <a:pt x="3212" y="8297"/>
                </a:lnTo>
                <a:close/>
                <a:moveTo>
                  <a:pt x="18006" y="8614"/>
                </a:moveTo>
                <a:lnTo>
                  <a:pt x="18590" y="8760"/>
                </a:lnTo>
                <a:lnTo>
                  <a:pt x="19125" y="8881"/>
                </a:lnTo>
                <a:lnTo>
                  <a:pt x="20220" y="9149"/>
                </a:lnTo>
                <a:lnTo>
                  <a:pt x="20585" y="9222"/>
                </a:lnTo>
                <a:lnTo>
                  <a:pt x="20731" y="9246"/>
                </a:lnTo>
                <a:lnTo>
                  <a:pt x="20901" y="9222"/>
                </a:lnTo>
                <a:lnTo>
                  <a:pt x="20682" y="9611"/>
                </a:lnTo>
                <a:lnTo>
                  <a:pt x="20439" y="9976"/>
                </a:lnTo>
                <a:lnTo>
                  <a:pt x="20123" y="10317"/>
                </a:lnTo>
                <a:lnTo>
                  <a:pt x="19807" y="10609"/>
                </a:lnTo>
                <a:lnTo>
                  <a:pt x="19320" y="10074"/>
                </a:lnTo>
                <a:lnTo>
                  <a:pt x="18809" y="9563"/>
                </a:lnTo>
                <a:lnTo>
                  <a:pt x="18079" y="8711"/>
                </a:lnTo>
                <a:lnTo>
                  <a:pt x="18006" y="8614"/>
                </a:lnTo>
                <a:close/>
                <a:moveTo>
                  <a:pt x="16449" y="8687"/>
                </a:moveTo>
                <a:lnTo>
                  <a:pt x="16570" y="8808"/>
                </a:lnTo>
                <a:lnTo>
                  <a:pt x="16692" y="8906"/>
                </a:lnTo>
                <a:lnTo>
                  <a:pt x="16546" y="9246"/>
                </a:lnTo>
                <a:lnTo>
                  <a:pt x="16400" y="9563"/>
                </a:lnTo>
                <a:lnTo>
                  <a:pt x="16157" y="10001"/>
                </a:lnTo>
                <a:lnTo>
                  <a:pt x="15865" y="10414"/>
                </a:lnTo>
                <a:lnTo>
                  <a:pt x="15597" y="10828"/>
                </a:lnTo>
                <a:lnTo>
                  <a:pt x="15354" y="11266"/>
                </a:lnTo>
                <a:lnTo>
                  <a:pt x="15329" y="11315"/>
                </a:lnTo>
                <a:lnTo>
                  <a:pt x="14989" y="11096"/>
                </a:lnTo>
                <a:lnTo>
                  <a:pt x="14648" y="10852"/>
                </a:lnTo>
                <a:lnTo>
                  <a:pt x="14332" y="10560"/>
                </a:lnTo>
                <a:lnTo>
                  <a:pt x="14064" y="10244"/>
                </a:lnTo>
                <a:lnTo>
                  <a:pt x="14916" y="9684"/>
                </a:lnTo>
                <a:lnTo>
                  <a:pt x="15767" y="9100"/>
                </a:lnTo>
                <a:lnTo>
                  <a:pt x="16108" y="8906"/>
                </a:lnTo>
                <a:lnTo>
                  <a:pt x="16449" y="8687"/>
                </a:lnTo>
                <a:close/>
                <a:moveTo>
                  <a:pt x="4842" y="8662"/>
                </a:moveTo>
                <a:lnTo>
                  <a:pt x="5329" y="9100"/>
                </a:lnTo>
                <a:lnTo>
                  <a:pt x="5791" y="9538"/>
                </a:lnTo>
                <a:lnTo>
                  <a:pt x="6375" y="10025"/>
                </a:lnTo>
                <a:lnTo>
                  <a:pt x="6691" y="10244"/>
                </a:lnTo>
                <a:lnTo>
                  <a:pt x="6862" y="10341"/>
                </a:lnTo>
                <a:lnTo>
                  <a:pt x="7032" y="10414"/>
                </a:lnTo>
                <a:lnTo>
                  <a:pt x="6886" y="10585"/>
                </a:lnTo>
                <a:lnTo>
                  <a:pt x="6716" y="10731"/>
                </a:lnTo>
                <a:lnTo>
                  <a:pt x="6375" y="10998"/>
                </a:lnTo>
                <a:lnTo>
                  <a:pt x="6010" y="11193"/>
                </a:lnTo>
                <a:lnTo>
                  <a:pt x="5621" y="11363"/>
                </a:lnTo>
                <a:lnTo>
                  <a:pt x="5450" y="10706"/>
                </a:lnTo>
                <a:lnTo>
                  <a:pt x="5231" y="10074"/>
                </a:lnTo>
                <a:lnTo>
                  <a:pt x="4964" y="9441"/>
                </a:lnTo>
                <a:lnTo>
                  <a:pt x="4696" y="8808"/>
                </a:lnTo>
                <a:lnTo>
                  <a:pt x="4720" y="8784"/>
                </a:lnTo>
                <a:lnTo>
                  <a:pt x="4842" y="8662"/>
                </a:lnTo>
                <a:close/>
                <a:moveTo>
                  <a:pt x="3382" y="8614"/>
                </a:moveTo>
                <a:lnTo>
                  <a:pt x="3480" y="8735"/>
                </a:lnTo>
                <a:lnTo>
                  <a:pt x="3626" y="8833"/>
                </a:lnTo>
                <a:lnTo>
                  <a:pt x="3334" y="9636"/>
                </a:lnTo>
                <a:lnTo>
                  <a:pt x="2993" y="10536"/>
                </a:lnTo>
                <a:lnTo>
                  <a:pt x="2871" y="11023"/>
                </a:lnTo>
                <a:lnTo>
                  <a:pt x="2823" y="11242"/>
                </a:lnTo>
                <a:lnTo>
                  <a:pt x="2798" y="11485"/>
                </a:lnTo>
                <a:lnTo>
                  <a:pt x="2531" y="11388"/>
                </a:lnTo>
                <a:lnTo>
                  <a:pt x="2263" y="11266"/>
                </a:lnTo>
                <a:lnTo>
                  <a:pt x="2020" y="11120"/>
                </a:lnTo>
                <a:lnTo>
                  <a:pt x="1776" y="10950"/>
                </a:lnTo>
                <a:lnTo>
                  <a:pt x="1509" y="10706"/>
                </a:lnTo>
                <a:lnTo>
                  <a:pt x="1265" y="10414"/>
                </a:lnTo>
                <a:lnTo>
                  <a:pt x="1606" y="10122"/>
                </a:lnTo>
                <a:lnTo>
                  <a:pt x="1971" y="9806"/>
                </a:lnTo>
                <a:lnTo>
                  <a:pt x="2652" y="9198"/>
                </a:lnTo>
                <a:lnTo>
                  <a:pt x="3017" y="8906"/>
                </a:lnTo>
                <a:lnTo>
                  <a:pt x="3382" y="8614"/>
                </a:lnTo>
                <a:close/>
                <a:moveTo>
                  <a:pt x="4574" y="8881"/>
                </a:moveTo>
                <a:lnTo>
                  <a:pt x="4939" y="10171"/>
                </a:lnTo>
                <a:lnTo>
                  <a:pt x="5280" y="11461"/>
                </a:lnTo>
                <a:lnTo>
                  <a:pt x="5012" y="11534"/>
                </a:lnTo>
                <a:lnTo>
                  <a:pt x="4623" y="11582"/>
                </a:lnTo>
                <a:lnTo>
                  <a:pt x="4234" y="11607"/>
                </a:lnTo>
                <a:lnTo>
                  <a:pt x="4234" y="11607"/>
                </a:lnTo>
                <a:lnTo>
                  <a:pt x="4258" y="11193"/>
                </a:lnTo>
                <a:lnTo>
                  <a:pt x="4258" y="10755"/>
                </a:lnTo>
                <a:lnTo>
                  <a:pt x="4258" y="9928"/>
                </a:lnTo>
                <a:lnTo>
                  <a:pt x="4307" y="8979"/>
                </a:lnTo>
                <a:lnTo>
                  <a:pt x="4428" y="8930"/>
                </a:lnTo>
                <a:lnTo>
                  <a:pt x="4574" y="8881"/>
                </a:lnTo>
                <a:close/>
                <a:moveTo>
                  <a:pt x="3918" y="8954"/>
                </a:moveTo>
                <a:lnTo>
                  <a:pt x="4039" y="8979"/>
                </a:lnTo>
                <a:lnTo>
                  <a:pt x="4039" y="9733"/>
                </a:lnTo>
                <a:lnTo>
                  <a:pt x="3991" y="10682"/>
                </a:lnTo>
                <a:lnTo>
                  <a:pt x="3991" y="11144"/>
                </a:lnTo>
                <a:lnTo>
                  <a:pt x="3991" y="11631"/>
                </a:lnTo>
                <a:lnTo>
                  <a:pt x="3480" y="11607"/>
                </a:lnTo>
                <a:lnTo>
                  <a:pt x="3212" y="11558"/>
                </a:lnTo>
                <a:lnTo>
                  <a:pt x="2969" y="11509"/>
                </a:lnTo>
                <a:lnTo>
                  <a:pt x="3066" y="11339"/>
                </a:lnTo>
                <a:lnTo>
                  <a:pt x="3139" y="11120"/>
                </a:lnTo>
                <a:lnTo>
                  <a:pt x="3261" y="10706"/>
                </a:lnTo>
                <a:lnTo>
                  <a:pt x="3382" y="10293"/>
                </a:lnTo>
                <a:lnTo>
                  <a:pt x="3504" y="9879"/>
                </a:lnTo>
                <a:lnTo>
                  <a:pt x="3699" y="9417"/>
                </a:lnTo>
                <a:lnTo>
                  <a:pt x="3893" y="8954"/>
                </a:lnTo>
                <a:close/>
                <a:moveTo>
                  <a:pt x="17690" y="8784"/>
                </a:moveTo>
                <a:lnTo>
                  <a:pt x="18079" y="9222"/>
                </a:lnTo>
                <a:lnTo>
                  <a:pt x="18468" y="9636"/>
                </a:lnTo>
                <a:lnTo>
                  <a:pt x="18979" y="10268"/>
                </a:lnTo>
                <a:lnTo>
                  <a:pt x="19247" y="10560"/>
                </a:lnTo>
                <a:lnTo>
                  <a:pt x="19539" y="10828"/>
                </a:lnTo>
                <a:lnTo>
                  <a:pt x="19247" y="11023"/>
                </a:lnTo>
                <a:lnTo>
                  <a:pt x="18955" y="11217"/>
                </a:lnTo>
                <a:lnTo>
                  <a:pt x="18663" y="11363"/>
                </a:lnTo>
                <a:lnTo>
                  <a:pt x="18371" y="11485"/>
                </a:lnTo>
                <a:lnTo>
                  <a:pt x="18103" y="11582"/>
                </a:lnTo>
                <a:lnTo>
                  <a:pt x="17860" y="11631"/>
                </a:lnTo>
                <a:lnTo>
                  <a:pt x="17811" y="11217"/>
                </a:lnTo>
                <a:lnTo>
                  <a:pt x="17738" y="10779"/>
                </a:lnTo>
                <a:lnTo>
                  <a:pt x="17592" y="9928"/>
                </a:lnTo>
                <a:lnTo>
                  <a:pt x="17519" y="9441"/>
                </a:lnTo>
                <a:lnTo>
                  <a:pt x="17471" y="8930"/>
                </a:lnTo>
                <a:lnTo>
                  <a:pt x="17519" y="8906"/>
                </a:lnTo>
                <a:lnTo>
                  <a:pt x="17617" y="8857"/>
                </a:lnTo>
                <a:lnTo>
                  <a:pt x="17690" y="8784"/>
                </a:lnTo>
                <a:close/>
                <a:moveTo>
                  <a:pt x="17154" y="9003"/>
                </a:moveTo>
                <a:lnTo>
                  <a:pt x="17227" y="9490"/>
                </a:lnTo>
                <a:lnTo>
                  <a:pt x="17300" y="9976"/>
                </a:lnTo>
                <a:lnTo>
                  <a:pt x="17422" y="10828"/>
                </a:lnTo>
                <a:lnTo>
                  <a:pt x="17471" y="11266"/>
                </a:lnTo>
                <a:lnTo>
                  <a:pt x="17544" y="11704"/>
                </a:lnTo>
                <a:lnTo>
                  <a:pt x="17300" y="11728"/>
                </a:lnTo>
                <a:lnTo>
                  <a:pt x="17033" y="11728"/>
                </a:lnTo>
                <a:lnTo>
                  <a:pt x="16765" y="11704"/>
                </a:lnTo>
                <a:lnTo>
                  <a:pt x="16522" y="11680"/>
                </a:lnTo>
                <a:lnTo>
                  <a:pt x="16254" y="11631"/>
                </a:lnTo>
                <a:lnTo>
                  <a:pt x="16011" y="11582"/>
                </a:lnTo>
                <a:lnTo>
                  <a:pt x="15767" y="11485"/>
                </a:lnTo>
                <a:lnTo>
                  <a:pt x="15524" y="11388"/>
                </a:lnTo>
                <a:lnTo>
                  <a:pt x="15694" y="11242"/>
                </a:lnTo>
                <a:lnTo>
                  <a:pt x="15840" y="11071"/>
                </a:lnTo>
                <a:lnTo>
                  <a:pt x="16108" y="10682"/>
                </a:lnTo>
                <a:lnTo>
                  <a:pt x="16351" y="10268"/>
                </a:lnTo>
                <a:lnTo>
                  <a:pt x="16570" y="9855"/>
                </a:lnTo>
                <a:lnTo>
                  <a:pt x="16789" y="9465"/>
                </a:lnTo>
                <a:lnTo>
                  <a:pt x="17008" y="9003"/>
                </a:lnTo>
                <a:close/>
                <a:moveTo>
                  <a:pt x="14624" y="0"/>
                </a:moveTo>
                <a:lnTo>
                  <a:pt x="14478" y="24"/>
                </a:lnTo>
                <a:lnTo>
                  <a:pt x="14332" y="73"/>
                </a:lnTo>
                <a:lnTo>
                  <a:pt x="14186" y="122"/>
                </a:lnTo>
                <a:lnTo>
                  <a:pt x="14064" y="219"/>
                </a:lnTo>
                <a:lnTo>
                  <a:pt x="14040" y="268"/>
                </a:lnTo>
                <a:lnTo>
                  <a:pt x="14015" y="292"/>
                </a:lnTo>
                <a:lnTo>
                  <a:pt x="14015" y="389"/>
                </a:lnTo>
                <a:lnTo>
                  <a:pt x="14064" y="487"/>
                </a:lnTo>
                <a:lnTo>
                  <a:pt x="14161" y="535"/>
                </a:lnTo>
                <a:lnTo>
                  <a:pt x="14161" y="779"/>
                </a:lnTo>
                <a:lnTo>
                  <a:pt x="14210" y="998"/>
                </a:lnTo>
                <a:lnTo>
                  <a:pt x="14259" y="1241"/>
                </a:lnTo>
                <a:lnTo>
                  <a:pt x="14332" y="1460"/>
                </a:lnTo>
                <a:lnTo>
                  <a:pt x="14648" y="2336"/>
                </a:lnTo>
                <a:lnTo>
                  <a:pt x="14745" y="2652"/>
                </a:lnTo>
                <a:lnTo>
                  <a:pt x="11655" y="2652"/>
                </a:lnTo>
                <a:lnTo>
                  <a:pt x="9928" y="2628"/>
                </a:lnTo>
                <a:lnTo>
                  <a:pt x="8614" y="2628"/>
                </a:lnTo>
                <a:lnTo>
                  <a:pt x="8419" y="2652"/>
                </a:lnTo>
                <a:lnTo>
                  <a:pt x="8200" y="2677"/>
                </a:lnTo>
                <a:lnTo>
                  <a:pt x="8054" y="2360"/>
                </a:lnTo>
                <a:lnTo>
                  <a:pt x="7665" y="1436"/>
                </a:lnTo>
                <a:lnTo>
                  <a:pt x="7567" y="1144"/>
                </a:lnTo>
                <a:lnTo>
                  <a:pt x="7494" y="1022"/>
                </a:lnTo>
                <a:lnTo>
                  <a:pt x="7397" y="900"/>
                </a:lnTo>
                <a:lnTo>
                  <a:pt x="7421" y="900"/>
                </a:lnTo>
                <a:lnTo>
                  <a:pt x="7835" y="973"/>
                </a:lnTo>
                <a:lnTo>
                  <a:pt x="8249" y="1071"/>
                </a:lnTo>
                <a:lnTo>
                  <a:pt x="8468" y="1095"/>
                </a:lnTo>
                <a:lnTo>
                  <a:pt x="8881" y="1095"/>
                </a:lnTo>
                <a:lnTo>
                  <a:pt x="9076" y="1046"/>
                </a:lnTo>
                <a:lnTo>
                  <a:pt x="9149" y="1022"/>
                </a:lnTo>
                <a:lnTo>
                  <a:pt x="9198" y="973"/>
                </a:lnTo>
                <a:lnTo>
                  <a:pt x="9246" y="925"/>
                </a:lnTo>
                <a:lnTo>
                  <a:pt x="9246" y="852"/>
                </a:lnTo>
                <a:lnTo>
                  <a:pt x="9246" y="779"/>
                </a:lnTo>
                <a:lnTo>
                  <a:pt x="9246" y="730"/>
                </a:lnTo>
                <a:lnTo>
                  <a:pt x="9198" y="657"/>
                </a:lnTo>
                <a:lnTo>
                  <a:pt x="9149" y="608"/>
                </a:lnTo>
                <a:lnTo>
                  <a:pt x="8954" y="535"/>
                </a:lnTo>
                <a:lnTo>
                  <a:pt x="8760" y="462"/>
                </a:lnTo>
                <a:lnTo>
                  <a:pt x="8541" y="389"/>
                </a:lnTo>
                <a:lnTo>
                  <a:pt x="8297" y="365"/>
                </a:lnTo>
                <a:lnTo>
                  <a:pt x="7835" y="316"/>
                </a:lnTo>
                <a:lnTo>
                  <a:pt x="7397" y="268"/>
                </a:lnTo>
                <a:lnTo>
                  <a:pt x="6570" y="146"/>
                </a:lnTo>
                <a:lnTo>
                  <a:pt x="6351" y="122"/>
                </a:lnTo>
                <a:lnTo>
                  <a:pt x="6132" y="97"/>
                </a:lnTo>
                <a:lnTo>
                  <a:pt x="5937" y="122"/>
                </a:lnTo>
                <a:lnTo>
                  <a:pt x="5742" y="146"/>
                </a:lnTo>
                <a:lnTo>
                  <a:pt x="5669" y="195"/>
                </a:lnTo>
                <a:lnTo>
                  <a:pt x="5621" y="219"/>
                </a:lnTo>
                <a:lnTo>
                  <a:pt x="5596" y="268"/>
                </a:lnTo>
                <a:lnTo>
                  <a:pt x="5572" y="341"/>
                </a:lnTo>
                <a:lnTo>
                  <a:pt x="5572" y="389"/>
                </a:lnTo>
                <a:lnTo>
                  <a:pt x="5596" y="438"/>
                </a:lnTo>
                <a:lnTo>
                  <a:pt x="5621" y="511"/>
                </a:lnTo>
                <a:lnTo>
                  <a:pt x="5694" y="535"/>
                </a:lnTo>
                <a:lnTo>
                  <a:pt x="5840" y="633"/>
                </a:lnTo>
                <a:lnTo>
                  <a:pt x="5986" y="681"/>
                </a:lnTo>
                <a:lnTo>
                  <a:pt x="6351" y="779"/>
                </a:lnTo>
                <a:lnTo>
                  <a:pt x="6716" y="827"/>
                </a:lnTo>
                <a:lnTo>
                  <a:pt x="7081" y="876"/>
                </a:lnTo>
                <a:lnTo>
                  <a:pt x="7056" y="1046"/>
                </a:lnTo>
                <a:lnTo>
                  <a:pt x="7056" y="1241"/>
                </a:lnTo>
                <a:lnTo>
                  <a:pt x="7105" y="1411"/>
                </a:lnTo>
                <a:lnTo>
                  <a:pt x="7154" y="1606"/>
                </a:lnTo>
                <a:lnTo>
                  <a:pt x="7324" y="1995"/>
                </a:lnTo>
                <a:lnTo>
                  <a:pt x="7470" y="2312"/>
                </a:lnTo>
                <a:lnTo>
                  <a:pt x="7762" y="3042"/>
                </a:lnTo>
                <a:lnTo>
                  <a:pt x="7665" y="3115"/>
                </a:lnTo>
                <a:lnTo>
                  <a:pt x="7567" y="3188"/>
                </a:lnTo>
                <a:lnTo>
                  <a:pt x="7397" y="3382"/>
                </a:lnTo>
                <a:lnTo>
                  <a:pt x="7105" y="3796"/>
                </a:lnTo>
                <a:lnTo>
                  <a:pt x="6594" y="4477"/>
                </a:lnTo>
                <a:lnTo>
                  <a:pt x="6521" y="4429"/>
                </a:lnTo>
                <a:lnTo>
                  <a:pt x="6448" y="4404"/>
                </a:lnTo>
                <a:lnTo>
                  <a:pt x="6375" y="4429"/>
                </a:lnTo>
                <a:lnTo>
                  <a:pt x="6059" y="4234"/>
                </a:lnTo>
                <a:lnTo>
                  <a:pt x="5718" y="4064"/>
                </a:lnTo>
                <a:lnTo>
                  <a:pt x="5353" y="3918"/>
                </a:lnTo>
                <a:lnTo>
                  <a:pt x="5012" y="3820"/>
                </a:lnTo>
                <a:lnTo>
                  <a:pt x="4647" y="3772"/>
                </a:lnTo>
                <a:lnTo>
                  <a:pt x="4282" y="3747"/>
                </a:lnTo>
                <a:lnTo>
                  <a:pt x="3893" y="3747"/>
                </a:lnTo>
                <a:lnTo>
                  <a:pt x="3528" y="3772"/>
                </a:lnTo>
                <a:lnTo>
                  <a:pt x="3188" y="3845"/>
                </a:lnTo>
                <a:lnTo>
                  <a:pt x="2823" y="3966"/>
                </a:lnTo>
                <a:lnTo>
                  <a:pt x="2482" y="4088"/>
                </a:lnTo>
                <a:lnTo>
                  <a:pt x="2141" y="4258"/>
                </a:lnTo>
                <a:lnTo>
                  <a:pt x="1825" y="4453"/>
                </a:lnTo>
                <a:lnTo>
                  <a:pt x="1509" y="4672"/>
                </a:lnTo>
                <a:lnTo>
                  <a:pt x="1241" y="4915"/>
                </a:lnTo>
                <a:lnTo>
                  <a:pt x="973" y="5207"/>
                </a:lnTo>
                <a:lnTo>
                  <a:pt x="706" y="5548"/>
                </a:lnTo>
                <a:lnTo>
                  <a:pt x="487" y="5913"/>
                </a:lnTo>
                <a:lnTo>
                  <a:pt x="316" y="6302"/>
                </a:lnTo>
                <a:lnTo>
                  <a:pt x="195" y="6716"/>
                </a:lnTo>
                <a:lnTo>
                  <a:pt x="73" y="7129"/>
                </a:lnTo>
                <a:lnTo>
                  <a:pt x="24" y="7567"/>
                </a:lnTo>
                <a:lnTo>
                  <a:pt x="0" y="8005"/>
                </a:lnTo>
                <a:lnTo>
                  <a:pt x="24" y="8443"/>
                </a:lnTo>
                <a:lnTo>
                  <a:pt x="73" y="8881"/>
                </a:lnTo>
                <a:lnTo>
                  <a:pt x="170" y="9295"/>
                </a:lnTo>
                <a:lnTo>
                  <a:pt x="292" y="9709"/>
                </a:lnTo>
                <a:lnTo>
                  <a:pt x="462" y="10122"/>
                </a:lnTo>
                <a:lnTo>
                  <a:pt x="657" y="10487"/>
                </a:lnTo>
                <a:lnTo>
                  <a:pt x="900" y="10852"/>
                </a:lnTo>
                <a:lnTo>
                  <a:pt x="1192" y="11169"/>
                </a:lnTo>
                <a:lnTo>
                  <a:pt x="1484" y="11461"/>
                </a:lnTo>
                <a:lnTo>
                  <a:pt x="1679" y="11607"/>
                </a:lnTo>
                <a:lnTo>
                  <a:pt x="1874" y="11728"/>
                </a:lnTo>
                <a:lnTo>
                  <a:pt x="2068" y="11826"/>
                </a:lnTo>
                <a:lnTo>
                  <a:pt x="2287" y="11923"/>
                </a:lnTo>
                <a:lnTo>
                  <a:pt x="2506" y="11996"/>
                </a:lnTo>
                <a:lnTo>
                  <a:pt x="2725" y="12045"/>
                </a:lnTo>
                <a:lnTo>
                  <a:pt x="3163" y="12142"/>
                </a:lnTo>
                <a:lnTo>
                  <a:pt x="3626" y="12166"/>
                </a:lnTo>
                <a:lnTo>
                  <a:pt x="4088" y="12166"/>
                </a:lnTo>
                <a:lnTo>
                  <a:pt x="4550" y="12142"/>
                </a:lnTo>
                <a:lnTo>
                  <a:pt x="4988" y="12093"/>
                </a:lnTo>
                <a:lnTo>
                  <a:pt x="5450" y="11996"/>
                </a:lnTo>
                <a:lnTo>
                  <a:pt x="5840" y="11874"/>
                </a:lnTo>
                <a:lnTo>
                  <a:pt x="6229" y="11704"/>
                </a:lnTo>
                <a:lnTo>
                  <a:pt x="6594" y="11485"/>
                </a:lnTo>
                <a:lnTo>
                  <a:pt x="6910" y="11217"/>
                </a:lnTo>
                <a:lnTo>
                  <a:pt x="7202" y="10925"/>
                </a:lnTo>
                <a:lnTo>
                  <a:pt x="7494" y="10585"/>
                </a:lnTo>
                <a:lnTo>
                  <a:pt x="7738" y="10220"/>
                </a:lnTo>
                <a:lnTo>
                  <a:pt x="7981" y="9806"/>
                </a:lnTo>
                <a:lnTo>
                  <a:pt x="8151" y="9368"/>
                </a:lnTo>
                <a:lnTo>
                  <a:pt x="8297" y="8881"/>
                </a:lnTo>
                <a:lnTo>
                  <a:pt x="8395" y="8395"/>
                </a:lnTo>
                <a:lnTo>
                  <a:pt x="10244" y="8346"/>
                </a:lnTo>
                <a:lnTo>
                  <a:pt x="10293" y="8419"/>
                </a:lnTo>
                <a:lnTo>
                  <a:pt x="10366" y="8443"/>
                </a:lnTo>
                <a:lnTo>
                  <a:pt x="10439" y="8468"/>
                </a:lnTo>
                <a:lnTo>
                  <a:pt x="10512" y="8443"/>
                </a:lnTo>
                <a:lnTo>
                  <a:pt x="10585" y="8395"/>
                </a:lnTo>
                <a:lnTo>
                  <a:pt x="10633" y="8346"/>
                </a:lnTo>
                <a:lnTo>
                  <a:pt x="10682" y="8273"/>
                </a:lnTo>
                <a:lnTo>
                  <a:pt x="10682" y="8200"/>
                </a:lnTo>
                <a:lnTo>
                  <a:pt x="10925" y="7981"/>
                </a:lnTo>
                <a:lnTo>
                  <a:pt x="11169" y="7762"/>
                </a:lnTo>
                <a:lnTo>
                  <a:pt x="11582" y="7300"/>
                </a:lnTo>
                <a:lnTo>
                  <a:pt x="12190" y="6618"/>
                </a:lnTo>
                <a:lnTo>
                  <a:pt x="12799" y="5913"/>
                </a:lnTo>
                <a:lnTo>
                  <a:pt x="13894" y="4623"/>
                </a:lnTo>
                <a:lnTo>
                  <a:pt x="14964" y="3285"/>
                </a:lnTo>
                <a:lnTo>
                  <a:pt x="15329" y="4258"/>
                </a:lnTo>
                <a:lnTo>
                  <a:pt x="14964" y="4429"/>
                </a:lnTo>
                <a:lnTo>
                  <a:pt x="14648" y="4623"/>
                </a:lnTo>
                <a:lnTo>
                  <a:pt x="14332" y="4866"/>
                </a:lnTo>
                <a:lnTo>
                  <a:pt x="14040" y="5110"/>
                </a:lnTo>
                <a:lnTo>
                  <a:pt x="13796" y="5402"/>
                </a:lnTo>
                <a:lnTo>
                  <a:pt x="13553" y="5718"/>
                </a:lnTo>
                <a:lnTo>
                  <a:pt x="13358" y="6034"/>
                </a:lnTo>
                <a:lnTo>
                  <a:pt x="13188" y="6375"/>
                </a:lnTo>
                <a:lnTo>
                  <a:pt x="13042" y="6740"/>
                </a:lnTo>
                <a:lnTo>
                  <a:pt x="12945" y="7105"/>
                </a:lnTo>
                <a:lnTo>
                  <a:pt x="12872" y="7494"/>
                </a:lnTo>
                <a:lnTo>
                  <a:pt x="12823" y="7859"/>
                </a:lnTo>
                <a:lnTo>
                  <a:pt x="12823" y="8249"/>
                </a:lnTo>
                <a:lnTo>
                  <a:pt x="12847" y="8638"/>
                </a:lnTo>
                <a:lnTo>
                  <a:pt x="12920" y="9027"/>
                </a:lnTo>
                <a:lnTo>
                  <a:pt x="13018" y="9417"/>
                </a:lnTo>
                <a:lnTo>
                  <a:pt x="13188" y="9830"/>
                </a:lnTo>
                <a:lnTo>
                  <a:pt x="13383" y="10244"/>
                </a:lnTo>
                <a:lnTo>
                  <a:pt x="13626" y="10585"/>
                </a:lnTo>
                <a:lnTo>
                  <a:pt x="13918" y="10925"/>
                </a:lnTo>
                <a:lnTo>
                  <a:pt x="14210" y="11217"/>
                </a:lnTo>
                <a:lnTo>
                  <a:pt x="14551" y="11485"/>
                </a:lnTo>
                <a:lnTo>
                  <a:pt x="14916" y="11704"/>
                </a:lnTo>
                <a:lnTo>
                  <a:pt x="15305" y="11874"/>
                </a:lnTo>
                <a:lnTo>
                  <a:pt x="15694" y="12020"/>
                </a:lnTo>
                <a:lnTo>
                  <a:pt x="16108" y="12142"/>
                </a:lnTo>
                <a:lnTo>
                  <a:pt x="16522" y="12215"/>
                </a:lnTo>
                <a:lnTo>
                  <a:pt x="16960" y="12239"/>
                </a:lnTo>
                <a:lnTo>
                  <a:pt x="17398" y="12239"/>
                </a:lnTo>
                <a:lnTo>
                  <a:pt x="17836" y="12191"/>
                </a:lnTo>
                <a:lnTo>
                  <a:pt x="18249" y="12093"/>
                </a:lnTo>
                <a:lnTo>
                  <a:pt x="18687" y="11947"/>
                </a:lnTo>
                <a:lnTo>
                  <a:pt x="19052" y="11777"/>
                </a:lnTo>
                <a:lnTo>
                  <a:pt x="19442" y="11582"/>
                </a:lnTo>
                <a:lnTo>
                  <a:pt x="19782" y="11339"/>
                </a:lnTo>
                <a:lnTo>
                  <a:pt x="20123" y="11096"/>
                </a:lnTo>
                <a:lnTo>
                  <a:pt x="20439" y="10804"/>
                </a:lnTo>
                <a:lnTo>
                  <a:pt x="20707" y="10487"/>
                </a:lnTo>
                <a:lnTo>
                  <a:pt x="20974" y="10147"/>
                </a:lnTo>
                <a:lnTo>
                  <a:pt x="21193" y="9782"/>
                </a:lnTo>
                <a:lnTo>
                  <a:pt x="21388" y="9417"/>
                </a:lnTo>
                <a:lnTo>
                  <a:pt x="21534" y="9027"/>
                </a:lnTo>
                <a:lnTo>
                  <a:pt x="21631" y="8614"/>
                </a:lnTo>
                <a:lnTo>
                  <a:pt x="21680" y="8224"/>
                </a:lnTo>
                <a:lnTo>
                  <a:pt x="21704" y="7811"/>
                </a:lnTo>
                <a:lnTo>
                  <a:pt x="21656" y="7397"/>
                </a:lnTo>
                <a:lnTo>
                  <a:pt x="21583" y="6983"/>
                </a:lnTo>
                <a:lnTo>
                  <a:pt x="21412" y="6570"/>
                </a:lnTo>
                <a:lnTo>
                  <a:pt x="21218" y="6180"/>
                </a:lnTo>
                <a:lnTo>
                  <a:pt x="20974" y="5791"/>
                </a:lnTo>
                <a:lnTo>
                  <a:pt x="20682" y="5450"/>
                </a:lnTo>
                <a:lnTo>
                  <a:pt x="20342" y="5110"/>
                </a:lnTo>
                <a:lnTo>
                  <a:pt x="20001" y="4818"/>
                </a:lnTo>
                <a:lnTo>
                  <a:pt x="19636" y="4526"/>
                </a:lnTo>
                <a:lnTo>
                  <a:pt x="19247" y="4307"/>
                </a:lnTo>
                <a:lnTo>
                  <a:pt x="18858" y="4088"/>
                </a:lnTo>
                <a:lnTo>
                  <a:pt x="18493" y="3942"/>
                </a:lnTo>
                <a:lnTo>
                  <a:pt x="18103" y="3845"/>
                </a:lnTo>
                <a:lnTo>
                  <a:pt x="17738" y="3772"/>
                </a:lnTo>
                <a:lnTo>
                  <a:pt x="17349" y="3747"/>
                </a:lnTo>
                <a:lnTo>
                  <a:pt x="16960" y="3747"/>
                </a:lnTo>
                <a:lnTo>
                  <a:pt x="16570" y="3820"/>
                </a:lnTo>
                <a:lnTo>
                  <a:pt x="16205" y="3918"/>
                </a:lnTo>
                <a:lnTo>
                  <a:pt x="15840" y="4039"/>
                </a:lnTo>
                <a:lnTo>
                  <a:pt x="15159" y="2214"/>
                </a:lnTo>
                <a:lnTo>
                  <a:pt x="15013" y="1801"/>
                </a:lnTo>
                <a:lnTo>
                  <a:pt x="14891" y="1387"/>
                </a:lnTo>
                <a:lnTo>
                  <a:pt x="14721" y="973"/>
                </a:lnTo>
                <a:lnTo>
                  <a:pt x="14648" y="779"/>
                </a:lnTo>
                <a:lnTo>
                  <a:pt x="14526" y="584"/>
                </a:lnTo>
                <a:lnTo>
                  <a:pt x="14794" y="560"/>
                </a:lnTo>
                <a:lnTo>
                  <a:pt x="15256" y="560"/>
                </a:lnTo>
                <a:lnTo>
                  <a:pt x="15475" y="584"/>
                </a:lnTo>
                <a:lnTo>
                  <a:pt x="15694" y="633"/>
                </a:lnTo>
                <a:lnTo>
                  <a:pt x="15816" y="657"/>
                </a:lnTo>
                <a:lnTo>
                  <a:pt x="15840" y="706"/>
                </a:lnTo>
                <a:lnTo>
                  <a:pt x="15865" y="730"/>
                </a:lnTo>
                <a:lnTo>
                  <a:pt x="15865" y="852"/>
                </a:lnTo>
                <a:lnTo>
                  <a:pt x="15840" y="1022"/>
                </a:lnTo>
                <a:lnTo>
                  <a:pt x="15743" y="1119"/>
                </a:lnTo>
                <a:lnTo>
                  <a:pt x="15646" y="1217"/>
                </a:lnTo>
                <a:lnTo>
                  <a:pt x="15621" y="1314"/>
                </a:lnTo>
                <a:lnTo>
                  <a:pt x="15621" y="1387"/>
                </a:lnTo>
                <a:lnTo>
                  <a:pt x="15646" y="1411"/>
                </a:lnTo>
                <a:lnTo>
                  <a:pt x="15670" y="1436"/>
                </a:lnTo>
                <a:lnTo>
                  <a:pt x="15743" y="1484"/>
                </a:lnTo>
                <a:lnTo>
                  <a:pt x="15840" y="1484"/>
                </a:lnTo>
                <a:lnTo>
                  <a:pt x="16011" y="1387"/>
                </a:lnTo>
                <a:lnTo>
                  <a:pt x="16157" y="1265"/>
                </a:lnTo>
                <a:lnTo>
                  <a:pt x="16278" y="1119"/>
                </a:lnTo>
                <a:lnTo>
                  <a:pt x="16376" y="949"/>
                </a:lnTo>
                <a:lnTo>
                  <a:pt x="16424" y="779"/>
                </a:lnTo>
                <a:lnTo>
                  <a:pt x="16424" y="681"/>
                </a:lnTo>
                <a:lnTo>
                  <a:pt x="16400" y="584"/>
                </a:lnTo>
                <a:lnTo>
                  <a:pt x="16376" y="511"/>
                </a:lnTo>
                <a:lnTo>
                  <a:pt x="16327" y="414"/>
                </a:lnTo>
                <a:lnTo>
                  <a:pt x="16254" y="341"/>
                </a:lnTo>
                <a:lnTo>
                  <a:pt x="16157" y="268"/>
                </a:lnTo>
                <a:lnTo>
                  <a:pt x="15938" y="170"/>
                </a:lnTo>
                <a:lnTo>
                  <a:pt x="15719" y="97"/>
                </a:lnTo>
                <a:lnTo>
                  <a:pt x="15475" y="49"/>
                </a:lnTo>
                <a:lnTo>
                  <a:pt x="15232" y="24"/>
                </a:lnTo>
                <a:lnTo>
                  <a:pt x="1494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48"/>
          <p:cNvSpPr/>
          <p:nvPr/>
        </p:nvSpPr>
        <p:spPr>
          <a:xfrm>
            <a:off x="1117834" y="4200405"/>
            <a:ext cx="338023" cy="355894"/>
          </a:xfrm>
          <a:custGeom>
            <a:rect b="b" l="l" r="r" t="t"/>
            <a:pathLst>
              <a:path extrusionOk="0" h="18421" w="17496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48"/>
          <p:cNvSpPr/>
          <p:nvPr/>
        </p:nvSpPr>
        <p:spPr>
          <a:xfrm>
            <a:off x="1624104" y="4180197"/>
            <a:ext cx="371852" cy="383618"/>
          </a:xfrm>
          <a:custGeom>
            <a:rect b="b" l="l" r="r" t="t"/>
            <a:pathLst>
              <a:path extrusionOk="0" h="19856" w="19247">
                <a:moveTo>
                  <a:pt x="12531" y="585"/>
                </a:moveTo>
                <a:lnTo>
                  <a:pt x="12799" y="609"/>
                </a:lnTo>
                <a:lnTo>
                  <a:pt x="13066" y="658"/>
                </a:lnTo>
                <a:lnTo>
                  <a:pt x="13334" y="755"/>
                </a:lnTo>
                <a:lnTo>
                  <a:pt x="13577" y="877"/>
                </a:lnTo>
                <a:lnTo>
                  <a:pt x="13796" y="1022"/>
                </a:lnTo>
                <a:lnTo>
                  <a:pt x="13967" y="1168"/>
                </a:lnTo>
                <a:lnTo>
                  <a:pt x="14137" y="1363"/>
                </a:lnTo>
                <a:lnTo>
                  <a:pt x="14283" y="1558"/>
                </a:lnTo>
                <a:lnTo>
                  <a:pt x="14380" y="1777"/>
                </a:lnTo>
                <a:lnTo>
                  <a:pt x="14478" y="1996"/>
                </a:lnTo>
                <a:lnTo>
                  <a:pt x="14526" y="2239"/>
                </a:lnTo>
                <a:lnTo>
                  <a:pt x="14551" y="2482"/>
                </a:lnTo>
                <a:lnTo>
                  <a:pt x="14551" y="2750"/>
                </a:lnTo>
                <a:lnTo>
                  <a:pt x="14478" y="3018"/>
                </a:lnTo>
                <a:lnTo>
                  <a:pt x="14380" y="3285"/>
                </a:lnTo>
                <a:lnTo>
                  <a:pt x="14234" y="3529"/>
                </a:lnTo>
                <a:lnTo>
                  <a:pt x="14088" y="3748"/>
                </a:lnTo>
                <a:lnTo>
                  <a:pt x="13894" y="3967"/>
                </a:lnTo>
                <a:lnTo>
                  <a:pt x="13529" y="4356"/>
                </a:lnTo>
                <a:lnTo>
                  <a:pt x="13261" y="4575"/>
                </a:lnTo>
                <a:lnTo>
                  <a:pt x="12993" y="4794"/>
                </a:lnTo>
                <a:lnTo>
                  <a:pt x="12702" y="4989"/>
                </a:lnTo>
                <a:lnTo>
                  <a:pt x="12410" y="5159"/>
                </a:lnTo>
                <a:lnTo>
                  <a:pt x="12118" y="5329"/>
                </a:lnTo>
                <a:lnTo>
                  <a:pt x="11801" y="5475"/>
                </a:lnTo>
                <a:lnTo>
                  <a:pt x="11509" y="5597"/>
                </a:lnTo>
                <a:lnTo>
                  <a:pt x="11169" y="5719"/>
                </a:lnTo>
                <a:lnTo>
                  <a:pt x="11509" y="5524"/>
                </a:lnTo>
                <a:lnTo>
                  <a:pt x="11801" y="5305"/>
                </a:lnTo>
                <a:lnTo>
                  <a:pt x="12093" y="5062"/>
                </a:lnTo>
                <a:lnTo>
                  <a:pt x="12361" y="4794"/>
                </a:lnTo>
                <a:lnTo>
                  <a:pt x="12531" y="4575"/>
                </a:lnTo>
                <a:lnTo>
                  <a:pt x="12702" y="4332"/>
                </a:lnTo>
                <a:lnTo>
                  <a:pt x="12847" y="4064"/>
                </a:lnTo>
                <a:lnTo>
                  <a:pt x="12945" y="3772"/>
                </a:lnTo>
                <a:lnTo>
                  <a:pt x="12993" y="3626"/>
                </a:lnTo>
                <a:lnTo>
                  <a:pt x="12993" y="3480"/>
                </a:lnTo>
                <a:lnTo>
                  <a:pt x="12993" y="3358"/>
                </a:lnTo>
                <a:lnTo>
                  <a:pt x="12993" y="3212"/>
                </a:lnTo>
                <a:lnTo>
                  <a:pt x="12945" y="3066"/>
                </a:lnTo>
                <a:lnTo>
                  <a:pt x="12872" y="2945"/>
                </a:lnTo>
                <a:lnTo>
                  <a:pt x="12774" y="2823"/>
                </a:lnTo>
                <a:lnTo>
                  <a:pt x="12653" y="2726"/>
                </a:lnTo>
                <a:lnTo>
                  <a:pt x="12531" y="2653"/>
                </a:lnTo>
                <a:lnTo>
                  <a:pt x="12410" y="2580"/>
                </a:lnTo>
                <a:lnTo>
                  <a:pt x="12264" y="2531"/>
                </a:lnTo>
                <a:lnTo>
                  <a:pt x="12142" y="2482"/>
                </a:lnTo>
                <a:lnTo>
                  <a:pt x="12020" y="2482"/>
                </a:lnTo>
                <a:lnTo>
                  <a:pt x="11899" y="2458"/>
                </a:lnTo>
                <a:lnTo>
                  <a:pt x="11655" y="2507"/>
                </a:lnTo>
                <a:lnTo>
                  <a:pt x="11412" y="2604"/>
                </a:lnTo>
                <a:lnTo>
                  <a:pt x="11169" y="2726"/>
                </a:lnTo>
                <a:lnTo>
                  <a:pt x="10950" y="2920"/>
                </a:lnTo>
                <a:lnTo>
                  <a:pt x="10755" y="3115"/>
                </a:lnTo>
                <a:lnTo>
                  <a:pt x="10560" y="3358"/>
                </a:lnTo>
                <a:lnTo>
                  <a:pt x="10390" y="3626"/>
                </a:lnTo>
                <a:lnTo>
                  <a:pt x="10220" y="3918"/>
                </a:lnTo>
                <a:lnTo>
                  <a:pt x="10098" y="4210"/>
                </a:lnTo>
                <a:lnTo>
                  <a:pt x="9976" y="4526"/>
                </a:lnTo>
                <a:lnTo>
                  <a:pt x="9879" y="4818"/>
                </a:lnTo>
                <a:lnTo>
                  <a:pt x="9806" y="5135"/>
                </a:lnTo>
                <a:lnTo>
                  <a:pt x="9782" y="5427"/>
                </a:lnTo>
                <a:lnTo>
                  <a:pt x="9684" y="4964"/>
                </a:lnTo>
                <a:lnTo>
                  <a:pt x="9636" y="4526"/>
                </a:lnTo>
                <a:lnTo>
                  <a:pt x="9611" y="4234"/>
                </a:lnTo>
                <a:lnTo>
                  <a:pt x="9611" y="3942"/>
                </a:lnTo>
                <a:lnTo>
                  <a:pt x="9636" y="3675"/>
                </a:lnTo>
                <a:lnTo>
                  <a:pt x="9660" y="3383"/>
                </a:lnTo>
                <a:lnTo>
                  <a:pt x="9709" y="3115"/>
                </a:lnTo>
                <a:lnTo>
                  <a:pt x="9782" y="2823"/>
                </a:lnTo>
                <a:lnTo>
                  <a:pt x="9879" y="2555"/>
                </a:lnTo>
                <a:lnTo>
                  <a:pt x="10001" y="2288"/>
                </a:lnTo>
                <a:lnTo>
                  <a:pt x="10122" y="2044"/>
                </a:lnTo>
                <a:lnTo>
                  <a:pt x="10268" y="1825"/>
                </a:lnTo>
                <a:lnTo>
                  <a:pt x="10439" y="1606"/>
                </a:lnTo>
                <a:lnTo>
                  <a:pt x="10633" y="1412"/>
                </a:lnTo>
                <a:lnTo>
                  <a:pt x="10828" y="1241"/>
                </a:lnTo>
                <a:lnTo>
                  <a:pt x="11047" y="1071"/>
                </a:lnTo>
                <a:lnTo>
                  <a:pt x="11266" y="925"/>
                </a:lnTo>
                <a:lnTo>
                  <a:pt x="11509" y="804"/>
                </a:lnTo>
                <a:lnTo>
                  <a:pt x="11753" y="706"/>
                </a:lnTo>
                <a:lnTo>
                  <a:pt x="12020" y="633"/>
                </a:lnTo>
                <a:lnTo>
                  <a:pt x="12264" y="609"/>
                </a:lnTo>
                <a:lnTo>
                  <a:pt x="12531" y="585"/>
                </a:lnTo>
                <a:close/>
                <a:moveTo>
                  <a:pt x="7300" y="3626"/>
                </a:moveTo>
                <a:lnTo>
                  <a:pt x="7470" y="3675"/>
                </a:lnTo>
                <a:lnTo>
                  <a:pt x="7616" y="3723"/>
                </a:lnTo>
                <a:lnTo>
                  <a:pt x="7762" y="3796"/>
                </a:lnTo>
                <a:lnTo>
                  <a:pt x="7859" y="3869"/>
                </a:lnTo>
                <a:lnTo>
                  <a:pt x="7981" y="3967"/>
                </a:lnTo>
                <a:lnTo>
                  <a:pt x="8176" y="4186"/>
                </a:lnTo>
                <a:lnTo>
                  <a:pt x="8346" y="4405"/>
                </a:lnTo>
                <a:lnTo>
                  <a:pt x="8492" y="4648"/>
                </a:lnTo>
                <a:lnTo>
                  <a:pt x="8638" y="4916"/>
                </a:lnTo>
                <a:lnTo>
                  <a:pt x="8784" y="5183"/>
                </a:lnTo>
                <a:lnTo>
                  <a:pt x="8930" y="5475"/>
                </a:lnTo>
                <a:lnTo>
                  <a:pt x="9076" y="5743"/>
                </a:lnTo>
                <a:lnTo>
                  <a:pt x="8735" y="5646"/>
                </a:lnTo>
                <a:lnTo>
                  <a:pt x="8395" y="5524"/>
                </a:lnTo>
                <a:lnTo>
                  <a:pt x="8054" y="5378"/>
                </a:lnTo>
                <a:lnTo>
                  <a:pt x="7762" y="5208"/>
                </a:lnTo>
                <a:lnTo>
                  <a:pt x="7470" y="5013"/>
                </a:lnTo>
                <a:lnTo>
                  <a:pt x="7178" y="4794"/>
                </a:lnTo>
                <a:lnTo>
                  <a:pt x="6935" y="4502"/>
                </a:lnTo>
                <a:lnTo>
                  <a:pt x="6716" y="4210"/>
                </a:lnTo>
                <a:lnTo>
                  <a:pt x="6643" y="4064"/>
                </a:lnTo>
                <a:lnTo>
                  <a:pt x="6643" y="3942"/>
                </a:lnTo>
                <a:lnTo>
                  <a:pt x="6667" y="3845"/>
                </a:lnTo>
                <a:lnTo>
                  <a:pt x="6740" y="3772"/>
                </a:lnTo>
                <a:lnTo>
                  <a:pt x="6837" y="3723"/>
                </a:lnTo>
                <a:lnTo>
                  <a:pt x="6935" y="3675"/>
                </a:lnTo>
                <a:lnTo>
                  <a:pt x="7129" y="3626"/>
                </a:lnTo>
                <a:close/>
                <a:moveTo>
                  <a:pt x="11972" y="2847"/>
                </a:moveTo>
                <a:lnTo>
                  <a:pt x="12166" y="2872"/>
                </a:lnTo>
                <a:lnTo>
                  <a:pt x="12361" y="2945"/>
                </a:lnTo>
                <a:lnTo>
                  <a:pt x="12434" y="2993"/>
                </a:lnTo>
                <a:lnTo>
                  <a:pt x="12507" y="3066"/>
                </a:lnTo>
                <a:lnTo>
                  <a:pt x="12556" y="3139"/>
                </a:lnTo>
                <a:lnTo>
                  <a:pt x="12604" y="3237"/>
                </a:lnTo>
                <a:lnTo>
                  <a:pt x="12629" y="3334"/>
                </a:lnTo>
                <a:lnTo>
                  <a:pt x="12653" y="3456"/>
                </a:lnTo>
                <a:lnTo>
                  <a:pt x="12653" y="3626"/>
                </a:lnTo>
                <a:lnTo>
                  <a:pt x="12629" y="3772"/>
                </a:lnTo>
                <a:lnTo>
                  <a:pt x="12580" y="3918"/>
                </a:lnTo>
                <a:lnTo>
                  <a:pt x="12531" y="4064"/>
                </a:lnTo>
                <a:lnTo>
                  <a:pt x="12434" y="4186"/>
                </a:lnTo>
                <a:lnTo>
                  <a:pt x="12337" y="4332"/>
                </a:lnTo>
                <a:lnTo>
                  <a:pt x="12118" y="4599"/>
                </a:lnTo>
                <a:lnTo>
                  <a:pt x="11850" y="4818"/>
                </a:lnTo>
                <a:lnTo>
                  <a:pt x="11582" y="5037"/>
                </a:lnTo>
                <a:lnTo>
                  <a:pt x="11315" y="5208"/>
                </a:lnTo>
                <a:lnTo>
                  <a:pt x="11071" y="5354"/>
                </a:lnTo>
                <a:lnTo>
                  <a:pt x="10828" y="5475"/>
                </a:lnTo>
                <a:lnTo>
                  <a:pt x="10585" y="5573"/>
                </a:lnTo>
                <a:lnTo>
                  <a:pt x="10317" y="5646"/>
                </a:lnTo>
                <a:lnTo>
                  <a:pt x="10074" y="5743"/>
                </a:lnTo>
                <a:lnTo>
                  <a:pt x="10098" y="5451"/>
                </a:lnTo>
                <a:lnTo>
                  <a:pt x="10122" y="5135"/>
                </a:lnTo>
                <a:lnTo>
                  <a:pt x="10195" y="4843"/>
                </a:lnTo>
                <a:lnTo>
                  <a:pt x="10293" y="4551"/>
                </a:lnTo>
                <a:lnTo>
                  <a:pt x="10414" y="4283"/>
                </a:lnTo>
                <a:lnTo>
                  <a:pt x="10536" y="4015"/>
                </a:lnTo>
                <a:lnTo>
                  <a:pt x="10706" y="3748"/>
                </a:lnTo>
                <a:lnTo>
                  <a:pt x="10901" y="3480"/>
                </a:lnTo>
                <a:lnTo>
                  <a:pt x="11144" y="3237"/>
                </a:lnTo>
                <a:lnTo>
                  <a:pt x="11388" y="3042"/>
                </a:lnTo>
                <a:lnTo>
                  <a:pt x="11582" y="2920"/>
                </a:lnTo>
                <a:lnTo>
                  <a:pt x="11777" y="2872"/>
                </a:lnTo>
                <a:lnTo>
                  <a:pt x="11972" y="2847"/>
                </a:lnTo>
                <a:close/>
                <a:moveTo>
                  <a:pt x="5231" y="658"/>
                </a:moveTo>
                <a:lnTo>
                  <a:pt x="5499" y="682"/>
                </a:lnTo>
                <a:lnTo>
                  <a:pt x="5767" y="731"/>
                </a:lnTo>
                <a:lnTo>
                  <a:pt x="6034" y="779"/>
                </a:lnTo>
                <a:lnTo>
                  <a:pt x="6302" y="877"/>
                </a:lnTo>
                <a:lnTo>
                  <a:pt x="6545" y="1022"/>
                </a:lnTo>
                <a:lnTo>
                  <a:pt x="6789" y="1168"/>
                </a:lnTo>
                <a:lnTo>
                  <a:pt x="7032" y="1339"/>
                </a:lnTo>
                <a:lnTo>
                  <a:pt x="7251" y="1509"/>
                </a:lnTo>
                <a:lnTo>
                  <a:pt x="7446" y="1728"/>
                </a:lnTo>
                <a:lnTo>
                  <a:pt x="7640" y="1923"/>
                </a:lnTo>
                <a:lnTo>
                  <a:pt x="7811" y="2142"/>
                </a:lnTo>
                <a:lnTo>
                  <a:pt x="7957" y="2385"/>
                </a:lnTo>
                <a:lnTo>
                  <a:pt x="8103" y="2604"/>
                </a:lnTo>
                <a:lnTo>
                  <a:pt x="8370" y="3091"/>
                </a:lnTo>
                <a:lnTo>
                  <a:pt x="8589" y="3602"/>
                </a:lnTo>
                <a:lnTo>
                  <a:pt x="8760" y="4137"/>
                </a:lnTo>
                <a:lnTo>
                  <a:pt x="8857" y="4478"/>
                </a:lnTo>
                <a:lnTo>
                  <a:pt x="8735" y="4259"/>
                </a:lnTo>
                <a:lnTo>
                  <a:pt x="8589" y="4064"/>
                </a:lnTo>
                <a:lnTo>
                  <a:pt x="8419" y="3845"/>
                </a:lnTo>
                <a:lnTo>
                  <a:pt x="8249" y="3675"/>
                </a:lnTo>
                <a:lnTo>
                  <a:pt x="8054" y="3504"/>
                </a:lnTo>
                <a:lnTo>
                  <a:pt x="7811" y="3358"/>
                </a:lnTo>
                <a:lnTo>
                  <a:pt x="7543" y="3261"/>
                </a:lnTo>
                <a:lnTo>
                  <a:pt x="7275" y="3188"/>
                </a:lnTo>
                <a:lnTo>
                  <a:pt x="6862" y="3188"/>
                </a:lnTo>
                <a:lnTo>
                  <a:pt x="6716" y="3237"/>
                </a:lnTo>
                <a:lnTo>
                  <a:pt x="6618" y="3285"/>
                </a:lnTo>
                <a:lnTo>
                  <a:pt x="6497" y="3358"/>
                </a:lnTo>
                <a:lnTo>
                  <a:pt x="6399" y="3456"/>
                </a:lnTo>
                <a:lnTo>
                  <a:pt x="6326" y="3577"/>
                </a:lnTo>
                <a:lnTo>
                  <a:pt x="6253" y="3723"/>
                </a:lnTo>
                <a:lnTo>
                  <a:pt x="6229" y="3845"/>
                </a:lnTo>
                <a:lnTo>
                  <a:pt x="6205" y="3991"/>
                </a:lnTo>
                <a:lnTo>
                  <a:pt x="6229" y="4113"/>
                </a:lnTo>
                <a:lnTo>
                  <a:pt x="6253" y="4234"/>
                </a:lnTo>
                <a:lnTo>
                  <a:pt x="6302" y="4356"/>
                </a:lnTo>
                <a:lnTo>
                  <a:pt x="6424" y="4599"/>
                </a:lnTo>
                <a:lnTo>
                  <a:pt x="6594" y="4843"/>
                </a:lnTo>
                <a:lnTo>
                  <a:pt x="6813" y="5037"/>
                </a:lnTo>
                <a:lnTo>
                  <a:pt x="7008" y="5232"/>
                </a:lnTo>
                <a:lnTo>
                  <a:pt x="7227" y="5402"/>
                </a:lnTo>
                <a:lnTo>
                  <a:pt x="7567" y="5646"/>
                </a:lnTo>
                <a:lnTo>
                  <a:pt x="7957" y="5865"/>
                </a:lnTo>
                <a:lnTo>
                  <a:pt x="7227" y="5646"/>
                </a:lnTo>
                <a:lnTo>
                  <a:pt x="6886" y="5524"/>
                </a:lnTo>
                <a:lnTo>
                  <a:pt x="6545" y="5378"/>
                </a:lnTo>
                <a:lnTo>
                  <a:pt x="6180" y="5208"/>
                </a:lnTo>
                <a:lnTo>
                  <a:pt x="5864" y="5037"/>
                </a:lnTo>
                <a:lnTo>
                  <a:pt x="5523" y="4867"/>
                </a:lnTo>
                <a:lnTo>
                  <a:pt x="5207" y="4648"/>
                </a:lnTo>
                <a:lnTo>
                  <a:pt x="4988" y="4526"/>
                </a:lnTo>
                <a:lnTo>
                  <a:pt x="4793" y="4356"/>
                </a:lnTo>
                <a:lnTo>
                  <a:pt x="4599" y="4186"/>
                </a:lnTo>
                <a:lnTo>
                  <a:pt x="4404" y="3991"/>
                </a:lnTo>
                <a:lnTo>
                  <a:pt x="4234" y="3772"/>
                </a:lnTo>
                <a:lnTo>
                  <a:pt x="4064" y="3553"/>
                </a:lnTo>
                <a:lnTo>
                  <a:pt x="3918" y="3334"/>
                </a:lnTo>
                <a:lnTo>
                  <a:pt x="3796" y="3115"/>
                </a:lnTo>
                <a:lnTo>
                  <a:pt x="3699" y="2872"/>
                </a:lnTo>
                <a:lnTo>
                  <a:pt x="3626" y="2604"/>
                </a:lnTo>
                <a:lnTo>
                  <a:pt x="3577" y="2361"/>
                </a:lnTo>
                <a:lnTo>
                  <a:pt x="3577" y="2117"/>
                </a:lnTo>
                <a:lnTo>
                  <a:pt x="3626" y="1874"/>
                </a:lnTo>
                <a:lnTo>
                  <a:pt x="3699" y="1631"/>
                </a:lnTo>
                <a:lnTo>
                  <a:pt x="3820" y="1387"/>
                </a:lnTo>
                <a:lnTo>
                  <a:pt x="3991" y="1144"/>
                </a:lnTo>
                <a:lnTo>
                  <a:pt x="4088" y="1047"/>
                </a:lnTo>
                <a:lnTo>
                  <a:pt x="4210" y="950"/>
                </a:lnTo>
                <a:lnTo>
                  <a:pt x="4429" y="828"/>
                </a:lnTo>
                <a:lnTo>
                  <a:pt x="4696" y="731"/>
                </a:lnTo>
                <a:lnTo>
                  <a:pt x="4964" y="682"/>
                </a:lnTo>
                <a:lnTo>
                  <a:pt x="5231" y="658"/>
                </a:lnTo>
                <a:close/>
                <a:moveTo>
                  <a:pt x="17763" y="3553"/>
                </a:moveTo>
                <a:lnTo>
                  <a:pt x="17982" y="3602"/>
                </a:lnTo>
                <a:lnTo>
                  <a:pt x="18201" y="3650"/>
                </a:lnTo>
                <a:lnTo>
                  <a:pt x="18395" y="3723"/>
                </a:lnTo>
                <a:lnTo>
                  <a:pt x="18590" y="3845"/>
                </a:lnTo>
                <a:lnTo>
                  <a:pt x="18736" y="3991"/>
                </a:lnTo>
                <a:lnTo>
                  <a:pt x="18785" y="4088"/>
                </a:lnTo>
                <a:lnTo>
                  <a:pt x="18833" y="4210"/>
                </a:lnTo>
                <a:lnTo>
                  <a:pt x="18882" y="4307"/>
                </a:lnTo>
                <a:lnTo>
                  <a:pt x="18882" y="4405"/>
                </a:lnTo>
                <a:lnTo>
                  <a:pt x="18882" y="4624"/>
                </a:lnTo>
                <a:lnTo>
                  <a:pt x="18833" y="4818"/>
                </a:lnTo>
                <a:lnTo>
                  <a:pt x="18736" y="5013"/>
                </a:lnTo>
                <a:lnTo>
                  <a:pt x="18663" y="4794"/>
                </a:lnTo>
                <a:lnTo>
                  <a:pt x="18541" y="4624"/>
                </a:lnTo>
                <a:lnTo>
                  <a:pt x="18420" y="4478"/>
                </a:lnTo>
                <a:lnTo>
                  <a:pt x="18274" y="4356"/>
                </a:lnTo>
                <a:lnTo>
                  <a:pt x="18103" y="4259"/>
                </a:lnTo>
                <a:lnTo>
                  <a:pt x="17909" y="4186"/>
                </a:lnTo>
                <a:lnTo>
                  <a:pt x="17738" y="4113"/>
                </a:lnTo>
                <a:lnTo>
                  <a:pt x="17373" y="4015"/>
                </a:lnTo>
                <a:lnTo>
                  <a:pt x="17154" y="3967"/>
                </a:lnTo>
                <a:lnTo>
                  <a:pt x="16716" y="3967"/>
                </a:lnTo>
                <a:lnTo>
                  <a:pt x="16497" y="3991"/>
                </a:lnTo>
                <a:lnTo>
                  <a:pt x="16059" y="4064"/>
                </a:lnTo>
                <a:lnTo>
                  <a:pt x="15621" y="4186"/>
                </a:lnTo>
                <a:lnTo>
                  <a:pt x="15208" y="4356"/>
                </a:lnTo>
                <a:lnTo>
                  <a:pt x="14818" y="4551"/>
                </a:lnTo>
                <a:lnTo>
                  <a:pt x="14405" y="4770"/>
                </a:lnTo>
                <a:lnTo>
                  <a:pt x="14040" y="4989"/>
                </a:lnTo>
                <a:lnTo>
                  <a:pt x="13577" y="5256"/>
                </a:lnTo>
                <a:lnTo>
                  <a:pt x="13115" y="5524"/>
                </a:lnTo>
                <a:lnTo>
                  <a:pt x="12629" y="5767"/>
                </a:lnTo>
                <a:lnTo>
                  <a:pt x="12118" y="5986"/>
                </a:lnTo>
                <a:lnTo>
                  <a:pt x="12069" y="6011"/>
                </a:lnTo>
                <a:lnTo>
                  <a:pt x="12069" y="6011"/>
                </a:lnTo>
                <a:lnTo>
                  <a:pt x="12385" y="5840"/>
                </a:lnTo>
                <a:lnTo>
                  <a:pt x="12702" y="5670"/>
                </a:lnTo>
                <a:lnTo>
                  <a:pt x="13018" y="5475"/>
                </a:lnTo>
                <a:lnTo>
                  <a:pt x="13310" y="5256"/>
                </a:lnTo>
                <a:lnTo>
                  <a:pt x="13577" y="5037"/>
                </a:lnTo>
                <a:lnTo>
                  <a:pt x="13845" y="4794"/>
                </a:lnTo>
                <a:lnTo>
                  <a:pt x="14113" y="4551"/>
                </a:lnTo>
                <a:lnTo>
                  <a:pt x="14356" y="4307"/>
                </a:lnTo>
                <a:lnTo>
                  <a:pt x="14526" y="4283"/>
                </a:lnTo>
                <a:lnTo>
                  <a:pt x="14697" y="4234"/>
                </a:lnTo>
                <a:lnTo>
                  <a:pt x="15013" y="4137"/>
                </a:lnTo>
                <a:lnTo>
                  <a:pt x="15670" y="3869"/>
                </a:lnTo>
                <a:lnTo>
                  <a:pt x="16084" y="3748"/>
                </a:lnTo>
                <a:lnTo>
                  <a:pt x="16497" y="3650"/>
                </a:lnTo>
                <a:lnTo>
                  <a:pt x="16911" y="3577"/>
                </a:lnTo>
                <a:lnTo>
                  <a:pt x="17325" y="3553"/>
                </a:lnTo>
                <a:close/>
                <a:moveTo>
                  <a:pt x="1241" y="3261"/>
                </a:moveTo>
                <a:lnTo>
                  <a:pt x="1363" y="3480"/>
                </a:lnTo>
                <a:lnTo>
                  <a:pt x="1509" y="3699"/>
                </a:lnTo>
                <a:lnTo>
                  <a:pt x="1825" y="4064"/>
                </a:lnTo>
                <a:lnTo>
                  <a:pt x="2141" y="4405"/>
                </a:lnTo>
                <a:lnTo>
                  <a:pt x="2482" y="4697"/>
                </a:lnTo>
                <a:lnTo>
                  <a:pt x="2871" y="4964"/>
                </a:lnTo>
                <a:lnTo>
                  <a:pt x="3261" y="5208"/>
                </a:lnTo>
                <a:lnTo>
                  <a:pt x="3723" y="5427"/>
                </a:lnTo>
                <a:lnTo>
                  <a:pt x="4185" y="5621"/>
                </a:lnTo>
                <a:lnTo>
                  <a:pt x="4672" y="5767"/>
                </a:lnTo>
                <a:lnTo>
                  <a:pt x="5183" y="5889"/>
                </a:lnTo>
                <a:lnTo>
                  <a:pt x="5548" y="5962"/>
                </a:lnTo>
                <a:lnTo>
                  <a:pt x="5937" y="6035"/>
                </a:lnTo>
                <a:lnTo>
                  <a:pt x="6351" y="6084"/>
                </a:lnTo>
                <a:lnTo>
                  <a:pt x="6740" y="6084"/>
                </a:lnTo>
                <a:lnTo>
                  <a:pt x="7348" y="6278"/>
                </a:lnTo>
                <a:lnTo>
                  <a:pt x="7957" y="6449"/>
                </a:lnTo>
                <a:lnTo>
                  <a:pt x="7932" y="6473"/>
                </a:lnTo>
                <a:lnTo>
                  <a:pt x="6180" y="6400"/>
                </a:lnTo>
                <a:lnTo>
                  <a:pt x="5596" y="6376"/>
                </a:lnTo>
                <a:lnTo>
                  <a:pt x="4988" y="6327"/>
                </a:lnTo>
                <a:lnTo>
                  <a:pt x="4380" y="6278"/>
                </a:lnTo>
                <a:lnTo>
                  <a:pt x="3796" y="6278"/>
                </a:lnTo>
                <a:lnTo>
                  <a:pt x="3480" y="6205"/>
                </a:lnTo>
                <a:lnTo>
                  <a:pt x="3139" y="6108"/>
                </a:lnTo>
                <a:lnTo>
                  <a:pt x="2774" y="5962"/>
                </a:lnTo>
                <a:lnTo>
                  <a:pt x="2458" y="5792"/>
                </a:lnTo>
                <a:lnTo>
                  <a:pt x="2117" y="5597"/>
                </a:lnTo>
                <a:lnTo>
                  <a:pt x="1849" y="5402"/>
                </a:lnTo>
                <a:lnTo>
                  <a:pt x="1606" y="5208"/>
                </a:lnTo>
                <a:lnTo>
                  <a:pt x="1363" y="4989"/>
                </a:lnTo>
                <a:lnTo>
                  <a:pt x="1144" y="4745"/>
                </a:lnTo>
                <a:lnTo>
                  <a:pt x="949" y="4478"/>
                </a:lnTo>
                <a:lnTo>
                  <a:pt x="754" y="4210"/>
                </a:lnTo>
                <a:lnTo>
                  <a:pt x="608" y="3918"/>
                </a:lnTo>
                <a:lnTo>
                  <a:pt x="462" y="3626"/>
                </a:lnTo>
                <a:lnTo>
                  <a:pt x="973" y="3772"/>
                </a:lnTo>
                <a:lnTo>
                  <a:pt x="1046" y="3772"/>
                </a:lnTo>
                <a:lnTo>
                  <a:pt x="1119" y="3748"/>
                </a:lnTo>
                <a:lnTo>
                  <a:pt x="1144" y="3699"/>
                </a:lnTo>
                <a:lnTo>
                  <a:pt x="1168" y="3626"/>
                </a:lnTo>
                <a:lnTo>
                  <a:pt x="1241" y="3261"/>
                </a:lnTo>
                <a:close/>
                <a:moveTo>
                  <a:pt x="3796" y="6741"/>
                </a:moveTo>
                <a:lnTo>
                  <a:pt x="4039" y="6765"/>
                </a:lnTo>
                <a:lnTo>
                  <a:pt x="5937" y="6862"/>
                </a:lnTo>
                <a:lnTo>
                  <a:pt x="7835" y="6960"/>
                </a:lnTo>
                <a:lnTo>
                  <a:pt x="7811" y="7422"/>
                </a:lnTo>
                <a:lnTo>
                  <a:pt x="7786" y="7909"/>
                </a:lnTo>
                <a:lnTo>
                  <a:pt x="7738" y="9636"/>
                </a:lnTo>
                <a:lnTo>
                  <a:pt x="7713" y="10390"/>
                </a:lnTo>
                <a:lnTo>
                  <a:pt x="7008" y="10342"/>
                </a:lnTo>
                <a:lnTo>
                  <a:pt x="6278" y="10293"/>
                </a:lnTo>
                <a:lnTo>
                  <a:pt x="5572" y="10269"/>
                </a:lnTo>
                <a:lnTo>
                  <a:pt x="4064" y="10269"/>
                </a:lnTo>
                <a:lnTo>
                  <a:pt x="3309" y="10317"/>
                </a:lnTo>
                <a:lnTo>
                  <a:pt x="2823" y="10317"/>
                </a:lnTo>
                <a:lnTo>
                  <a:pt x="2579" y="10342"/>
                </a:lnTo>
                <a:lnTo>
                  <a:pt x="2360" y="10390"/>
                </a:lnTo>
                <a:lnTo>
                  <a:pt x="2360" y="9782"/>
                </a:lnTo>
                <a:lnTo>
                  <a:pt x="2360" y="9149"/>
                </a:lnTo>
                <a:lnTo>
                  <a:pt x="2385" y="8541"/>
                </a:lnTo>
                <a:lnTo>
                  <a:pt x="2458" y="7933"/>
                </a:lnTo>
                <a:lnTo>
                  <a:pt x="2482" y="7592"/>
                </a:lnTo>
                <a:lnTo>
                  <a:pt x="2531" y="7422"/>
                </a:lnTo>
                <a:lnTo>
                  <a:pt x="2579" y="7276"/>
                </a:lnTo>
                <a:lnTo>
                  <a:pt x="2652" y="7130"/>
                </a:lnTo>
                <a:lnTo>
                  <a:pt x="2750" y="7008"/>
                </a:lnTo>
                <a:lnTo>
                  <a:pt x="2896" y="6911"/>
                </a:lnTo>
                <a:lnTo>
                  <a:pt x="3042" y="6838"/>
                </a:lnTo>
                <a:lnTo>
                  <a:pt x="3285" y="6765"/>
                </a:lnTo>
                <a:lnTo>
                  <a:pt x="3553" y="6741"/>
                </a:lnTo>
                <a:close/>
                <a:moveTo>
                  <a:pt x="15378" y="6838"/>
                </a:moveTo>
                <a:lnTo>
                  <a:pt x="15621" y="6862"/>
                </a:lnTo>
                <a:lnTo>
                  <a:pt x="15865" y="6911"/>
                </a:lnTo>
                <a:lnTo>
                  <a:pt x="16035" y="6984"/>
                </a:lnTo>
                <a:lnTo>
                  <a:pt x="16157" y="7081"/>
                </a:lnTo>
                <a:lnTo>
                  <a:pt x="16254" y="7203"/>
                </a:lnTo>
                <a:lnTo>
                  <a:pt x="16327" y="7349"/>
                </a:lnTo>
                <a:lnTo>
                  <a:pt x="16376" y="7519"/>
                </a:lnTo>
                <a:lnTo>
                  <a:pt x="16400" y="7690"/>
                </a:lnTo>
                <a:lnTo>
                  <a:pt x="16424" y="8030"/>
                </a:lnTo>
                <a:lnTo>
                  <a:pt x="16400" y="8614"/>
                </a:lnTo>
                <a:lnTo>
                  <a:pt x="16400" y="9222"/>
                </a:lnTo>
                <a:lnTo>
                  <a:pt x="16400" y="9806"/>
                </a:lnTo>
                <a:lnTo>
                  <a:pt x="16424" y="10098"/>
                </a:lnTo>
                <a:lnTo>
                  <a:pt x="16449" y="10390"/>
                </a:lnTo>
                <a:lnTo>
                  <a:pt x="16084" y="10415"/>
                </a:lnTo>
                <a:lnTo>
                  <a:pt x="15986" y="10390"/>
                </a:lnTo>
                <a:lnTo>
                  <a:pt x="15889" y="10415"/>
                </a:lnTo>
                <a:lnTo>
                  <a:pt x="14818" y="10439"/>
                </a:lnTo>
                <a:lnTo>
                  <a:pt x="13723" y="10439"/>
                </a:lnTo>
                <a:lnTo>
                  <a:pt x="12215" y="10366"/>
                </a:lnTo>
                <a:lnTo>
                  <a:pt x="11680" y="10317"/>
                </a:lnTo>
                <a:lnTo>
                  <a:pt x="11436" y="10317"/>
                </a:lnTo>
                <a:lnTo>
                  <a:pt x="11290" y="10342"/>
                </a:lnTo>
                <a:lnTo>
                  <a:pt x="11193" y="10390"/>
                </a:lnTo>
                <a:lnTo>
                  <a:pt x="11193" y="9733"/>
                </a:lnTo>
                <a:lnTo>
                  <a:pt x="11169" y="8006"/>
                </a:lnTo>
                <a:lnTo>
                  <a:pt x="11193" y="7495"/>
                </a:lnTo>
                <a:lnTo>
                  <a:pt x="11193" y="7227"/>
                </a:lnTo>
                <a:lnTo>
                  <a:pt x="11169" y="6984"/>
                </a:lnTo>
                <a:lnTo>
                  <a:pt x="13018" y="6935"/>
                </a:lnTo>
                <a:lnTo>
                  <a:pt x="14867" y="6838"/>
                </a:lnTo>
                <a:close/>
                <a:moveTo>
                  <a:pt x="11193" y="10755"/>
                </a:moveTo>
                <a:lnTo>
                  <a:pt x="11315" y="10804"/>
                </a:lnTo>
                <a:lnTo>
                  <a:pt x="11436" y="10828"/>
                </a:lnTo>
                <a:lnTo>
                  <a:pt x="11193" y="11218"/>
                </a:lnTo>
                <a:lnTo>
                  <a:pt x="11193" y="10755"/>
                </a:lnTo>
                <a:close/>
                <a:moveTo>
                  <a:pt x="3626" y="10780"/>
                </a:moveTo>
                <a:lnTo>
                  <a:pt x="3358" y="10999"/>
                </a:lnTo>
                <a:lnTo>
                  <a:pt x="3139" y="11266"/>
                </a:lnTo>
                <a:lnTo>
                  <a:pt x="3115" y="11291"/>
                </a:lnTo>
                <a:lnTo>
                  <a:pt x="3115" y="10950"/>
                </a:lnTo>
                <a:lnTo>
                  <a:pt x="3090" y="10901"/>
                </a:lnTo>
                <a:lnTo>
                  <a:pt x="3066" y="10853"/>
                </a:lnTo>
                <a:lnTo>
                  <a:pt x="2993" y="10804"/>
                </a:lnTo>
                <a:lnTo>
                  <a:pt x="3115" y="10804"/>
                </a:lnTo>
                <a:lnTo>
                  <a:pt x="3626" y="10780"/>
                </a:lnTo>
                <a:close/>
                <a:moveTo>
                  <a:pt x="8297" y="6960"/>
                </a:moveTo>
                <a:lnTo>
                  <a:pt x="9465" y="6984"/>
                </a:lnTo>
                <a:lnTo>
                  <a:pt x="10731" y="6984"/>
                </a:lnTo>
                <a:lnTo>
                  <a:pt x="10706" y="7179"/>
                </a:lnTo>
                <a:lnTo>
                  <a:pt x="10706" y="7398"/>
                </a:lnTo>
                <a:lnTo>
                  <a:pt x="10706" y="7811"/>
                </a:lnTo>
                <a:lnTo>
                  <a:pt x="10706" y="9539"/>
                </a:lnTo>
                <a:lnTo>
                  <a:pt x="10682" y="12824"/>
                </a:lnTo>
                <a:lnTo>
                  <a:pt x="10658" y="19199"/>
                </a:lnTo>
                <a:lnTo>
                  <a:pt x="9782" y="19223"/>
                </a:lnTo>
                <a:lnTo>
                  <a:pt x="8151" y="19247"/>
                </a:lnTo>
                <a:lnTo>
                  <a:pt x="8151" y="17714"/>
                </a:lnTo>
                <a:lnTo>
                  <a:pt x="8151" y="16157"/>
                </a:lnTo>
                <a:lnTo>
                  <a:pt x="8176" y="13091"/>
                </a:lnTo>
                <a:lnTo>
                  <a:pt x="8249" y="9831"/>
                </a:lnTo>
                <a:lnTo>
                  <a:pt x="8273" y="8103"/>
                </a:lnTo>
                <a:lnTo>
                  <a:pt x="8297" y="7519"/>
                </a:lnTo>
                <a:lnTo>
                  <a:pt x="8297" y="6960"/>
                </a:lnTo>
                <a:close/>
                <a:moveTo>
                  <a:pt x="11753" y="10853"/>
                </a:moveTo>
                <a:lnTo>
                  <a:pt x="11996" y="10877"/>
                </a:lnTo>
                <a:lnTo>
                  <a:pt x="11801" y="11169"/>
                </a:lnTo>
                <a:lnTo>
                  <a:pt x="11607" y="11485"/>
                </a:lnTo>
                <a:lnTo>
                  <a:pt x="11412" y="11802"/>
                </a:lnTo>
                <a:lnTo>
                  <a:pt x="11339" y="11996"/>
                </a:lnTo>
                <a:lnTo>
                  <a:pt x="11315" y="12094"/>
                </a:lnTo>
                <a:lnTo>
                  <a:pt x="11315" y="12167"/>
                </a:lnTo>
                <a:lnTo>
                  <a:pt x="11339" y="12215"/>
                </a:lnTo>
                <a:lnTo>
                  <a:pt x="11363" y="12240"/>
                </a:lnTo>
                <a:lnTo>
                  <a:pt x="11388" y="12264"/>
                </a:lnTo>
                <a:lnTo>
                  <a:pt x="11436" y="12240"/>
                </a:lnTo>
                <a:lnTo>
                  <a:pt x="11509" y="12191"/>
                </a:lnTo>
                <a:lnTo>
                  <a:pt x="11582" y="12118"/>
                </a:lnTo>
                <a:lnTo>
                  <a:pt x="11680" y="11948"/>
                </a:lnTo>
                <a:lnTo>
                  <a:pt x="11850" y="11607"/>
                </a:lnTo>
                <a:lnTo>
                  <a:pt x="11996" y="11242"/>
                </a:lnTo>
                <a:lnTo>
                  <a:pt x="12142" y="10877"/>
                </a:lnTo>
                <a:lnTo>
                  <a:pt x="12434" y="10901"/>
                </a:lnTo>
                <a:lnTo>
                  <a:pt x="12142" y="11364"/>
                </a:lnTo>
                <a:lnTo>
                  <a:pt x="11972" y="11680"/>
                </a:lnTo>
                <a:lnTo>
                  <a:pt x="11899" y="11850"/>
                </a:lnTo>
                <a:lnTo>
                  <a:pt x="11899" y="11948"/>
                </a:lnTo>
                <a:lnTo>
                  <a:pt x="11899" y="12021"/>
                </a:lnTo>
                <a:lnTo>
                  <a:pt x="11923" y="12069"/>
                </a:lnTo>
                <a:lnTo>
                  <a:pt x="12020" y="12069"/>
                </a:lnTo>
                <a:lnTo>
                  <a:pt x="12093" y="12021"/>
                </a:lnTo>
                <a:lnTo>
                  <a:pt x="12142" y="11972"/>
                </a:lnTo>
                <a:lnTo>
                  <a:pt x="12239" y="11826"/>
                </a:lnTo>
                <a:lnTo>
                  <a:pt x="12385" y="11485"/>
                </a:lnTo>
                <a:lnTo>
                  <a:pt x="12507" y="11193"/>
                </a:lnTo>
                <a:lnTo>
                  <a:pt x="12604" y="10901"/>
                </a:lnTo>
                <a:lnTo>
                  <a:pt x="13115" y="10926"/>
                </a:lnTo>
                <a:lnTo>
                  <a:pt x="12872" y="11218"/>
                </a:lnTo>
                <a:lnTo>
                  <a:pt x="12629" y="11534"/>
                </a:lnTo>
                <a:lnTo>
                  <a:pt x="12410" y="11826"/>
                </a:lnTo>
                <a:lnTo>
                  <a:pt x="12337" y="11996"/>
                </a:lnTo>
                <a:lnTo>
                  <a:pt x="12312" y="12094"/>
                </a:lnTo>
                <a:lnTo>
                  <a:pt x="12312" y="12167"/>
                </a:lnTo>
                <a:lnTo>
                  <a:pt x="12337" y="12240"/>
                </a:lnTo>
                <a:lnTo>
                  <a:pt x="12410" y="12240"/>
                </a:lnTo>
                <a:lnTo>
                  <a:pt x="12483" y="12215"/>
                </a:lnTo>
                <a:lnTo>
                  <a:pt x="12556" y="12167"/>
                </a:lnTo>
                <a:lnTo>
                  <a:pt x="12653" y="12045"/>
                </a:lnTo>
                <a:lnTo>
                  <a:pt x="12799" y="11753"/>
                </a:lnTo>
                <a:lnTo>
                  <a:pt x="12993" y="11364"/>
                </a:lnTo>
                <a:lnTo>
                  <a:pt x="13188" y="10950"/>
                </a:lnTo>
                <a:lnTo>
                  <a:pt x="13188" y="10926"/>
                </a:lnTo>
                <a:lnTo>
                  <a:pt x="13796" y="10926"/>
                </a:lnTo>
                <a:lnTo>
                  <a:pt x="13650" y="11145"/>
                </a:lnTo>
                <a:lnTo>
                  <a:pt x="13504" y="11364"/>
                </a:lnTo>
                <a:lnTo>
                  <a:pt x="13261" y="11704"/>
                </a:lnTo>
                <a:lnTo>
                  <a:pt x="13164" y="11899"/>
                </a:lnTo>
                <a:lnTo>
                  <a:pt x="13091" y="12094"/>
                </a:lnTo>
                <a:lnTo>
                  <a:pt x="13091" y="12142"/>
                </a:lnTo>
                <a:lnTo>
                  <a:pt x="13115" y="12167"/>
                </a:lnTo>
                <a:lnTo>
                  <a:pt x="13164" y="12167"/>
                </a:lnTo>
                <a:lnTo>
                  <a:pt x="13188" y="12142"/>
                </a:lnTo>
                <a:lnTo>
                  <a:pt x="13334" y="12021"/>
                </a:lnTo>
                <a:lnTo>
                  <a:pt x="13431" y="11875"/>
                </a:lnTo>
                <a:lnTo>
                  <a:pt x="13626" y="11558"/>
                </a:lnTo>
                <a:lnTo>
                  <a:pt x="13821" y="11266"/>
                </a:lnTo>
                <a:lnTo>
                  <a:pt x="13918" y="11096"/>
                </a:lnTo>
                <a:lnTo>
                  <a:pt x="13991" y="10950"/>
                </a:lnTo>
                <a:lnTo>
                  <a:pt x="14259" y="10950"/>
                </a:lnTo>
                <a:lnTo>
                  <a:pt x="14064" y="11218"/>
                </a:lnTo>
                <a:lnTo>
                  <a:pt x="13796" y="11583"/>
                </a:lnTo>
                <a:lnTo>
                  <a:pt x="13675" y="11753"/>
                </a:lnTo>
                <a:lnTo>
                  <a:pt x="13626" y="11875"/>
                </a:lnTo>
                <a:lnTo>
                  <a:pt x="13602" y="11972"/>
                </a:lnTo>
                <a:lnTo>
                  <a:pt x="13626" y="11996"/>
                </a:lnTo>
                <a:lnTo>
                  <a:pt x="13626" y="12021"/>
                </a:lnTo>
                <a:lnTo>
                  <a:pt x="13675" y="12045"/>
                </a:lnTo>
                <a:lnTo>
                  <a:pt x="13699" y="12045"/>
                </a:lnTo>
                <a:lnTo>
                  <a:pt x="13845" y="11923"/>
                </a:lnTo>
                <a:lnTo>
                  <a:pt x="13942" y="11777"/>
                </a:lnTo>
                <a:lnTo>
                  <a:pt x="14137" y="11485"/>
                </a:lnTo>
                <a:lnTo>
                  <a:pt x="14307" y="11218"/>
                </a:lnTo>
                <a:lnTo>
                  <a:pt x="14453" y="10950"/>
                </a:lnTo>
                <a:lnTo>
                  <a:pt x="15086" y="10950"/>
                </a:lnTo>
                <a:lnTo>
                  <a:pt x="14697" y="11412"/>
                </a:lnTo>
                <a:lnTo>
                  <a:pt x="14405" y="11753"/>
                </a:lnTo>
                <a:lnTo>
                  <a:pt x="14259" y="11948"/>
                </a:lnTo>
                <a:lnTo>
                  <a:pt x="14210" y="12045"/>
                </a:lnTo>
                <a:lnTo>
                  <a:pt x="14161" y="12142"/>
                </a:lnTo>
                <a:lnTo>
                  <a:pt x="14161" y="12191"/>
                </a:lnTo>
                <a:lnTo>
                  <a:pt x="14210" y="12240"/>
                </a:lnTo>
                <a:lnTo>
                  <a:pt x="14283" y="12240"/>
                </a:lnTo>
                <a:lnTo>
                  <a:pt x="14380" y="12191"/>
                </a:lnTo>
                <a:lnTo>
                  <a:pt x="14453" y="12118"/>
                </a:lnTo>
                <a:lnTo>
                  <a:pt x="14624" y="11972"/>
                </a:lnTo>
                <a:lnTo>
                  <a:pt x="14867" y="11607"/>
                </a:lnTo>
                <a:lnTo>
                  <a:pt x="15062" y="11291"/>
                </a:lnTo>
                <a:lnTo>
                  <a:pt x="15208" y="10950"/>
                </a:lnTo>
                <a:lnTo>
                  <a:pt x="15597" y="10926"/>
                </a:lnTo>
                <a:lnTo>
                  <a:pt x="15597" y="10926"/>
                </a:lnTo>
                <a:lnTo>
                  <a:pt x="15183" y="11412"/>
                </a:lnTo>
                <a:lnTo>
                  <a:pt x="15013" y="11656"/>
                </a:lnTo>
                <a:lnTo>
                  <a:pt x="14940" y="11802"/>
                </a:lnTo>
                <a:lnTo>
                  <a:pt x="14891" y="11923"/>
                </a:lnTo>
                <a:lnTo>
                  <a:pt x="14891" y="11972"/>
                </a:lnTo>
                <a:lnTo>
                  <a:pt x="14891" y="11996"/>
                </a:lnTo>
                <a:lnTo>
                  <a:pt x="14940" y="11996"/>
                </a:lnTo>
                <a:lnTo>
                  <a:pt x="14964" y="11972"/>
                </a:lnTo>
                <a:lnTo>
                  <a:pt x="15086" y="11875"/>
                </a:lnTo>
                <a:lnTo>
                  <a:pt x="15183" y="11753"/>
                </a:lnTo>
                <a:lnTo>
                  <a:pt x="15378" y="11485"/>
                </a:lnTo>
                <a:lnTo>
                  <a:pt x="15694" y="10926"/>
                </a:lnTo>
                <a:lnTo>
                  <a:pt x="15743" y="10926"/>
                </a:lnTo>
                <a:lnTo>
                  <a:pt x="15743" y="11218"/>
                </a:lnTo>
                <a:lnTo>
                  <a:pt x="15573" y="11388"/>
                </a:lnTo>
                <a:lnTo>
                  <a:pt x="15427" y="11607"/>
                </a:lnTo>
                <a:lnTo>
                  <a:pt x="15354" y="11729"/>
                </a:lnTo>
                <a:lnTo>
                  <a:pt x="15256" y="11850"/>
                </a:lnTo>
                <a:lnTo>
                  <a:pt x="15208" y="11996"/>
                </a:lnTo>
                <a:lnTo>
                  <a:pt x="15208" y="12069"/>
                </a:lnTo>
                <a:lnTo>
                  <a:pt x="15232" y="12142"/>
                </a:lnTo>
                <a:lnTo>
                  <a:pt x="15256" y="12167"/>
                </a:lnTo>
                <a:lnTo>
                  <a:pt x="15305" y="12167"/>
                </a:lnTo>
                <a:lnTo>
                  <a:pt x="15402" y="12094"/>
                </a:lnTo>
                <a:lnTo>
                  <a:pt x="15475" y="11996"/>
                </a:lnTo>
                <a:lnTo>
                  <a:pt x="15573" y="11753"/>
                </a:lnTo>
                <a:lnTo>
                  <a:pt x="15767" y="11461"/>
                </a:lnTo>
                <a:lnTo>
                  <a:pt x="15792" y="14600"/>
                </a:lnTo>
                <a:lnTo>
                  <a:pt x="15816" y="16157"/>
                </a:lnTo>
                <a:lnTo>
                  <a:pt x="15816" y="17714"/>
                </a:lnTo>
                <a:lnTo>
                  <a:pt x="15792" y="18177"/>
                </a:lnTo>
                <a:lnTo>
                  <a:pt x="15792" y="18396"/>
                </a:lnTo>
                <a:lnTo>
                  <a:pt x="15743" y="18590"/>
                </a:lnTo>
                <a:lnTo>
                  <a:pt x="15670" y="18785"/>
                </a:lnTo>
                <a:lnTo>
                  <a:pt x="15548" y="18955"/>
                </a:lnTo>
                <a:lnTo>
                  <a:pt x="15475" y="19028"/>
                </a:lnTo>
                <a:lnTo>
                  <a:pt x="15402" y="19101"/>
                </a:lnTo>
                <a:lnTo>
                  <a:pt x="15281" y="19150"/>
                </a:lnTo>
                <a:lnTo>
                  <a:pt x="15183" y="19199"/>
                </a:lnTo>
                <a:lnTo>
                  <a:pt x="14964" y="19247"/>
                </a:lnTo>
                <a:lnTo>
                  <a:pt x="14770" y="19272"/>
                </a:lnTo>
                <a:lnTo>
                  <a:pt x="14332" y="19272"/>
                </a:lnTo>
                <a:lnTo>
                  <a:pt x="13869" y="19247"/>
                </a:lnTo>
                <a:lnTo>
                  <a:pt x="13456" y="19223"/>
                </a:lnTo>
                <a:lnTo>
                  <a:pt x="11169" y="19199"/>
                </a:lnTo>
                <a:lnTo>
                  <a:pt x="11193" y="16109"/>
                </a:lnTo>
                <a:lnTo>
                  <a:pt x="11193" y="13018"/>
                </a:lnTo>
                <a:lnTo>
                  <a:pt x="11193" y="11656"/>
                </a:lnTo>
                <a:lnTo>
                  <a:pt x="11266" y="11461"/>
                </a:lnTo>
                <a:lnTo>
                  <a:pt x="11388" y="11145"/>
                </a:lnTo>
                <a:lnTo>
                  <a:pt x="11509" y="10853"/>
                </a:lnTo>
                <a:close/>
                <a:moveTo>
                  <a:pt x="5621" y="10755"/>
                </a:moveTo>
                <a:lnTo>
                  <a:pt x="6059" y="10780"/>
                </a:lnTo>
                <a:lnTo>
                  <a:pt x="5961" y="10901"/>
                </a:lnTo>
                <a:lnTo>
                  <a:pt x="5864" y="11023"/>
                </a:lnTo>
                <a:lnTo>
                  <a:pt x="5694" y="11291"/>
                </a:lnTo>
                <a:lnTo>
                  <a:pt x="5499" y="11631"/>
                </a:lnTo>
                <a:lnTo>
                  <a:pt x="5426" y="11802"/>
                </a:lnTo>
                <a:lnTo>
                  <a:pt x="5426" y="11875"/>
                </a:lnTo>
                <a:lnTo>
                  <a:pt x="5426" y="11972"/>
                </a:lnTo>
                <a:lnTo>
                  <a:pt x="5475" y="12021"/>
                </a:lnTo>
                <a:lnTo>
                  <a:pt x="5523" y="12021"/>
                </a:lnTo>
                <a:lnTo>
                  <a:pt x="5596" y="11996"/>
                </a:lnTo>
                <a:lnTo>
                  <a:pt x="5669" y="11948"/>
                </a:lnTo>
                <a:lnTo>
                  <a:pt x="5791" y="11777"/>
                </a:lnTo>
                <a:lnTo>
                  <a:pt x="5961" y="11437"/>
                </a:lnTo>
                <a:lnTo>
                  <a:pt x="6107" y="11120"/>
                </a:lnTo>
                <a:lnTo>
                  <a:pt x="6180" y="10950"/>
                </a:lnTo>
                <a:lnTo>
                  <a:pt x="6229" y="10780"/>
                </a:lnTo>
                <a:lnTo>
                  <a:pt x="6667" y="10804"/>
                </a:lnTo>
                <a:lnTo>
                  <a:pt x="6448" y="11072"/>
                </a:lnTo>
                <a:lnTo>
                  <a:pt x="6278" y="11364"/>
                </a:lnTo>
                <a:lnTo>
                  <a:pt x="6205" y="11534"/>
                </a:lnTo>
                <a:lnTo>
                  <a:pt x="6156" y="11704"/>
                </a:lnTo>
                <a:lnTo>
                  <a:pt x="6107" y="11875"/>
                </a:lnTo>
                <a:lnTo>
                  <a:pt x="6107" y="11948"/>
                </a:lnTo>
                <a:lnTo>
                  <a:pt x="6132" y="12021"/>
                </a:lnTo>
                <a:lnTo>
                  <a:pt x="6156" y="12069"/>
                </a:lnTo>
                <a:lnTo>
                  <a:pt x="6253" y="12069"/>
                </a:lnTo>
                <a:lnTo>
                  <a:pt x="6326" y="11948"/>
                </a:lnTo>
                <a:lnTo>
                  <a:pt x="6375" y="11826"/>
                </a:lnTo>
                <a:lnTo>
                  <a:pt x="6448" y="11534"/>
                </a:lnTo>
                <a:lnTo>
                  <a:pt x="6594" y="11169"/>
                </a:lnTo>
                <a:lnTo>
                  <a:pt x="6764" y="10804"/>
                </a:lnTo>
                <a:lnTo>
                  <a:pt x="7129" y="10828"/>
                </a:lnTo>
                <a:lnTo>
                  <a:pt x="6813" y="11242"/>
                </a:lnTo>
                <a:lnTo>
                  <a:pt x="6545" y="11607"/>
                </a:lnTo>
                <a:lnTo>
                  <a:pt x="6424" y="11802"/>
                </a:lnTo>
                <a:lnTo>
                  <a:pt x="6399" y="11899"/>
                </a:lnTo>
                <a:lnTo>
                  <a:pt x="6375" y="11996"/>
                </a:lnTo>
                <a:lnTo>
                  <a:pt x="6399" y="12045"/>
                </a:lnTo>
                <a:lnTo>
                  <a:pt x="6424" y="12069"/>
                </a:lnTo>
                <a:lnTo>
                  <a:pt x="6472" y="12094"/>
                </a:lnTo>
                <a:lnTo>
                  <a:pt x="6521" y="12069"/>
                </a:lnTo>
                <a:lnTo>
                  <a:pt x="6594" y="12045"/>
                </a:lnTo>
                <a:lnTo>
                  <a:pt x="6667" y="11972"/>
                </a:lnTo>
                <a:lnTo>
                  <a:pt x="6789" y="11826"/>
                </a:lnTo>
                <a:lnTo>
                  <a:pt x="6983" y="11485"/>
                </a:lnTo>
                <a:lnTo>
                  <a:pt x="7178" y="11169"/>
                </a:lnTo>
                <a:lnTo>
                  <a:pt x="7348" y="10853"/>
                </a:lnTo>
                <a:lnTo>
                  <a:pt x="7640" y="10877"/>
                </a:lnTo>
                <a:lnTo>
                  <a:pt x="7470" y="11072"/>
                </a:lnTo>
                <a:lnTo>
                  <a:pt x="7324" y="11291"/>
                </a:lnTo>
                <a:lnTo>
                  <a:pt x="7227" y="11437"/>
                </a:lnTo>
                <a:lnTo>
                  <a:pt x="7129" y="11607"/>
                </a:lnTo>
                <a:lnTo>
                  <a:pt x="7056" y="11777"/>
                </a:lnTo>
                <a:lnTo>
                  <a:pt x="7056" y="11850"/>
                </a:lnTo>
                <a:lnTo>
                  <a:pt x="7056" y="11948"/>
                </a:lnTo>
                <a:lnTo>
                  <a:pt x="7081" y="11996"/>
                </a:lnTo>
                <a:lnTo>
                  <a:pt x="7154" y="11996"/>
                </a:lnTo>
                <a:lnTo>
                  <a:pt x="7227" y="11948"/>
                </a:lnTo>
                <a:lnTo>
                  <a:pt x="7275" y="11923"/>
                </a:lnTo>
                <a:lnTo>
                  <a:pt x="7373" y="11802"/>
                </a:lnTo>
                <a:lnTo>
                  <a:pt x="7519" y="11510"/>
                </a:lnTo>
                <a:lnTo>
                  <a:pt x="7616" y="11266"/>
                </a:lnTo>
                <a:lnTo>
                  <a:pt x="7713" y="11047"/>
                </a:lnTo>
                <a:lnTo>
                  <a:pt x="7713" y="11047"/>
                </a:lnTo>
                <a:lnTo>
                  <a:pt x="7689" y="11510"/>
                </a:lnTo>
                <a:lnTo>
                  <a:pt x="7543" y="11753"/>
                </a:lnTo>
                <a:lnTo>
                  <a:pt x="7397" y="11996"/>
                </a:lnTo>
                <a:lnTo>
                  <a:pt x="7373" y="12069"/>
                </a:lnTo>
                <a:lnTo>
                  <a:pt x="7397" y="12118"/>
                </a:lnTo>
                <a:lnTo>
                  <a:pt x="7421" y="12167"/>
                </a:lnTo>
                <a:lnTo>
                  <a:pt x="7470" y="12191"/>
                </a:lnTo>
                <a:lnTo>
                  <a:pt x="7567" y="12191"/>
                </a:lnTo>
                <a:lnTo>
                  <a:pt x="7616" y="12167"/>
                </a:lnTo>
                <a:lnTo>
                  <a:pt x="7640" y="12094"/>
                </a:lnTo>
                <a:lnTo>
                  <a:pt x="7689" y="11948"/>
                </a:lnTo>
                <a:lnTo>
                  <a:pt x="7665" y="12897"/>
                </a:lnTo>
                <a:lnTo>
                  <a:pt x="7665" y="14478"/>
                </a:lnTo>
                <a:lnTo>
                  <a:pt x="7665" y="16084"/>
                </a:lnTo>
                <a:lnTo>
                  <a:pt x="7713" y="19272"/>
                </a:lnTo>
                <a:lnTo>
                  <a:pt x="6083" y="19320"/>
                </a:lnTo>
                <a:lnTo>
                  <a:pt x="4356" y="19418"/>
                </a:lnTo>
                <a:lnTo>
                  <a:pt x="3918" y="19418"/>
                </a:lnTo>
                <a:lnTo>
                  <a:pt x="3723" y="19393"/>
                </a:lnTo>
                <a:lnTo>
                  <a:pt x="3528" y="19296"/>
                </a:lnTo>
                <a:lnTo>
                  <a:pt x="3431" y="19223"/>
                </a:lnTo>
                <a:lnTo>
                  <a:pt x="3358" y="19101"/>
                </a:lnTo>
                <a:lnTo>
                  <a:pt x="3309" y="18980"/>
                </a:lnTo>
                <a:lnTo>
                  <a:pt x="3285" y="18809"/>
                </a:lnTo>
                <a:lnTo>
                  <a:pt x="3285" y="18493"/>
                </a:lnTo>
                <a:lnTo>
                  <a:pt x="3285" y="18225"/>
                </a:lnTo>
                <a:lnTo>
                  <a:pt x="3236" y="15062"/>
                </a:lnTo>
                <a:lnTo>
                  <a:pt x="3139" y="11899"/>
                </a:lnTo>
                <a:lnTo>
                  <a:pt x="3236" y="11729"/>
                </a:lnTo>
                <a:lnTo>
                  <a:pt x="3309" y="11558"/>
                </a:lnTo>
                <a:lnTo>
                  <a:pt x="3553" y="11169"/>
                </a:lnTo>
                <a:lnTo>
                  <a:pt x="3796" y="10804"/>
                </a:lnTo>
                <a:lnTo>
                  <a:pt x="3796" y="10780"/>
                </a:lnTo>
                <a:lnTo>
                  <a:pt x="4088" y="10755"/>
                </a:lnTo>
                <a:lnTo>
                  <a:pt x="3942" y="10853"/>
                </a:lnTo>
                <a:lnTo>
                  <a:pt x="3820" y="10974"/>
                </a:lnTo>
                <a:lnTo>
                  <a:pt x="3699" y="11120"/>
                </a:lnTo>
                <a:lnTo>
                  <a:pt x="3577" y="11242"/>
                </a:lnTo>
                <a:lnTo>
                  <a:pt x="3455" y="11437"/>
                </a:lnTo>
                <a:lnTo>
                  <a:pt x="3309" y="11680"/>
                </a:lnTo>
                <a:lnTo>
                  <a:pt x="3236" y="11802"/>
                </a:lnTo>
                <a:lnTo>
                  <a:pt x="3212" y="11923"/>
                </a:lnTo>
                <a:lnTo>
                  <a:pt x="3212" y="12045"/>
                </a:lnTo>
                <a:lnTo>
                  <a:pt x="3261" y="12142"/>
                </a:lnTo>
                <a:lnTo>
                  <a:pt x="3309" y="12191"/>
                </a:lnTo>
                <a:lnTo>
                  <a:pt x="3358" y="12191"/>
                </a:lnTo>
                <a:lnTo>
                  <a:pt x="3455" y="12142"/>
                </a:lnTo>
                <a:lnTo>
                  <a:pt x="3504" y="12094"/>
                </a:lnTo>
                <a:lnTo>
                  <a:pt x="3626" y="11923"/>
                </a:lnTo>
                <a:lnTo>
                  <a:pt x="3796" y="11583"/>
                </a:lnTo>
                <a:lnTo>
                  <a:pt x="3918" y="11364"/>
                </a:lnTo>
                <a:lnTo>
                  <a:pt x="4064" y="11169"/>
                </a:lnTo>
                <a:lnTo>
                  <a:pt x="4234" y="10974"/>
                </a:lnTo>
                <a:lnTo>
                  <a:pt x="4356" y="10755"/>
                </a:lnTo>
                <a:lnTo>
                  <a:pt x="4745" y="10755"/>
                </a:lnTo>
                <a:lnTo>
                  <a:pt x="4526" y="10974"/>
                </a:lnTo>
                <a:lnTo>
                  <a:pt x="4331" y="11193"/>
                </a:lnTo>
                <a:lnTo>
                  <a:pt x="4185" y="11339"/>
                </a:lnTo>
                <a:lnTo>
                  <a:pt x="4064" y="11510"/>
                </a:lnTo>
                <a:lnTo>
                  <a:pt x="3966" y="11680"/>
                </a:lnTo>
                <a:lnTo>
                  <a:pt x="3942" y="11777"/>
                </a:lnTo>
                <a:lnTo>
                  <a:pt x="3918" y="11875"/>
                </a:lnTo>
                <a:lnTo>
                  <a:pt x="3942" y="11923"/>
                </a:lnTo>
                <a:lnTo>
                  <a:pt x="3991" y="11972"/>
                </a:lnTo>
                <a:lnTo>
                  <a:pt x="4039" y="12021"/>
                </a:lnTo>
                <a:lnTo>
                  <a:pt x="4112" y="11996"/>
                </a:lnTo>
                <a:lnTo>
                  <a:pt x="4210" y="11972"/>
                </a:lnTo>
                <a:lnTo>
                  <a:pt x="4283" y="11923"/>
                </a:lnTo>
                <a:lnTo>
                  <a:pt x="4429" y="11777"/>
                </a:lnTo>
                <a:lnTo>
                  <a:pt x="4526" y="11607"/>
                </a:lnTo>
                <a:lnTo>
                  <a:pt x="4648" y="11437"/>
                </a:lnTo>
                <a:lnTo>
                  <a:pt x="4842" y="11120"/>
                </a:lnTo>
                <a:lnTo>
                  <a:pt x="4939" y="10926"/>
                </a:lnTo>
                <a:lnTo>
                  <a:pt x="5012" y="10755"/>
                </a:lnTo>
                <a:lnTo>
                  <a:pt x="5475" y="10755"/>
                </a:lnTo>
                <a:lnTo>
                  <a:pt x="5061" y="11291"/>
                </a:lnTo>
                <a:lnTo>
                  <a:pt x="4842" y="11558"/>
                </a:lnTo>
                <a:lnTo>
                  <a:pt x="4745" y="11729"/>
                </a:lnTo>
                <a:lnTo>
                  <a:pt x="4721" y="11802"/>
                </a:lnTo>
                <a:lnTo>
                  <a:pt x="4721" y="11875"/>
                </a:lnTo>
                <a:lnTo>
                  <a:pt x="4721" y="11923"/>
                </a:lnTo>
                <a:lnTo>
                  <a:pt x="4769" y="11972"/>
                </a:lnTo>
                <a:lnTo>
                  <a:pt x="4842" y="11972"/>
                </a:lnTo>
                <a:lnTo>
                  <a:pt x="4915" y="11948"/>
                </a:lnTo>
                <a:lnTo>
                  <a:pt x="4988" y="11899"/>
                </a:lnTo>
                <a:lnTo>
                  <a:pt x="5134" y="11753"/>
                </a:lnTo>
                <a:lnTo>
                  <a:pt x="5231" y="11583"/>
                </a:lnTo>
                <a:lnTo>
                  <a:pt x="5304" y="11437"/>
                </a:lnTo>
                <a:lnTo>
                  <a:pt x="5475" y="11096"/>
                </a:lnTo>
                <a:lnTo>
                  <a:pt x="5621" y="10755"/>
                </a:lnTo>
                <a:close/>
                <a:moveTo>
                  <a:pt x="12458" y="1"/>
                </a:moveTo>
                <a:lnTo>
                  <a:pt x="12166" y="49"/>
                </a:lnTo>
                <a:lnTo>
                  <a:pt x="11874" y="98"/>
                </a:lnTo>
                <a:lnTo>
                  <a:pt x="11582" y="171"/>
                </a:lnTo>
                <a:lnTo>
                  <a:pt x="11315" y="293"/>
                </a:lnTo>
                <a:lnTo>
                  <a:pt x="11047" y="414"/>
                </a:lnTo>
                <a:lnTo>
                  <a:pt x="10779" y="585"/>
                </a:lnTo>
                <a:lnTo>
                  <a:pt x="10536" y="755"/>
                </a:lnTo>
                <a:lnTo>
                  <a:pt x="10317" y="950"/>
                </a:lnTo>
                <a:lnTo>
                  <a:pt x="10098" y="1144"/>
                </a:lnTo>
                <a:lnTo>
                  <a:pt x="9903" y="1363"/>
                </a:lnTo>
                <a:lnTo>
                  <a:pt x="9733" y="1606"/>
                </a:lnTo>
                <a:lnTo>
                  <a:pt x="9611" y="1825"/>
                </a:lnTo>
                <a:lnTo>
                  <a:pt x="9490" y="2069"/>
                </a:lnTo>
                <a:lnTo>
                  <a:pt x="9368" y="2288"/>
                </a:lnTo>
                <a:lnTo>
                  <a:pt x="9295" y="2531"/>
                </a:lnTo>
                <a:lnTo>
                  <a:pt x="9222" y="2799"/>
                </a:lnTo>
                <a:lnTo>
                  <a:pt x="9173" y="3042"/>
                </a:lnTo>
                <a:lnTo>
                  <a:pt x="9076" y="3553"/>
                </a:lnTo>
                <a:lnTo>
                  <a:pt x="9076" y="3504"/>
                </a:lnTo>
                <a:lnTo>
                  <a:pt x="8954" y="3188"/>
                </a:lnTo>
                <a:lnTo>
                  <a:pt x="8833" y="2896"/>
                </a:lnTo>
                <a:lnTo>
                  <a:pt x="8687" y="2604"/>
                </a:lnTo>
                <a:lnTo>
                  <a:pt x="8516" y="2312"/>
                </a:lnTo>
                <a:lnTo>
                  <a:pt x="8346" y="2044"/>
                </a:lnTo>
                <a:lnTo>
                  <a:pt x="8151" y="1777"/>
                </a:lnTo>
                <a:lnTo>
                  <a:pt x="7957" y="1533"/>
                </a:lnTo>
                <a:lnTo>
                  <a:pt x="7738" y="1290"/>
                </a:lnTo>
                <a:lnTo>
                  <a:pt x="7519" y="1095"/>
                </a:lnTo>
                <a:lnTo>
                  <a:pt x="7300" y="901"/>
                </a:lnTo>
                <a:lnTo>
                  <a:pt x="7081" y="755"/>
                </a:lnTo>
                <a:lnTo>
                  <a:pt x="6813" y="585"/>
                </a:lnTo>
                <a:lnTo>
                  <a:pt x="6570" y="463"/>
                </a:lnTo>
                <a:lnTo>
                  <a:pt x="6302" y="341"/>
                </a:lnTo>
                <a:lnTo>
                  <a:pt x="6010" y="268"/>
                </a:lnTo>
                <a:lnTo>
                  <a:pt x="5742" y="195"/>
                </a:lnTo>
                <a:lnTo>
                  <a:pt x="5450" y="147"/>
                </a:lnTo>
                <a:lnTo>
                  <a:pt x="5183" y="147"/>
                </a:lnTo>
                <a:lnTo>
                  <a:pt x="4891" y="171"/>
                </a:lnTo>
                <a:lnTo>
                  <a:pt x="4623" y="220"/>
                </a:lnTo>
                <a:lnTo>
                  <a:pt x="4356" y="293"/>
                </a:lnTo>
                <a:lnTo>
                  <a:pt x="4112" y="414"/>
                </a:lnTo>
                <a:lnTo>
                  <a:pt x="3869" y="585"/>
                </a:lnTo>
                <a:lnTo>
                  <a:pt x="3626" y="779"/>
                </a:lnTo>
                <a:lnTo>
                  <a:pt x="3431" y="998"/>
                </a:lnTo>
                <a:lnTo>
                  <a:pt x="3285" y="1241"/>
                </a:lnTo>
                <a:lnTo>
                  <a:pt x="3163" y="1485"/>
                </a:lnTo>
                <a:lnTo>
                  <a:pt x="3090" y="1728"/>
                </a:lnTo>
                <a:lnTo>
                  <a:pt x="3042" y="1996"/>
                </a:lnTo>
                <a:lnTo>
                  <a:pt x="3042" y="2263"/>
                </a:lnTo>
                <a:lnTo>
                  <a:pt x="3066" y="2531"/>
                </a:lnTo>
                <a:lnTo>
                  <a:pt x="3115" y="2799"/>
                </a:lnTo>
                <a:lnTo>
                  <a:pt x="3212" y="3066"/>
                </a:lnTo>
                <a:lnTo>
                  <a:pt x="3309" y="3334"/>
                </a:lnTo>
                <a:lnTo>
                  <a:pt x="3431" y="3577"/>
                </a:lnTo>
                <a:lnTo>
                  <a:pt x="3577" y="3821"/>
                </a:lnTo>
                <a:lnTo>
                  <a:pt x="3723" y="4064"/>
                </a:lnTo>
                <a:lnTo>
                  <a:pt x="3893" y="4283"/>
                </a:lnTo>
                <a:lnTo>
                  <a:pt x="4088" y="4478"/>
                </a:lnTo>
                <a:lnTo>
                  <a:pt x="4258" y="4648"/>
                </a:lnTo>
                <a:lnTo>
                  <a:pt x="4599" y="4916"/>
                </a:lnTo>
                <a:lnTo>
                  <a:pt x="4939" y="5159"/>
                </a:lnTo>
                <a:lnTo>
                  <a:pt x="5280" y="5402"/>
                </a:lnTo>
                <a:lnTo>
                  <a:pt x="5669" y="5597"/>
                </a:lnTo>
                <a:lnTo>
                  <a:pt x="5426" y="5573"/>
                </a:lnTo>
                <a:lnTo>
                  <a:pt x="4939" y="5475"/>
                </a:lnTo>
                <a:lnTo>
                  <a:pt x="4477" y="5354"/>
                </a:lnTo>
                <a:lnTo>
                  <a:pt x="4015" y="5183"/>
                </a:lnTo>
                <a:lnTo>
                  <a:pt x="3553" y="4989"/>
                </a:lnTo>
                <a:lnTo>
                  <a:pt x="3163" y="4770"/>
                </a:lnTo>
                <a:lnTo>
                  <a:pt x="2798" y="4526"/>
                </a:lnTo>
                <a:lnTo>
                  <a:pt x="2458" y="4259"/>
                </a:lnTo>
                <a:lnTo>
                  <a:pt x="2141" y="3967"/>
                </a:lnTo>
                <a:lnTo>
                  <a:pt x="1874" y="3650"/>
                </a:lnTo>
                <a:lnTo>
                  <a:pt x="1630" y="3285"/>
                </a:lnTo>
                <a:lnTo>
                  <a:pt x="1436" y="2969"/>
                </a:lnTo>
                <a:lnTo>
                  <a:pt x="1338" y="2799"/>
                </a:lnTo>
                <a:lnTo>
                  <a:pt x="1217" y="2653"/>
                </a:lnTo>
                <a:lnTo>
                  <a:pt x="1144" y="2653"/>
                </a:lnTo>
                <a:lnTo>
                  <a:pt x="1119" y="2677"/>
                </a:lnTo>
                <a:lnTo>
                  <a:pt x="1095" y="2701"/>
                </a:lnTo>
                <a:lnTo>
                  <a:pt x="1095" y="2774"/>
                </a:lnTo>
                <a:lnTo>
                  <a:pt x="998" y="2920"/>
                </a:lnTo>
                <a:lnTo>
                  <a:pt x="949" y="3091"/>
                </a:lnTo>
                <a:lnTo>
                  <a:pt x="925" y="3261"/>
                </a:lnTo>
                <a:lnTo>
                  <a:pt x="900" y="3431"/>
                </a:lnTo>
                <a:lnTo>
                  <a:pt x="219" y="3212"/>
                </a:lnTo>
                <a:lnTo>
                  <a:pt x="122" y="3212"/>
                </a:lnTo>
                <a:lnTo>
                  <a:pt x="49" y="3261"/>
                </a:lnTo>
                <a:lnTo>
                  <a:pt x="0" y="3334"/>
                </a:lnTo>
                <a:lnTo>
                  <a:pt x="0" y="3383"/>
                </a:lnTo>
                <a:lnTo>
                  <a:pt x="0" y="3431"/>
                </a:lnTo>
                <a:lnTo>
                  <a:pt x="146" y="3796"/>
                </a:lnTo>
                <a:lnTo>
                  <a:pt x="316" y="4137"/>
                </a:lnTo>
                <a:lnTo>
                  <a:pt x="511" y="4453"/>
                </a:lnTo>
                <a:lnTo>
                  <a:pt x="730" y="4770"/>
                </a:lnTo>
                <a:lnTo>
                  <a:pt x="973" y="5062"/>
                </a:lnTo>
                <a:lnTo>
                  <a:pt x="1241" y="5329"/>
                </a:lnTo>
                <a:lnTo>
                  <a:pt x="1533" y="5597"/>
                </a:lnTo>
                <a:lnTo>
                  <a:pt x="1825" y="5840"/>
                </a:lnTo>
                <a:lnTo>
                  <a:pt x="2068" y="6011"/>
                </a:lnTo>
                <a:lnTo>
                  <a:pt x="2336" y="6157"/>
                </a:lnTo>
                <a:lnTo>
                  <a:pt x="2579" y="6278"/>
                </a:lnTo>
                <a:lnTo>
                  <a:pt x="2871" y="6400"/>
                </a:lnTo>
                <a:lnTo>
                  <a:pt x="2701" y="6473"/>
                </a:lnTo>
                <a:lnTo>
                  <a:pt x="2555" y="6570"/>
                </a:lnTo>
                <a:lnTo>
                  <a:pt x="2409" y="6692"/>
                </a:lnTo>
                <a:lnTo>
                  <a:pt x="2312" y="6838"/>
                </a:lnTo>
                <a:lnTo>
                  <a:pt x="2214" y="6984"/>
                </a:lnTo>
                <a:lnTo>
                  <a:pt x="2141" y="7154"/>
                </a:lnTo>
                <a:lnTo>
                  <a:pt x="2068" y="7325"/>
                </a:lnTo>
                <a:lnTo>
                  <a:pt x="2044" y="7544"/>
                </a:lnTo>
                <a:lnTo>
                  <a:pt x="1971" y="8274"/>
                </a:lnTo>
                <a:lnTo>
                  <a:pt x="1922" y="9052"/>
                </a:lnTo>
                <a:lnTo>
                  <a:pt x="1947" y="9806"/>
                </a:lnTo>
                <a:lnTo>
                  <a:pt x="1971" y="10561"/>
                </a:lnTo>
                <a:lnTo>
                  <a:pt x="1995" y="10634"/>
                </a:lnTo>
                <a:lnTo>
                  <a:pt x="2020" y="10682"/>
                </a:lnTo>
                <a:lnTo>
                  <a:pt x="2044" y="10707"/>
                </a:lnTo>
                <a:lnTo>
                  <a:pt x="2093" y="10731"/>
                </a:lnTo>
                <a:lnTo>
                  <a:pt x="2287" y="10804"/>
                </a:lnTo>
                <a:lnTo>
                  <a:pt x="2482" y="10828"/>
                </a:lnTo>
                <a:lnTo>
                  <a:pt x="2677" y="10828"/>
                </a:lnTo>
                <a:lnTo>
                  <a:pt x="2871" y="10804"/>
                </a:lnTo>
                <a:lnTo>
                  <a:pt x="2823" y="10853"/>
                </a:lnTo>
                <a:lnTo>
                  <a:pt x="2798" y="10950"/>
                </a:lnTo>
                <a:lnTo>
                  <a:pt x="2823" y="14965"/>
                </a:lnTo>
                <a:lnTo>
                  <a:pt x="2847" y="17082"/>
                </a:lnTo>
                <a:lnTo>
                  <a:pt x="2823" y="18031"/>
                </a:lnTo>
                <a:lnTo>
                  <a:pt x="2823" y="18517"/>
                </a:lnTo>
                <a:lnTo>
                  <a:pt x="2847" y="18736"/>
                </a:lnTo>
                <a:lnTo>
                  <a:pt x="2871" y="18980"/>
                </a:lnTo>
                <a:lnTo>
                  <a:pt x="2944" y="19174"/>
                </a:lnTo>
                <a:lnTo>
                  <a:pt x="3017" y="19345"/>
                </a:lnTo>
                <a:lnTo>
                  <a:pt x="3115" y="19466"/>
                </a:lnTo>
                <a:lnTo>
                  <a:pt x="3236" y="19588"/>
                </a:lnTo>
                <a:lnTo>
                  <a:pt x="3358" y="19685"/>
                </a:lnTo>
                <a:lnTo>
                  <a:pt x="3528" y="19758"/>
                </a:lnTo>
                <a:lnTo>
                  <a:pt x="3674" y="19807"/>
                </a:lnTo>
                <a:lnTo>
                  <a:pt x="3845" y="19831"/>
                </a:lnTo>
                <a:lnTo>
                  <a:pt x="4234" y="19856"/>
                </a:lnTo>
                <a:lnTo>
                  <a:pt x="4599" y="19831"/>
                </a:lnTo>
                <a:lnTo>
                  <a:pt x="5304" y="19783"/>
                </a:lnTo>
                <a:lnTo>
                  <a:pt x="6521" y="19734"/>
                </a:lnTo>
                <a:lnTo>
                  <a:pt x="7738" y="19710"/>
                </a:lnTo>
                <a:lnTo>
                  <a:pt x="7762" y="19758"/>
                </a:lnTo>
                <a:lnTo>
                  <a:pt x="7811" y="19783"/>
                </a:lnTo>
                <a:lnTo>
                  <a:pt x="7884" y="19807"/>
                </a:lnTo>
                <a:lnTo>
                  <a:pt x="7932" y="19831"/>
                </a:lnTo>
                <a:lnTo>
                  <a:pt x="8005" y="19807"/>
                </a:lnTo>
                <a:lnTo>
                  <a:pt x="8054" y="19783"/>
                </a:lnTo>
                <a:lnTo>
                  <a:pt x="8103" y="19758"/>
                </a:lnTo>
                <a:lnTo>
                  <a:pt x="8151" y="19685"/>
                </a:lnTo>
                <a:lnTo>
                  <a:pt x="10682" y="19685"/>
                </a:lnTo>
                <a:lnTo>
                  <a:pt x="10731" y="19734"/>
                </a:lnTo>
                <a:lnTo>
                  <a:pt x="10779" y="19783"/>
                </a:lnTo>
                <a:lnTo>
                  <a:pt x="10852" y="19807"/>
                </a:lnTo>
                <a:lnTo>
                  <a:pt x="10925" y="19831"/>
                </a:lnTo>
                <a:lnTo>
                  <a:pt x="10998" y="19807"/>
                </a:lnTo>
                <a:lnTo>
                  <a:pt x="11071" y="19783"/>
                </a:lnTo>
                <a:lnTo>
                  <a:pt x="11120" y="19734"/>
                </a:lnTo>
                <a:lnTo>
                  <a:pt x="11169" y="19685"/>
                </a:lnTo>
                <a:lnTo>
                  <a:pt x="12507" y="19685"/>
                </a:lnTo>
                <a:lnTo>
                  <a:pt x="13845" y="19710"/>
                </a:lnTo>
                <a:lnTo>
                  <a:pt x="14551" y="19734"/>
                </a:lnTo>
                <a:lnTo>
                  <a:pt x="14916" y="19734"/>
                </a:lnTo>
                <a:lnTo>
                  <a:pt x="15256" y="19661"/>
                </a:lnTo>
                <a:lnTo>
                  <a:pt x="15427" y="19637"/>
                </a:lnTo>
                <a:lnTo>
                  <a:pt x="15573" y="19564"/>
                </a:lnTo>
                <a:lnTo>
                  <a:pt x="15719" y="19491"/>
                </a:lnTo>
                <a:lnTo>
                  <a:pt x="15840" y="19393"/>
                </a:lnTo>
                <a:lnTo>
                  <a:pt x="15962" y="19272"/>
                </a:lnTo>
                <a:lnTo>
                  <a:pt x="16059" y="19126"/>
                </a:lnTo>
                <a:lnTo>
                  <a:pt x="16132" y="18980"/>
                </a:lnTo>
                <a:lnTo>
                  <a:pt x="16205" y="18785"/>
                </a:lnTo>
                <a:lnTo>
                  <a:pt x="16230" y="18566"/>
                </a:lnTo>
                <a:lnTo>
                  <a:pt x="16254" y="18323"/>
                </a:lnTo>
                <a:lnTo>
                  <a:pt x="16254" y="17860"/>
                </a:lnTo>
                <a:lnTo>
                  <a:pt x="16230" y="17398"/>
                </a:lnTo>
                <a:lnTo>
                  <a:pt x="16205" y="16960"/>
                </a:lnTo>
                <a:lnTo>
                  <a:pt x="16205" y="14843"/>
                </a:lnTo>
                <a:lnTo>
                  <a:pt x="16230" y="10901"/>
                </a:lnTo>
                <a:lnTo>
                  <a:pt x="16789" y="10877"/>
                </a:lnTo>
                <a:lnTo>
                  <a:pt x="16862" y="10853"/>
                </a:lnTo>
                <a:lnTo>
                  <a:pt x="16935" y="10804"/>
                </a:lnTo>
                <a:lnTo>
                  <a:pt x="16984" y="10755"/>
                </a:lnTo>
                <a:lnTo>
                  <a:pt x="17008" y="10682"/>
                </a:lnTo>
                <a:lnTo>
                  <a:pt x="17008" y="10609"/>
                </a:lnTo>
                <a:lnTo>
                  <a:pt x="17008" y="10536"/>
                </a:lnTo>
                <a:lnTo>
                  <a:pt x="16960" y="10463"/>
                </a:lnTo>
                <a:lnTo>
                  <a:pt x="16911" y="10415"/>
                </a:lnTo>
                <a:lnTo>
                  <a:pt x="16935" y="10123"/>
                </a:lnTo>
                <a:lnTo>
                  <a:pt x="16935" y="9806"/>
                </a:lnTo>
                <a:lnTo>
                  <a:pt x="16911" y="9198"/>
                </a:lnTo>
                <a:lnTo>
                  <a:pt x="16911" y="8371"/>
                </a:lnTo>
                <a:lnTo>
                  <a:pt x="16911" y="7982"/>
                </a:lnTo>
                <a:lnTo>
                  <a:pt x="16887" y="7568"/>
                </a:lnTo>
                <a:lnTo>
                  <a:pt x="16838" y="7325"/>
                </a:lnTo>
                <a:lnTo>
                  <a:pt x="16765" y="7106"/>
                </a:lnTo>
                <a:lnTo>
                  <a:pt x="16643" y="6911"/>
                </a:lnTo>
                <a:lnTo>
                  <a:pt x="16522" y="6741"/>
                </a:lnTo>
                <a:lnTo>
                  <a:pt x="16327" y="6595"/>
                </a:lnTo>
                <a:lnTo>
                  <a:pt x="16132" y="6497"/>
                </a:lnTo>
                <a:lnTo>
                  <a:pt x="15913" y="6400"/>
                </a:lnTo>
                <a:lnTo>
                  <a:pt x="15670" y="6351"/>
                </a:lnTo>
                <a:lnTo>
                  <a:pt x="15329" y="6327"/>
                </a:lnTo>
                <a:lnTo>
                  <a:pt x="14964" y="6303"/>
                </a:lnTo>
                <a:lnTo>
                  <a:pt x="14210" y="6351"/>
                </a:lnTo>
                <a:lnTo>
                  <a:pt x="13480" y="6400"/>
                </a:lnTo>
                <a:lnTo>
                  <a:pt x="12750" y="6449"/>
                </a:lnTo>
                <a:lnTo>
                  <a:pt x="12191" y="6449"/>
                </a:lnTo>
                <a:lnTo>
                  <a:pt x="12458" y="6376"/>
                </a:lnTo>
                <a:lnTo>
                  <a:pt x="12702" y="6278"/>
                </a:lnTo>
                <a:lnTo>
                  <a:pt x="13212" y="6059"/>
                </a:lnTo>
                <a:lnTo>
                  <a:pt x="13675" y="5792"/>
                </a:lnTo>
                <a:lnTo>
                  <a:pt x="14137" y="5500"/>
                </a:lnTo>
                <a:lnTo>
                  <a:pt x="14697" y="5208"/>
                </a:lnTo>
                <a:lnTo>
                  <a:pt x="15232" y="4916"/>
                </a:lnTo>
                <a:lnTo>
                  <a:pt x="15524" y="4794"/>
                </a:lnTo>
                <a:lnTo>
                  <a:pt x="15792" y="4672"/>
                </a:lnTo>
                <a:lnTo>
                  <a:pt x="16084" y="4599"/>
                </a:lnTo>
                <a:lnTo>
                  <a:pt x="16400" y="4526"/>
                </a:lnTo>
                <a:lnTo>
                  <a:pt x="16741" y="4478"/>
                </a:lnTo>
                <a:lnTo>
                  <a:pt x="17081" y="4502"/>
                </a:lnTo>
                <a:lnTo>
                  <a:pt x="17422" y="4551"/>
                </a:lnTo>
                <a:lnTo>
                  <a:pt x="17763" y="4672"/>
                </a:lnTo>
                <a:lnTo>
                  <a:pt x="17933" y="4770"/>
                </a:lnTo>
                <a:lnTo>
                  <a:pt x="18079" y="4916"/>
                </a:lnTo>
                <a:lnTo>
                  <a:pt x="18201" y="5062"/>
                </a:lnTo>
                <a:lnTo>
                  <a:pt x="18274" y="5256"/>
                </a:lnTo>
                <a:lnTo>
                  <a:pt x="18298" y="5354"/>
                </a:lnTo>
                <a:lnTo>
                  <a:pt x="18298" y="5451"/>
                </a:lnTo>
                <a:lnTo>
                  <a:pt x="18298" y="5524"/>
                </a:lnTo>
                <a:lnTo>
                  <a:pt x="18249" y="5597"/>
                </a:lnTo>
                <a:lnTo>
                  <a:pt x="18225" y="5646"/>
                </a:lnTo>
                <a:lnTo>
                  <a:pt x="18152" y="5694"/>
                </a:lnTo>
                <a:lnTo>
                  <a:pt x="18030" y="5743"/>
                </a:lnTo>
                <a:lnTo>
                  <a:pt x="17909" y="5743"/>
                </a:lnTo>
                <a:lnTo>
                  <a:pt x="17836" y="5719"/>
                </a:lnTo>
                <a:lnTo>
                  <a:pt x="17787" y="5694"/>
                </a:lnTo>
                <a:lnTo>
                  <a:pt x="17738" y="5646"/>
                </a:lnTo>
                <a:lnTo>
                  <a:pt x="17690" y="5597"/>
                </a:lnTo>
                <a:lnTo>
                  <a:pt x="17665" y="5524"/>
                </a:lnTo>
                <a:lnTo>
                  <a:pt x="17665" y="5427"/>
                </a:lnTo>
                <a:lnTo>
                  <a:pt x="17641" y="5354"/>
                </a:lnTo>
                <a:lnTo>
                  <a:pt x="17617" y="5305"/>
                </a:lnTo>
                <a:lnTo>
                  <a:pt x="17568" y="5256"/>
                </a:lnTo>
                <a:lnTo>
                  <a:pt x="17495" y="5208"/>
                </a:lnTo>
                <a:lnTo>
                  <a:pt x="17422" y="5208"/>
                </a:lnTo>
                <a:lnTo>
                  <a:pt x="17373" y="5232"/>
                </a:lnTo>
                <a:lnTo>
                  <a:pt x="17300" y="5256"/>
                </a:lnTo>
                <a:lnTo>
                  <a:pt x="17252" y="5329"/>
                </a:lnTo>
                <a:lnTo>
                  <a:pt x="17203" y="5427"/>
                </a:lnTo>
                <a:lnTo>
                  <a:pt x="17179" y="5573"/>
                </a:lnTo>
                <a:lnTo>
                  <a:pt x="17179" y="5694"/>
                </a:lnTo>
                <a:lnTo>
                  <a:pt x="17203" y="5816"/>
                </a:lnTo>
                <a:lnTo>
                  <a:pt x="17227" y="5938"/>
                </a:lnTo>
                <a:lnTo>
                  <a:pt x="17300" y="6035"/>
                </a:lnTo>
                <a:lnTo>
                  <a:pt x="17373" y="6132"/>
                </a:lnTo>
                <a:lnTo>
                  <a:pt x="17495" y="6205"/>
                </a:lnTo>
                <a:lnTo>
                  <a:pt x="17641" y="6278"/>
                </a:lnTo>
                <a:lnTo>
                  <a:pt x="17787" y="6327"/>
                </a:lnTo>
                <a:lnTo>
                  <a:pt x="17933" y="6351"/>
                </a:lnTo>
                <a:lnTo>
                  <a:pt x="18079" y="6327"/>
                </a:lnTo>
                <a:lnTo>
                  <a:pt x="18201" y="6303"/>
                </a:lnTo>
                <a:lnTo>
                  <a:pt x="18347" y="6230"/>
                </a:lnTo>
                <a:lnTo>
                  <a:pt x="18468" y="6132"/>
                </a:lnTo>
                <a:lnTo>
                  <a:pt x="18590" y="6035"/>
                </a:lnTo>
                <a:lnTo>
                  <a:pt x="18712" y="5889"/>
                </a:lnTo>
                <a:lnTo>
                  <a:pt x="18785" y="5743"/>
                </a:lnTo>
                <a:lnTo>
                  <a:pt x="18882" y="5597"/>
                </a:lnTo>
                <a:lnTo>
                  <a:pt x="18979" y="5451"/>
                </a:lnTo>
                <a:lnTo>
                  <a:pt x="19077" y="5281"/>
                </a:lnTo>
                <a:lnTo>
                  <a:pt x="19150" y="5110"/>
                </a:lnTo>
                <a:lnTo>
                  <a:pt x="19198" y="4916"/>
                </a:lnTo>
                <a:lnTo>
                  <a:pt x="19223" y="4745"/>
                </a:lnTo>
                <a:lnTo>
                  <a:pt x="19247" y="4575"/>
                </a:lnTo>
                <a:lnTo>
                  <a:pt x="19247" y="4380"/>
                </a:lnTo>
                <a:lnTo>
                  <a:pt x="19223" y="4210"/>
                </a:lnTo>
                <a:lnTo>
                  <a:pt x="19174" y="4040"/>
                </a:lnTo>
                <a:lnTo>
                  <a:pt x="19101" y="3894"/>
                </a:lnTo>
                <a:lnTo>
                  <a:pt x="19028" y="3748"/>
                </a:lnTo>
                <a:lnTo>
                  <a:pt x="18906" y="3602"/>
                </a:lnTo>
                <a:lnTo>
                  <a:pt x="18760" y="3480"/>
                </a:lnTo>
                <a:lnTo>
                  <a:pt x="18614" y="3383"/>
                </a:lnTo>
                <a:lnTo>
                  <a:pt x="18420" y="3310"/>
                </a:lnTo>
                <a:lnTo>
                  <a:pt x="18176" y="3237"/>
                </a:lnTo>
                <a:lnTo>
                  <a:pt x="17933" y="3212"/>
                </a:lnTo>
                <a:lnTo>
                  <a:pt x="17690" y="3188"/>
                </a:lnTo>
                <a:lnTo>
                  <a:pt x="17179" y="3188"/>
                </a:lnTo>
                <a:lnTo>
                  <a:pt x="16935" y="3212"/>
                </a:lnTo>
                <a:lnTo>
                  <a:pt x="16424" y="3310"/>
                </a:lnTo>
                <a:lnTo>
                  <a:pt x="15986" y="3407"/>
                </a:lnTo>
                <a:lnTo>
                  <a:pt x="15548" y="3529"/>
                </a:lnTo>
                <a:lnTo>
                  <a:pt x="15086" y="3699"/>
                </a:lnTo>
                <a:lnTo>
                  <a:pt x="14867" y="3796"/>
                </a:lnTo>
                <a:lnTo>
                  <a:pt x="14648" y="3894"/>
                </a:lnTo>
                <a:lnTo>
                  <a:pt x="14794" y="3675"/>
                </a:lnTo>
                <a:lnTo>
                  <a:pt x="14891" y="3431"/>
                </a:lnTo>
                <a:lnTo>
                  <a:pt x="14964" y="3212"/>
                </a:lnTo>
                <a:lnTo>
                  <a:pt x="15037" y="2969"/>
                </a:lnTo>
                <a:lnTo>
                  <a:pt x="15062" y="2726"/>
                </a:lnTo>
                <a:lnTo>
                  <a:pt x="15086" y="2482"/>
                </a:lnTo>
                <a:lnTo>
                  <a:pt x="15062" y="2239"/>
                </a:lnTo>
                <a:lnTo>
                  <a:pt x="15037" y="1996"/>
                </a:lnTo>
                <a:lnTo>
                  <a:pt x="14964" y="1777"/>
                </a:lnTo>
                <a:lnTo>
                  <a:pt x="14867" y="1558"/>
                </a:lnTo>
                <a:lnTo>
                  <a:pt x="14770" y="1339"/>
                </a:lnTo>
                <a:lnTo>
                  <a:pt x="14648" y="1120"/>
                </a:lnTo>
                <a:lnTo>
                  <a:pt x="14478" y="925"/>
                </a:lnTo>
                <a:lnTo>
                  <a:pt x="14307" y="731"/>
                </a:lnTo>
                <a:lnTo>
                  <a:pt x="14088" y="560"/>
                </a:lnTo>
                <a:lnTo>
                  <a:pt x="13869" y="390"/>
                </a:lnTo>
                <a:lnTo>
                  <a:pt x="13602" y="244"/>
                </a:lnTo>
                <a:lnTo>
                  <a:pt x="13310" y="122"/>
                </a:lnTo>
                <a:lnTo>
                  <a:pt x="13018" y="49"/>
                </a:lnTo>
                <a:lnTo>
                  <a:pt x="12750" y="25"/>
                </a:lnTo>
                <a:lnTo>
                  <a:pt x="1245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48"/>
          <p:cNvSpPr/>
          <p:nvPr/>
        </p:nvSpPr>
        <p:spPr>
          <a:xfrm>
            <a:off x="2162328" y="4212634"/>
            <a:ext cx="328150" cy="332381"/>
          </a:xfrm>
          <a:custGeom>
            <a:rect b="b" l="l" r="r" t="t"/>
            <a:pathLst>
              <a:path extrusionOk="0" h="17204" w="16985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48"/>
          <p:cNvSpPr/>
          <p:nvPr/>
        </p:nvSpPr>
        <p:spPr>
          <a:xfrm>
            <a:off x="2648855" y="4213580"/>
            <a:ext cx="394437" cy="329078"/>
          </a:xfrm>
          <a:custGeom>
            <a:rect b="b" l="l" r="r" t="t"/>
            <a:pathLst>
              <a:path extrusionOk="0" h="17033" w="20416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48"/>
          <p:cNvSpPr/>
          <p:nvPr/>
        </p:nvSpPr>
        <p:spPr>
          <a:xfrm>
            <a:off x="3212463" y="4185375"/>
            <a:ext cx="304174" cy="368104"/>
          </a:xfrm>
          <a:custGeom>
            <a:rect b="b" l="l" r="r" t="t"/>
            <a:pathLst>
              <a:path extrusionOk="0" h="19053" w="15744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48"/>
          <p:cNvSpPr/>
          <p:nvPr/>
        </p:nvSpPr>
        <p:spPr>
          <a:xfrm>
            <a:off x="3667500" y="4181143"/>
            <a:ext cx="436748" cy="396311"/>
          </a:xfrm>
          <a:custGeom>
            <a:rect b="b" l="l" r="r" t="t"/>
            <a:pathLst>
              <a:path extrusionOk="0" h="20513" w="22606">
                <a:moveTo>
                  <a:pt x="3650" y="5086"/>
                </a:moveTo>
                <a:lnTo>
                  <a:pt x="3650" y="5280"/>
                </a:lnTo>
                <a:lnTo>
                  <a:pt x="3650" y="5451"/>
                </a:lnTo>
                <a:lnTo>
                  <a:pt x="3650" y="5621"/>
                </a:lnTo>
                <a:lnTo>
                  <a:pt x="3431" y="5475"/>
                </a:lnTo>
                <a:lnTo>
                  <a:pt x="3212" y="5329"/>
                </a:lnTo>
                <a:lnTo>
                  <a:pt x="3431" y="5207"/>
                </a:lnTo>
                <a:lnTo>
                  <a:pt x="3650" y="5086"/>
                </a:lnTo>
                <a:close/>
                <a:moveTo>
                  <a:pt x="18323" y="4915"/>
                </a:moveTo>
                <a:lnTo>
                  <a:pt x="18736" y="5134"/>
                </a:lnTo>
                <a:lnTo>
                  <a:pt x="19150" y="5353"/>
                </a:lnTo>
                <a:lnTo>
                  <a:pt x="18347" y="5889"/>
                </a:lnTo>
                <a:lnTo>
                  <a:pt x="18347" y="5451"/>
                </a:lnTo>
                <a:lnTo>
                  <a:pt x="18347" y="5183"/>
                </a:lnTo>
                <a:lnTo>
                  <a:pt x="18323" y="4915"/>
                </a:lnTo>
                <a:close/>
                <a:moveTo>
                  <a:pt x="4380" y="4599"/>
                </a:moveTo>
                <a:lnTo>
                  <a:pt x="4307" y="4964"/>
                </a:lnTo>
                <a:lnTo>
                  <a:pt x="4283" y="5329"/>
                </a:lnTo>
                <a:lnTo>
                  <a:pt x="4283" y="5718"/>
                </a:lnTo>
                <a:lnTo>
                  <a:pt x="4307" y="6083"/>
                </a:lnTo>
                <a:lnTo>
                  <a:pt x="4307" y="6083"/>
                </a:lnTo>
                <a:lnTo>
                  <a:pt x="3869" y="5767"/>
                </a:lnTo>
                <a:lnTo>
                  <a:pt x="3845" y="5451"/>
                </a:lnTo>
                <a:lnTo>
                  <a:pt x="3821" y="5232"/>
                </a:lnTo>
                <a:lnTo>
                  <a:pt x="3796" y="4988"/>
                </a:lnTo>
                <a:lnTo>
                  <a:pt x="4380" y="4599"/>
                </a:lnTo>
                <a:close/>
                <a:moveTo>
                  <a:pt x="17569" y="4453"/>
                </a:moveTo>
                <a:lnTo>
                  <a:pt x="18201" y="4842"/>
                </a:lnTo>
                <a:lnTo>
                  <a:pt x="18153" y="5086"/>
                </a:lnTo>
                <a:lnTo>
                  <a:pt x="18104" y="5329"/>
                </a:lnTo>
                <a:lnTo>
                  <a:pt x="18080" y="5694"/>
                </a:lnTo>
                <a:lnTo>
                  <a:pt x="18055" y="5864"/>
                </a:lnTo>
                <a:lnTo>
                  <a:pt x="18055" y="6059"/>
                </a:lnTo>
                <a:lnTo>
                  <a:pt x="17398" y="6473"/>
                </a:lnTo>
                <a:lnTo>
                  <a:pt x="17471" y="5913"/>
                </a:lnTo>
                <a:lnTo>
                  <a:pt x="17520" y="5353"/>
                </a:lnTo>
                <a:lnTo>
                  <a:pt x="17569" y="4915"/>
                </a:lnTo>
                <a:lnTo>
                  <a:pt x="17569" y="4672"/>
                </a:lnTo>
                <a:lnTo>
                  <a:pt x="17569" y="4453"/>
                </a:lnTo>
                <a:close/>
                <a:moveTo>
                  <a:pt x="5135" y="4161"/>
                </a:moveTo>
                <a:lnTo>
                  <a:pt x="5110" y="4380"/>
                </a:lnTo>
                <a:lnTo>
                  <a:pt x="5086" y="4648"/>
                </a:lnTo>
                <a:lnTo>
                  <a:pt x="5086" y="5134"/>
                </a:lnTo>
                <a:lnTo>
                  <a:pt x="5013" y="6546"/>
                </a:lnTo>
                <a:lnTo>
                  <a:pt x="4575" y="6278"/>
                </a:lnTo>
                <a:lnTo>
                  <a:pt x="4575" y="5378"/>
                </a:lnTo>
                <a:lnTo>
                  <a:pt x="4575" y="4940"/>
                </a:lnTo>
                <a:lnTo>
                  <a:pt x="4575" y="4721"/>
                </a:lnTo>
                <a:lnTo>
                  <a:pt x="4551" y="4502"/>
                </a:lnTo>
                <a:lnTo>
                  <a:pt x="4599" y="4477"/>
                </a:lnTo>
                <a:lnTo>
                  <a:pt x="5135" y="4161"/>
                </a:lnTo>
                <a:close/>
                <a:moveTo>
                  <a:pt x="5889" y="3699"/>
                </a:moveTo>
                <a:lnTo>
                  <a:pt x="5865" y="4088"/>
                </a:lnTo>
                <a:lnTo>
                  <a:pt x="5865" y="4453"/>
                </a:lnTo>
                <a:lnTo>
                  <a:pt x="5865" y="5232"/>
                </a:lnTo>
                <a:lnTo>
                  <a:pt x="5840" y="6132"/>
                </a:lnTo>
                <a:lnTo>
                  <a:pt x="5816" y="6594"/>
                </a:lnTo>
                <a:lnTo>
                  <a:pt x="5816" y="7032"/>
                </a:lnTo>
                <a:lnTo>
                  <a:pt x="5256" y="6692"/>
                </a:lnTo>
                <a:lnTo>
                  <a:pt x="5305" y="5305"/>
                </a:lnTo>
                <a:lnTo>
                  <a:pt x="5354" y="4672"/>
                </a:lnTo>
                <a:lnTo>
                  <a:pt x="5354" y="4356"/>
                </a:lnTo>
                <a:lnTo>
                  <a:pt x="5329" y="4039"/>
                </a:lnTo>
                <a:lnTo>
                  <a:pt x="5889" y="3699"/>
                </a:lnTo>
                <a:close/>
                <a:moveTo>
                  <a:pt x="15817" y="3407"/>
                </a:moveTo>
                <a:lnTo>
                  <a:pt x="17252" y="4258"/>
                </a:lnTo>
                <a:lnTo>
                  <a:pt x="17374" y="4331"/>
                </a:lnTo>
                <a:lnTo>
                  <a:pt x="17350" y="4526"/>
                </a:lnTo>
                <a:lnTo>
                  <a:pt x="17325" y="4745"/>
                </a:lnTo>
                <a:lnTo>
                  <a:pt x="17325" y="5159"/>
                </a:lnTo>
                <a:lnTo>
                  <a:pt x="17301" y="5840"/>
                </a:lnTo>
                <a:lnTo>
                  <a:pt x="17325" y="6497"/>
                </a:lnTo>
                <a:lnTo>
                  <a:pt x="16668" y="6911"/>
                </a:lnTo>
                <a:lnTo>
                  <a:pt x="16693" y="6594"/>
                </a:lnTo>
                <a:lnTo>
                  <a:pt x="16693" y="6254"/>
                </a:lnTo>
                <a:lnTo>
                  <a:pt x="16693" y="5597"/>
                </a:lnTo>
                <a:lnTo>
                  <a:pt x="16717" y="5183"/>
                </a:lnTo>
                <a:lnTo>
                  <a:pt x="16741" y="4745"/>
                </a:lnTo>
                <a:lnTo>
                  <a:pt x="16741" y="4526"/>
                </a:lnTo>
                <a:lnTo>
                  <a:pt x="16717" y="4307"/>
                </a:lnTo>
                <a:lnTo>
                  <a:pt x="16693" y="4112"/>
                </a:lnTo>
                <a:lnTo>
                  <a:pt x="16620" y="3918"/>
                </a:lnTo>
                <a:lnTo>
                  <a:pt x="16595" y="3893"/>
                </a:lnTo>
                <a:lnTo>
                  <a:pt x="16571" y="3893"/>
                </a:lnTo>
                <a:lnTo>
                  <a:pt x="16498" y="4088"/>
                </a:lnTo>
                <a:lnTo>
                  <a:pt x="16474" y="4258"/>
                </a:lnTo>
                <a:lnTo>
                  <a:pt x="16449" y="4453"/>
                </a:lnTo>
                <a:lnTo>
                  <a:pt x="16425" y="4648"/>
                </a:lnTo>
                <a:lnTo>
                  <a:pt x="16449" y="5426"/>
                </a:lnTo>
                <a:lnTo>
                  <a:pt x="16425" y="6229"/>
                </a:lnTo>
                <a:lnTo>
                  <a:pt x="16425" y="6643"/>
                </a:lnTo>
                <a:lnTo>
                  <a:pt x="16474" y="7032"/>
                </a:lnTo>
                <a:lnTo>
                  <a:pt x="15963" y="7324"/>
                </a:lnTo>
                <a:lnTo>
                  <a:pt x="15914" y="5280"/>
                </a:lnTo>
                <a:lnTo>
                  <a:pt x="15914" y="4331"/>
                </a:lnTo>
                <a:lnTo>
                  <a:pt x="15890" y="3869"/>
                </a:lnTo>
                <a:lnTo>
                  <a:pt x="15817" y="3407"/>
                </a:lnTo>
                <a:close/>
                <a:moveTo>
                  <a:pt x="6814" y="3139"/>
                </a:moveTo>
                <a:lnTo>
                  <a:pt x="6789" y="3382"/>
                </a:lnTo>
                <a:lnTo>
                  <a:pt x="6765" y="3650"/>
                </a:lnTo>
                <a:lnTo>
                  <a:pt x="6765" y="4137"/>
                </a:lnTo>
                <a:lnTo>
                  <a:pt x="6765" y="5134"/>
                </a:lnTo>
                <a:lnTo>
                  <a:pt x="6716" y="6351"/>
                </a:lnTo>
                <a:lnTo>
                  <a:pt x="6716" y="6959"/>
                </a:lnTo>
                <a:lnTo>
                  <a:pt x="6716" y="7543"/>
                </a:lnTo>
                <a:lnTo>
                  <a:pt x="6084" y="7203"/>
                </a:lnTo>
                <a:lnTo>
                  <a:pt x="6108" y="6740"/>
                </a:lnTo>
                <a:lnTo>
                  <a:pt x="6108" y="6302"/>
                </a:lnTo>
                <a:lnTo>
                  <a:pt x="6108" y="5402"/>
                </a:lnTo>
                <a:lnTo>
                  <a:pt x="6132" y="4502"/>
                </a:lnTo>
                <a:lnTo>
                  <a:pt x="6132" y="4039"/>
                </a:lnTo>
                <a:lnTo>
                  <a:pt x="6084" y="3577"/>
                </a:lnTo>
                <a:lnTo>
                  <a:pt x="6814" y="3139"/>
                </a:lnTo>
                <a:close/>
                <a:moveTo>
                  <a:pt x="15087" y="2969"/>
                </a:moveTo>
                <a:lnTo>
                  <a:pt x="15695" y="3334"/>
                </a:lnTo>
                <a:lnTo>
                  <a:pt x="15671" y="3820"/>
                </a:lnTo>
                <a:lnTo>
                  <a:pt x="15646" y="4307"/>
                </a:lnTo>
                <a:lnTo>
                  <a:pt x="15695" y="5280"/>
                </a:lnTo>
                <a:lnTo>
                  <a:pt x="15768" y="7446"/>
                </a:lnTo>
                <a:lnTo>
                  <a:pt x="15695" y="7495"/>
                </a:lnTo>
                <a:lnTo>
                  <a:pt x="15111" y="7811"/>
                </a:lnTo>
                <a:lnTo>
                  <a:pt x="15135" y="7178"/>
                </a:lnTo>
                <a:lnTo>
                  <a:pt x="15135" y="6546"/>
                </a:lnTo>
                <a:lnTo>
                  <a:pt x="15135" y="5280"/>
                </a:lnTo>
                <a:lnTo>
                  <a:pt x="15135" y="3942"/>
                </a:lnTo>
                <a:lnTo>
                  <a:pt x="15135" y="3455"/>
                </a:lnTo>
                <a:lnTo>
                  <a:pt x="15111" y="3212"/>
                </a:lnTo>
                <a:lnTo>
                  <a:pt x="15087" y="2969"/>
                </a:lnTo>
                <a:close/>
                <a:moveTo>
                  <a:pt x="7665" y="2628"/>
                </a:moveTo>
                <a:lnTo>
                  <a:pt x="7641" y="2871"/>
                </a:lnTo>
                <a:lnTo>
                  <a:pt x="7617" y="3115"/>
                </a:lnTo>
                <a:lnTo>
                  <a:pt x="7568" y="3577"/>
                </a:lnTo>
                <a:lnTo>
                  <a:pt x="7495" y="5110"/>
                </a:lnTo>
                <a:lnTo>
                  <a:pt x="7446" y="6497"/>
                </a:lnTo>
                <a:lnTo>
                  <a:pt x="7398" y="7908"/>
                </a:lnTo>
                <a:lnTo>
                  <a:pt x="6984" y="7689"/>
                </a:lnTo>
                <a:lnTo>
                  <a:pt x="7008" y="7105"/>
                </a:lnTo>
                <a:lnTo>
                  <a:pt x="7033" y="6497"/>
                </a:lnTo>
                <a:lnTo>
                  <a:pt x="7033" y="5329"/>
                </a:lnTo>
                <a:lnTo>
                  <a:pt x="7057" y="4769"/>
                </a:lnTo>
                <a:lnTo>
                  <a:pt x="7081" y="4185"/>
                </a:lnTo>
                <a:lnTo>
                  <a:pt x="7081" y="3601"/>
                </a:lnTo>
                <a:lnTo>
                  <a:pt x="7057" y="3309"/>
                </a:lnTo>
                <a:lnTo>
                  <a:pt x="7033" y="3017"/>
                </a:lnTo>
                <a:lnTo>
                  <a:pt x="7665" y="2628"/>
                </a:lnTo>
                <a:close/>
                <a:moveTo>
                  <a:pt x="8517" y="2117"/>
                </a:moveTo>
                <a:lnTo>
                  <a:pt x="8468" y="2458"/>
                </a:lnTo>
                <a:lnTo>
                  <a:pt x="8395" y="2798"/>
                </a:lnTo>
                <a:lnTo>
                  <a:pt x="8322" y="3504"/>
                </a:lnTo>
                <a:lnTo>
                  <a:pt x="8274" y="4185"/>
                </a:lnTo>
                <a:lnTo>
                  <a:pt x="8225" y="4867"/>
                </a:lnTo>
                <a:lnTo>
                  <a:pt x="8152" y="5743"/>
                </a:lnTo>
                <a:lnTo>
                  <a:pt x="8079" y="6619"/>
                </a:lnTo>
                <a:lnTo>
                  <a:pt x="8030" y="6984"/>
                </a:lnTo>
                <a:lnTo>
                  <a:pt x="7982" y="7373"/>
                </a:lnTo>
                <a:lnTo>
                  <a:pt x="7860" y="8127"/>
                </a:lnTo>
                <a:lnTo>
                  <a:pt x="7617" y="8006"/>
                </a:lnTo>
                <a:lnTo>
                  <a:pt x="7763" y="5280"/>
                </a:lnTo>
                <a:lnTo>
                  <a:pt x="7811" y="3772"/>
                </a:lnTo>
                <a:lnTo>
                  <a:pt x="7836" y="3163"/>
                </a:lnTo>
                <a:lnTo>
                  <a:pt x="7836" y="2871"/>
                </a:lnTo>
                <a:lnTo>
                  <a:pt x="7787" y="2555"/>
                </a:lnTo>
                <a:lnTo>
                  <a:pt x="8517" y="2117"/>
                </a:lnTo>
                <a:close/>
                <a:moveTo>
                  <a:pt x="14381" y="2531"/>
                </a:moveTo>
                <a:lnTo>
                  <a:pt x="14989" y="2896"/>
                </a:lnTo>
                <a:lnTo>
                  <a:pt x="14941" y="3163"/>
                </a:lnTo>
                <a:lnTo>
                  <a:pt x="14941" y="3431"/>
                </a:lnTo>
                <a:lnTo>
                  <a:pt x="14941" y="3942"/>
                </a:lnTo>
                <a:lnTo>
                  <a:pt x="14941" y="5280"/>
                </a:lnTo>
                <a:lnTo>
                  <a:pt x="14941" y="6594"/>
                </a:lnTo>
                <a:lnTo>
                  <a:pt x="14941" y="7251"/>
                </a:lnTo>
                <a:lnTo>
                  <a:pt x="14965" y="7908"/>
                </a:lnTo>
                <a:lnTo>
                  <a:pt x="14332" y="8249"/>
                </a:lnTo>
                <a:lnTo>
                  <a:pt x="14332" y="6838"/>
                </a:lnTo>
                <a:lnTo>
                  <a:pt x="14308" y="5426"/>
                </a:lnTo>
                <a:lnTo>
                  <a:pt x="14332" y="4721"/>
                </a:lnTo>
                <a:lnTo>
                  <a:pt x="14357" y="3991"/>
                </a:lnTo>
                <a:lnTo>
                  <a:pt x="14381" y="3261"/>
                </a:lnTo>
                <a:lnTo>
                  <a:pt x="14381" y="2531"/>
                </a:lnTo>
                <a:close/>
                <a:moveTo>
                  <a:pt x="9393" y="1606"/>
                </a:moveTo>
                <a:lnTo>
                  <a:pt x="9344" y="1971"/>
                </a:lnTo>
                <a:lnTo>
                  <a:pt x="9320" y="2336"/>
                </a:lnTo>
                <a:lnTo>
                  <a:pt x="9296" y="3042"/>
                </a:lnTo>
                <a:lnTo>
                  <a:pt x="9150" y="4940"/>
                </a:lnTo>
                <a:lnTo>
                  <a:pt x="9004" y="6740"/>
                </a:lnTo>
                <a:lnTo>
                  <a:pt x="8931" y="7641"/>
                </a:lnTo>
                <a:lnTo>
                  <a:pt x="8833" y="8565"/>
                </a:lnTo>
                <a:lnTo>
                  <a:pt x="8055" y="8225"/>
                </a:lnTo>
                <a:lnTo>
                  <a:pt x="8128" y="7519"/>
                </a:lnTo>
                <a:lnTo>
                  <a:pt x="8176" y="6789"/>
                </a:lnTo>
                <a:lnTo>
                  <a:pt x="8201" y="6351"/>
                </a:lnTo>
                <a:lnTo>
                  <a:pt x="8274" y="5937"/>
                </a:lnTo>
                <a:lnTo>
                  <a:pt x="8347" y="5499"/>
                </a:lnTo>
                <a:lnTo>
                  <a:pt x="8420" y="5061"/>
                </a:lnTo>
                <a:lnTo>
                  <a:pt x="8590" y="3504"/>
                </a:lnTo>
                <a:lnTo>
                  <a:pt x="8687" y="2750"/>
                </a:lnTo>
                <a:lnTo>
                  <a:pt x="8736" y="2385"/>
                </a:lnTo>
                <a:lnTo>
                  <a:pt x="8736" y="1995"/>
                </a:lnTo>
                <a:lnTo>
                  <a:pt x="9077" y="1776"/>
                </a:lnTo>
                <a:lnTo>
                  <a:pt x="9393" y="1606"/>
                </a:lnTo>
                <a:close/>
                <a:moveTo>
                  <a:pt x="10123" y="1192"/>
                </a:moveTo>
                <a:lnTo>
                  <a:pt x="10074" y="1387"/>
                </a:lnTo>
                <a:lnTo>
                  <a:pt x="10050" y="1557"/>
                </a:lnTo>
                <a:lnTo>
                  <a:pt x="10026" y="1947"/>
                </a:lnTo>
                <a:lnTo>
                  <a:pt x="9977" y="2701"/>
                </a:lnTo>
                <a:lnTo>
                  <a:pt x="9807" y="4794"/>
                </a:lnTo>
                <a:lnTo>
                  <a:pt x="9734" y="5840"/>
                </a:lnTo>
                <a:lnTo>
                  <a:pt x="9685" y="6886"/>
                </a:lnTo>
                <a:lnTo>
                  <a:pt x="9661" y="7373"/>
                </a:lnTo>
                <a:lnTo>
                  <a:pt x="9612" y="7860"/>
                </a:lnTo>
                <a:lnTo>
                  <a:pt x="9563" y="8371"/>
                </a:lnTo>
                <a:lnTo>
                  <a:pt x="9539" y="8857"/>
                </a:lnTo>
                <a:lnTo>
                  <a:pt x="9028" y="8638"/>
                </a:lnTo>
                <a:lnTo>
                  <a:pt x="9271" y="6886"/>
                </a:lnTo>
                <a:lnTo>
                  <a:pt x="9369" y="6010"/>
                </a:lnTo>
                <a:lnTo>
                  <a:pt x="9442" y="5110"/>
                </a:lnTo>
                <a:lnTo>
                  <a:pt x="9563" y="3236"/>
                </a:lnTo>
                <a:lnTo>
                  <a:pt x="9636" y="2360"/>
                </a:lnTo>
                <a:lnTo>
                  <a:pt x="9636" y="1922"/>
                </a:lnTo>
                <a:lnTo>
                  <a:pt x="9612" y="1484"/>
                </a:lnTo>
                <a:lnTo>
                  <a:pt x="10123" y="1192"/>
                </a:lnTo>
                <a:close/>
                <a:moveTo>
                  <a:pt x="12751" y="1557"/>
                </a:moveTo>
                <a:lnTo>
                  <a:pt x="12945" y="1655"/>
                </a:lnTo>
                <a:lnTo>
                  <a:pt x="13408" y="1947"/>
                </a:lnTo>
                <a:lnTo>
                  <a:pt x="13335" y="2093"/>
                </a:lnTo>
                <a:lnTo>
                  <a:pt x="13310" y="2239"/>
                </a:lnTo>
                <a:lnTo>
                  <a:pt x="13286" y="2555"/>
                </a:lnTo>
                <a:lnTo>
                  <a:pt x="13286" y="3212"/>
                </a:lnTo>
                <a:lnTo>
                  <a:pt x="13286" y="4940"/>
                </a:lnTo>
                <a:lnTo>
                  <a:pt x="13286" y="5791"/>
                </a:lnTo>
                <a:lnTo>
                  <a:pt x="13335" y="6667"/>
                </a:lnTo>
                <a:lnTo>
                  <a:pt x="13383" y="7519"/>
                </a:lnTo>
                <a:lnTo>
                  <a:pt x="13505" y="8371"/>
                </a:lnTo>
                <a:lnTo>
                  <a:pt x="13505" y="8395"/>
                </a:lnTo>
                <a:lnTo>
                  <a:pt x="13554" y="8395"/>
                </a:lnTo>
                <a:lnTo>
                  <a:pt x="13554" y="8371"/>
                </a:lnTo>
                <a:lnTo>
                  <a:pt x="13602" y="7519"/>
                </a:lnTo>
                <a:lnTo>
                  <a:pt x="13602" y="6643"/>
                </a:lnTo>
                <a:lnTo>
                  <a:pt x="13602" y="4940"/>
                </a:lnTo>
                <a:lnTo>
                  <a:pt x="13602" y="3212"/>
                </a:lnTo>
                <a:lnTo>
                  <a:pt x="13651" y="2628"/>
                </a:lnTo>
                <a:lnTo>
                  <a:pt x="13651" y="2336"/>
                </a:lnTo>
                <a:lnTo>
                  <a:pt x="13627" y="2190"/>
                </a:lnTo>
                <a:lnTo>
                  <a:pt x="13602" y="2068"/>
                </a:lnTo>
                <a:lnTo>
                  <a:pt x="14235" y="2458"/>
                </a:lnTo>
                <a:lnTo>
                  <a:pt x="14162" y="3139"/>
                </a:lnTo>
                <a:lnTo>
                  <a:pt x="14113" y="3845"/>
                </a:lnTo>
                <a:lnTo>
                  <a:pt x="14089" y="5232"/>
                </a:lnTo>
                <a:lnTo>
                  <a:pt x="14065" y="6789"/>
                </a:lnTo>
                <a:lnTo>
                  <a:pt x="14089" y="7568"/>
                </a:lnTo>
                <a:lnTo>
                  <a:pt x="14113" y="8346"/>
                </a:lnTo>
                <a:lnTo>
                  <a:pt x="14113" y="8371"/>
                </a:lnTo>
                <a:lnTo>
                  <a:pt x="13627" y="8638"/>
                </a:lnTo>
                <a:lnTo>
                  <a:pt x="12945" y="9003"/>
                </a:lnTo>
                <a:lnTo>
                  <a:pt x="12945" y="9003"/>
                </a:lnTo>
                <a:lnTo>
                  <a:pt x="12970" y="7203"/>
                </a:lnTo>
                <a:lnTo>
                  <a:pt x="12970" y="5426"/>
                </a:lnTo>
                <a:lnTo>
                  <a:pt x="12945" y="4356"/>
                </a:lnTo>
                <a:lnTo>
                  <a:pt x="12897" y="3309"/>
                </a:lnTo>
                <a:lnTo>
                  <a:pt x="12872" y="2433"/>
                </a:lnTo>
                <a:lnTo>
                  <a:pt x="12824" y="1995"/>
                </a:lnTo>
                <a:lnTo>
                  <a:pt x="12751" y="1557"/>
                </a:lnTo>
                <a:close/>
                <a:moveTo>
                  <a:pt x="10780" y="803"/>
                </a:moveTo>
                <a:lnTo>
                  <a:pt x="10731" y="1241"/>
                </a:lnTo>
                <a:lnTo>
                  <a:pt x="10731" y="1679"/>
                </a:lnTo>
                <a:lnTo>
                  <a:pt x="10731" y="2555"/>
                </a:lnTo>
                <a:lnTo>
                  <a:pt x="10682" y="5037"/>
                </a:lnTo>
                <a:lnTo>
                  <a:pt x="10585" y="9246"/>
                </a:lnTo>
                <a:lnTo>
                  <a:pt x="9782" y="8930"/>
                </a:lnTo>
                <a:lnTo>
                  <a:pt x="9831" y="8517"/>
                </a:lnTo>
                <a:lnTo>
                  <a:pt x="9855" y="8103"/>
                </a:lnTo>
                <a:lnTo>
                  <a:pt x="9904" y="7276"/>
                </a:lnTo>
                <a:lnTo>
                  <a:pt x="10001" y="6229"/>
                </a:lnTo>
                <a:lnTo>
                  <a:pt x="10074" y="5183"/>
                </a:lnTo>
                <a:lnTo>
                  <a:pt x="10196" y="3090"/>
                </a:lnTo>
                <a:lnTo>
                  <a:pt x="10269" y="1947"/>
                </a:lnTo>
                <a:lnTo>
                  <a:pt x="10293" y="1533"/>
                </a:lnTo>
                <a:lnTo>
                  <a:pt x="10293" y="1314"/>
                </a:lnTo>
                <a:lnTo>
                  <a:pt x="10269" y="1119"/>
                </a:lnTo>
                <a:lnTo>
                  <a:pt x="10780" y="803"/>
                </a:lnTo>
                <a:close/>
                <a:moveTo>
                  <a:pt x="11996" y="1095"/>
                </a:moveTo>
                <a:lnTo>
                  <a:pt x="12653" y="1484"/>
                </a:lnTo>
                <a:lnTo>
                  <a:pt x="12605" y="1922"/>
                </a:lnTo>
                <a:lnTo>
                  <a:pt x="12605" y="2385"/>
                </a:lnTo>
                <a:lnTo>
                  <a:pt x="12629" y="3309"/>
                </a:lnTo>
                <a:lnTo>
                  <a:pt x="12678" y="5426"/>
                </a:lnTo>
                <a:lnTo>
                  <a:pt x="12726" y="7276"/>
                </a:lnTo>
                <a:lnTo>
                  <a:pt x="12751" y="9125"/>
                </a:lnTo>
                <a:lnTo>
                  <a:pt x="11996" y="9514"/>
                </a:lnTo>
                <a:lnTo>
                  <a:pt x="12094" y="8444"/>
                </a:lnTo>
                <a:lnTo>
                  <a:pt x="12142" y="7349"/>
                </a:lnTo>
                <a:lnTo>
                  <a:pt x="12167" y="6278"/>
                </a:lnTo>
                <a:lnTo>
                  <a:pt x="12142" y="5183"/>
                </a:lnTo>
                <a:lnTo>
                  <a:pt x="12094" y="2920"/>
                </a:lnTo>
                <a:lnTo>
                  <a:pt x="12118" y="2458"/>
                </a:lnTo>
                <a:lnTo>
                  <a:pt x="12118" y="1995"/>
                </a:lnTo>
                <a:lnTo>
                  <a:pt x="12118" y="1752"/>
                </a:lnTo>
                <a:lnTo>
                  <a:pt x="12118" y="1533"/>
                </a:lnTo>
                <a:lnTo>
                  <a:pt x="12069" y="1314"/>
                </a:lnTo>
                <a:lnTo>
                  <a:pt x="11996" y="1095"/>
                </a:lnTo>
                <a:close/>
                <a:moveTo>
                  <a:pt x="11291" y="609"/>
                </a:moveTo>
                <a:lnTo>
                  <a:pt x="11583" y="828"/>
                </a:lnTo>
                <a:lnTo>
                  <a:pt x="11923" y="1046"/>
                </a:lnTo>
                <a:lnTo>
                  <a:pt x="11850" y="1241"/>
                </a:lnTo>
                <a:lnTo>
                  <a:pt x="11826" y="1484"/>
                </a:lnTo>
                <a:lnTo>
                  <a:pt x="11802" y="1728"/>
                </a:lnTo>
                <a:lnTo>
                  <a:pt x="11826" y="1971"/>
                </a:lnTo>
                <a:lnTo>
                  <a:pt x="11899" y="2920"/>
                </a:lnTo>
                <a:lnTo>
                  <a:pt x="11899" y="3480"/>
                </a:lnTo>
                <a:lnTo>
                  <a:pt x="11899" y="4064"/>
                </a:lnTo>
                <a:lnTo>
                  <a:pt x="11875" y="5183"/>
                </a:lnTo>
                <a:lnTo>
                  <a:pt x="11777" y="7373"/>
                </a:lnTo>
                <a:lnTo>
                  <a:pt x="11753" y="8468"/>
                </a:lnTo>
                <a:lnTo>
                  <a:pt x="11729" y="9563"/>
                </a:lnTo>
                <a:lnTo>
                  <a:pt x="11753" y="9611"/>
                </a:lnTo>
                <a:lnTo>
                  <a:pt x="11753" y="9636"/>
                </a:lnTo>
                <a:lnTo>
                  <a:pt x="11704" y="9611"/>
                </a:lnTo>
                <a:lnTo>
                  <a:pt x="11193" y="9441"/>
                </a:lnTo>
                <a:lnTo>
                  <a:pt x="11266" y="5232"/>
                </a:lnTo>
                <a:lnTo>
                  <a:pt x="11315" y="2750"/>
                </a:lnTo>
                <a:lnTo>
                  <a:pt x="11364" y="1679"/>
                </a:lnTo>
                <a:lnTo>
                  <a:pt x="11364" y="1144"/>
                </a:lnTo>
                <a:lnTo>
                  <a:pt x="11339" y="876"/>
                </a:lnTo>
                <a:lnTo>
                  <a:pt x="11291" y="609"/>
                </a:lnTo>
                <a:close/>
                <a:moveTo>
                  <a:pt x="2604" y="5475"/>
                </a:moveTo>
                <a:lnTo>
                  <a:pt x="2701" y="5621"/>
                </a:lnTo>
                <a:lnTo>
                  <a:pt x="2823" y="5743"/>
                </a:lnTo>
                <a:lnTo>
                  <a:pt x="3091" y="5937"/>
                </a:lnTo>
                <a:lnTo>
                  <a:pt x="3577" y="6327"/>
                </a:lnTo>
                <a:lnTo>
                  <a:pt x="4113" y="6692"/>
                </a:lnTo>
                <a:lnTo>
                  <a:pt x="4672" y="7057"/>
                </a:lnTo>
                <a:lnTo>
                  <a:pt x="5256" y="7422"/>
                </a:lnTo>
                <a:lnTo>
                  <a:pt x="5840" y="7762"/>
                </a:lnTo>
                <a:lnTo>
                  <a:pt x="6424" y="8103"/>
                </a:lnTo>
                <a:lnTo>
                  <a:pt x="7422" y="8614"/>
                </a:lnTo>
                <a:lnTo>
                  <a:pt x="8468" y="9100"/>
                </a:lnTo>
                <a:lnTo>
                  <a:pt x="9515" y="9538"/>
                </a:lnTo>
                <a:lnTo>
                  <a:pt x="10561" y="9928"/>
                </a:lnTo>
                <a:lnTo>
                  <a:pt x="10561" y="10001"/>
                </a:lnTo>
                <a:lnTo>
                  <a:pt x="10585" y="10074"/>
                </a:lnTo>
                <a:lnTo>
                  <a:pt x="10609" y="10147"/>
                </a:lnTo>
                <a:lnTo>
                  <a:pt x="10634" y="10195"/>
                </a:lnTo>
                <a:lnTo>
                  <a:pt x="10682" y="10244"/>
                </a:lnTo>
                <a:lnTo>
                  <a:pt x="10536" y="10414"/>
                </a:lnTo>
                <a:lnTo>
                  <a:pt x="10390" y="10609"/>
                </a:lnTo>
                <a:lnTo>
                  <a:pt x="10245" y="10804"/>
                </a:lnTo>
                <a:lnTo>
                  <a:pt x="10123" y="11047"/>
                </a:lnTo>
                <a:lnTo>
                  <a:pt x="9928" y="11485"/>
                </a:lnTo>
                <a:lnTo>
                  <a:pt x="9734" y="11899"/>
                </a:lnTo>
                <a:lnTo>
                  <a:pt x="9223" y="12921"/>
                </a:lnTo>
                <a:lnTo>
                  <a:pt x="8979" y="13456"/>
                </a:lnTo>
                <a:lnTo>
                  <a:pt x="8785" y="13991"/>
                </a:lnTo>
                <a:lnTo>
                  <a:pt x="8420" y="13821"/>
                </a:lnTo>
                <a:lnTo>
                  <a:pt x="8055" y="13626"/>
                </a:lnTo>
                <a:lnTo>
                  <a:pt x="7787" y="13456"/>
                </a:lnTo>
                <a:lnTo>
                  <a:pt x="7519" y="13286"/>
                </a:lnTo>
                <a:lnTo>
                  <a:pt x="7008" y="12921"/>
                </a:lnTo>
                <a:lnTo>
                  <a:pt x="5889" y="12191"/>
                </a:lnTo>
                <a:lnTo>
                  <a:pt x="4770" y="11412"/>
                </a:lnTo>
                <a:lnTo>
                  <a:pt x="4210" y="11047"/>
                </a:lnTo>
                <a:lnTo>
                  <a:pt x="3650" y="10706"/>
                </a:lnTo>
                <a:lnTo>
                  <a:pt x="3091" y="10366"/>
                </a:lnTo>
                <a:lnTo>
                  <a:pt x="2482" y="10049"/>
                </a:lnTo>
                <a:lnTo>
                  <a:pt x="2069" y="9830"/>
                </a:lnTo>
                <a:lnTo>
                  <a:pt x="1631" y="9636"/>
                </a:lnTo>
                <a:lnTo>
                  <a:pt x="1169" y="9441"/>
                </a:lnTo>
                <a:lnTo>
                  <a:pt x="706" y="9295"/>
                </a:lnTo>
                <a:lnTo>
                  <a:pt x="1217" y="8322"/>
                </a:lnTo>
                <a:lnTo>
                  <a:pt x="1704" y="7324"/>
                </a:lnTo>
                <a:lnTo>
                  <a:pt x="2312" y="6132"/>
                </a:lnTo>
                <a:lnTo>
                  <a:pt x="2482" y="5816"/>
                </a:lnTo>
                <a:lnTo>
                  <a:pt x="2555" y="5645"/>
                </a:lnTo>
                <a:lnTo>
                  <a:pt x="2604" y="5475"/>
                </a:lnTo>
                <a:close/>
                <a:moveTo>
                  <a:pt x="19734" y="5597"/>
                </a:moveTo>
                <a:lnTo>
                  <a:pt x="19831" y="5840"/>
                </a:lnTo>
                <a:lnTo>
                  <a:pt x="19929" y="6083"/>
                </a:lnTo>
                <a:lnTo>
                  <a:pt x="20172" y="6546"/>
                </a:lnTo>
                <a:lnTo>
                  <a:pt x="20707" y="7470"/>
                </a:lnTo>
                <a:lnTo>
                  <a:pt x="20975" y="7933"/>
                </a:lnTo>
                <a:lnTo>
                  <a:pt x="21267" y="8395"/>
                </a:lnTo>
                <a:lnTo>
                  <a:pt x="21875" y="9295"/>
                </a:lnTo>
                <a:lnTo>
                  <a:pt x="20756" y="9757"/>
                </a:lnTo>
                <a:lnTo>
                  <a:pt x="19661" y="10244"/>
                </a:lnTo>
                <a:lnTo>
                  <a:pt x="18566" y="10779"/>
                </a:lnTo>
                <a:lnTo>
                  <a:pt x="17496" y="11339"/>
                </a:lnTo>
                <a:lnTo>
                  <a:pt x="16328" y="11972"/>
                </a:lnTo>
                <a:lnTo>
                  <a:pt x="15208" y="12653"/>
                </a:lnTo>
                <a:lnTo>
                  <a:pt x="14722" y="12945"/>
                </a:lnTo>
                <a:lnTo>
                  <a:pt x="14211" y="13261"/>
                </a:lnTo>
                <a:lnTo>
                  <a:pt x="13967" y="13432"/>
                </a:lnTo>
                <a:lnTo>
                  <a:pt x="13724" y="13602"/>
                </a:lnTo>
                <a:lnTo>
                  <a:pt x="13505" y="13821"/>
                </a:lnTo>
                <a:lnTo>
                  <a:pt x="13310" y="14016"/>
                </a:lnTo>
                <a:lnTo>
                  <a:pt x="13140" y="13675"/>
                </a:lnTo>
                <a:lnTo>
                  <a:pt x="12970" y="13334"/>
                </a:lnTo>
                <a:lnTo>
                  <a:pt x="12702" y="12799"/>
                </a:lnTo>
                <a:lnTo>
                  <a:pt x="12434" y="12239"/>
                </a:lnTo>
                <a:lnTo>
                  <a:pt x="11948" y="10998"/>
                </a:lnTo>
                <a:lnTo>
                  <a:pt x="11777" y="10609"/>
                </a:lnTo>
                <a:lnTo>
                  <a:pt x="11704" y="10414"/>
                </a:lnTo>
                <a:lnTo>
                  <a:pt x="11607" y="10244"/>
                </a:lnTo>
                <a:lnTo>
                  <a:pt x="11704" y="10220"/>
                </a:lnTo>
                <a:lnTo>
                  <a:pt x="11802" y="10171"/>
                </a:lnTo>
                <a:lnTo>
                  <a:pt x="11850" y="10098"/>
                </a:lnTo>
                <a:lnTo>
                  <a:pt x="11899" y="10001"/>
                </a:lnTo>
                <a:lnTo>
                  <a:pt x="12337" y="9830"/>
                </a:lnTo>
                <a:lnTo>
                  <a:pt x="12751" y="9660"/>
                </a:lnTo>
                <a:lnTo>
                  <a:pt x="12775" y="9684"/>
                </a:lnTo>
                <a:lnTo>
                  <a:pt x="12799" y="9709"/>
                </a:lnTo>
                <a:lnTo>
                  <a:pt x="12848" y="9733"/>
                </a:lnTo>
                <a:lnTo>
                  <a:pt x="12921" y="9709"/>
                </a:lnTo>
                <a:lnTo>
                  <a:pt x="12945" y="9684"/>
                </a:lnTo>
                <a:lnTo>
                  <a:pt x="12945" y="9636"/>
                </a:lnTo>
                <a:lnTo>
                  <a:pt x="12945" y="9563"/>
                </a:lnTo>
                <a:lnTo>
                  <a:pt x="13675" y="9198"/>
                </a:lnTo>
                <a:lnTo>
                  <a:pt x="14405" y="8809"/>
                </a:lnTo>
                <a:lnTo>
                  <a:pt x="15792" y="8006"/>
                </a:lnTo>
                <a:lnTo>
                  <a:pt x="16790" y="7422"/>
                </a:lnTo>
                <a:lnTo>
                  <a:pt x="17788" y="6838"/>
                </a:lnTo>
                <a:lnTo>
                  <a:pt x="18761" y="6229"/>
                </a:lnTo>
                <a:lnTo>
                  <a:pt x="19734" y="5597"/>
                </a:lnTo>
                <a:close/>
                <a:moveTo>
                  <a:pt x="19637" y="10950"/>
                </a:moveTo>
                <a:lnTo>
                  <a:pt x="19637" y="10974"/>
                </a:lnTo>
                <a:lnTo>
                  <a:pt x="19612" y="11461"/>
                </a:lnTo>
                <a:lnTo>
                  <a:pt x="19612" y="11947"/>
                </a:lnTo>
                <a:lnTo>
                  <a:pt x="19637" y="12921"/>
                </a:lnTo>
                <a:lnTo>
                  <a:pt x="19734" y="14892"/>
                </a:lnTo>
                <a:lnTo>
                  <a:pt x="19272" y="15111"/>
                </a:lnTo>
                <a:lnTo>
                  <a:pt x="18834" y="15378"/>
                </a:lnTo>
                <a:lnTo>
                  <a:pt x="17958" y="15938"/>
                </a:lnTo>
                <a:lnTo>
                  <a:pt x="16814" y="16619"/>
                </a:lnTo>
                <a:lnTo>
                  <a:pt x="15646" y="17300"/>
                </a:lnTo>
                <a:lnTo>
                  <a:pt x="13335" y="18663"/>
                </a:lnTo>
                <a:lnTo>
                  <a:pt x="12167" y="19344"/>
                </a:lnTo>
                <a:lnTo>
                  <a:pt x="11923" y="19490"/>
                </a:lnTo>
                <a:lnTo>
                  <a:pt x="11680" y="19661"/>
                </a:lnTo>
                <a:lnTo>
                  <a:pt x="11558" y="15013"/>
                </a:lnTo>
                <a:lnTo>
                  <a:pt x="11485" y="12507"/>
                </a:lnTo>
                <a:lnTo>
                  <a:pt x="11461" y="11388"/>
                </a:lnTo>
                <a:lnTo>
                  <a:pt x="11704" y="11947"/>
                </a:lnTo>
                <a:lnTo>
                  <a:pt x="11923" y="12458"/>
                </a:lnTo>
                <a:lnTo>
                  <a:pt x="12142" y="12994"/>
                </a:lnTo>
                <a:lnTo>
                  <a:pt x="12386" y="13578"/>
                </a:lnTo>
                <a:lnTo>
                  <a:pt x="12507" y="13870"/>
                </a:lnTo>
                <a:lnTo>
                  <a:pt x="12678" y="14137"/>
                </a:lnTo>
                <a:lnTo>
                  <a:pt x="12848" y="14381"/>
                </a:lnTo>
                <a:lnTo>
                  <a:pt x="13018" y="14600"/>
                </a:lnTo>
                <a:lnTo>
                  <a:pt x="13091" y="14648"/>
                </a:lnTo>
                <a:lnTo>
                  <a:pt x="13164" y="14673"/>
                </a:lnTo>
                <a:lnTo>
                  <a:pt x="13262" y="14673"/>
                </a:lnTo>
                <a:lnTo>
                  <a:pt x="13335" y="14624"/>
                </a:lnTo>
                <a:lnTo>
                  <a:pt x="13383" y="14575"/>
                </a:lnTo>
                <a:lnTo>
                  <a:pt x="13432" y="14527"/>
                </a:lnTo>
                <a:lnTo>
                  <a:pt x="13456" y="14429"/>
                </a:lnTo>
                <a:lnTo>
                  <a:pt x="13456" y="14356"/>
                </a:lnTo>
                <a:lnTo>
                  <a:pt x="13432" y="14308"/>
                </a:lnTo>
                <a:lnTo>
                  <a:pt x="13675" y="14210"/>
                </a:lnTo>
                <a:lnTo>
                  <a:pt x="13943" y="14113"/>
                </a:lnTo>
                <a:lnTo>
                  <a:pt x="14186" y="13991"/>
                </a:lnTo>
                <a:lnTo>
                  <a:pt x="14430" y="13845"/>
                </a:lnTo>
                <a:lnTo>
                  <a:pt x="14892" y="13529"/>
                </a:lnTo>
                <a:lnTo>
                  <a:pt x="15330" y="13237"/>
                </a:lnTo>
                <a:lnTo>
                  <a:pt x="16498" y="12580"/>
                </a:lnTo>
                <a:lnTo>
                  <a:pt x="17642" y="11923"/>
                </a:lnTo>
                <a:lnTo>
                  <a:pt x="18639" y="11412"/>
                </a:lnTo>
                <a:lnTo>
                  <a:pt x="19637" y="10950"/>
                </a:lnTo>
                <a:close/>
                <a:moveTo>
                  <a:pt x="2653" y="10755"/>
                </a:moveTo>
                <a:lnTo>
                  <a:pt x="3139" y="11047"/>
                </a:lnTo>
                <a:lnTo>
                  <a:pt x="3650" y="11363"/>
                </a:lnTo>
                <a:lnTo>
                  <a:pt x="4624" y="11996"/>
                </a:lnTo>
                <a:lnTo>
                  <a:pt x="5670" y="12702"/>
                </a:lnTo>
                <a:lnTo>
                  <a:pt x="6741" y="13359"/>
                </a:lnTo>
                <a:lnTo>
                  <a:pt x="7033" y="13529"/>
                </a:lnTo>
                <a:lnTo>
                  <a:pt x="7300" y="13675"/>
                </a:lnTo>
                <a:lnTo>
                  <a:pt x="7860" y="13967"/>
                </a:lnTo>
                <a:lnTo>
                  <a:pt x="8274" y="14186"/>
                </a:lnTo>
                <a:lnTo>
                  <a:pt x="8712" y="14381"/>
                </a:lnTo>
                <a:lnTo>
                  <a:pt x="8736" y="14454"/>
                </a:lnTo>
                <a:lnTo>
                  <a:pt x="8785" y="14502"/>
                </a:lnTo>
                <a:lnTo>
                  <a:pt x="8833" y="14551"/>
                </a:lnTo>
                <a:lnTo>
                  <a:pt x="8906" y="14575"/>
                </a:lnTo>
                <a:lnTo>
                  <a:pt x="8979" y="14600"/>
                </a:lnTo>
                <a:lnTo>
                  <a:pt x="9052" y="14575"/>
                </a:lnTo>
                <a:lnTo>
                  <a:pt x="9101" y="14551"/>
                </a:lnTo>
                <a:lnTo>
                  <a:pt x="9174" y="14478"/>
                </a:lnTo>
                <a:lnTo>
                  <a:pt x="9223" y="14429"/>
                </a:lnTo>
                <a:lnTo>
                  <a:pt x="9223" y="14356"/>
                </a:lnTo>
                <a:lnTo>
                  <a:pt x="9490" y="13821"/>
                </a:lnTo>
                <a:lnTo>
                  <a:pt x="9734" y="13286"/>
                </a:lnTo>
                <a:lnTo>
                  <a:pt x="9977" y="12726"/>
                </a:lnTo>
                <a:lnTo>
                  <a:pt x="10220" y="12166"/>
                </a:lnTo>
                <a:lnTo>
                  <a:pt x="10780" y="11047"/>
                </a:lnTo>
                <a:lnTo>
                  <a:pt x="10877" y="10828"/>
                </a:lnTo>
                <a:lnTo>
                  <a:pt x="10901" y="11582"/>
                </a:lnTo>
                <a:lnTo>
                  <a:pt x="10926" y="12312"/>
                </a:lnTo>
                <a:lnTo>
                  <a:pt x="10999" y="15013"/>
                </a:lnTo>
                <a:lnTo>
                  <a:pt x="11120" y="19807"/>
                </a:lnTo>
                <a:lnTo>
                  <a:pt x="11120" y="19807"/>
                </a:lnTo>
                <a:lnTo>
                  <a:pt x="9004" y="18687"/>
                </a:lnTo>
                <a:lnTo>
                  <a:pt x="6887" y="17568"/>
                </a:lnTo>
                <a:lnTo>
                  <a:pt x="4672" y="16400"/>
                </a:lnTo>
                <a:lnTo>
                  <a:pt x="3456" y="15768"/>
                </a:lnTo>
                <a:lnTo>
                  <a:pt x="3115" y="15597"/>
                </a:lnTo>
                <a:lnTo>
                  <a:pt x="2945" y="15524"/>
                </a:lnTo>
                <a:lnTo>
                  <a:pt x="2750" y="15451"/>
                </a:lnTo>
                <a:lnTo>
                  <a:pt x="2774" y="15159"/>
                </a:lnTo>
                <a:lnTo>
                  <a:pt x="2774" y="14867"/>
                </a:lnTo>
                <a:lnTo>
                  <a:pt x="2750" y="14283"/>
                </a:lnTo>
                <a:lnTo>
                  <a:pt x="2701" y="13675"/>
                </a:lnTo>
                <a:lnTo>
                  <a:pt x="2653" y="13091"/>
                </a:lnTo>
                <a:lnTo>
                  <a:pt x="2677" y="12507"/>
                </a:lnTo>
                <a:lnTo>
                  <a:pt x="2677" y="11923"/>
                </a:lnTo>
                <a:lnTo>
                  <a:pt x="2677" y="11339"/>
                </a:lnTo>
                <a:lnTo>
                  <a:pt x="2677" y="11047"/>
                </a:lnTo>
                <a:lnTo>
                  <a:pt x="2653" y="10755"/>
                </a:lnTo>
                <a:close/>
                <a:moveTo>
                  <a:pt x="11145" y="0"/>
                </a:moveTo>
                <a:lnTo>
                  <a:pt x="11047" y="25"/>
                </a:lnTo>
                <a:lnTo>
                  <a:pt x="10780" y="122"/>
                </a:lnTo>
                <a:lnTo>
                  <a:pt x="10512" y="268"/>
                </a:lnTo>
                <a:lnTo>
                  <a:pt x="9977" y="560"/>
                </a:lnTo>
                <a:lnTo>
                  <a:pt x="8979" y="1192"/>
                </a:lnTo>
                <a:lnTo>
                  <a:pt x="6643" y="2604"/>
                </a:lnTo>
                <a:lnTo>
                  <a:pt x="4478" y="3893"/>
                </a:lnTo>
                <a:lnTo>
                  <a:pt x="3310" y="4599"/>
                </a:lnTo>
                <a:lnTo>
                  <a:pt x="2920" y="4818"/>
                </a:lnTo>
                <a:lnTo>
                  <a:pt x="2750" y="4940"/>
                </a:lnTo>
                <a:lnTo>
                  <a:pt x="2604" y="5110"/>
                </a:lnTo>
                <a:lnTo>
                  <a:pt x="2555" y="5086"/>
                </a:lnTo>
                <a:lnTo>
                  <a:pt x="2507" y="5086"/>
                </a:lnTo>
                <a:lnTo>
                  <a:pt x="2337" y="5207"/>
                </a:lnTo>
                <a:lnTo>
                  <a:pt x="2191" y="5353"/>
                </a:lnTo>
                <a:lnTo>
                  <a:pt x="2093" y="5548"/>
                </a:lnTo>
                <a:lnTo>
                  <a:pt x="1996" y="5718"/>
                </a:lnTo>
                <a:lnTo>
                  <a:pt x="1680" y="6327"/>
                </a:lnTo>
                <a:lnTo>
                  <a:pt x="1363" y="6911"/>
                </a:lnTo>
                <a:lnTo>
                  <a:pt x="779" y="8054"/>
                </a:lnTo>
                <a:lnTo>
                  <a:pt x="195" y="9222"/>
                </a:lnTo>
                <a:lnTo>
                  <a:pt x="122" y="9222"/>
                </a:lnTo>
                <a:lnTo>
                  <a:pt x="74" y="9271"/>
                </a:lnTo>
                <a:lnTo>
                  <a:pt x="25" y="9319"/>
                </a:lnTo>
                <a:lnTo>
                  <a:pt x="1" y="9368"/>
                </a:lnTo>
                <a:lnTo>
                  <a:pt x="1" y="9417"/>
                </a:lnTo>
                <a:lnTo>
                  <a:pt x="25" y="9490"/>
                </a:lnTo>
                <a:lnTo>
                  <a:pt x="49" y="9538"/>
                </a:lnTo>
                <a:lnTo>
                  <a:pt x="98" y="9587"/>
                </a:lnTo>
                <a:lnTo>
                  <a:pt x="633" y="9855"/>
                </a:lnTo>
                <a:lnTo>
                  <a:pt x="1193" y="10098"/>
                </a:lnTo>
                <a:lnTo>
                  <a:pt x="1753" y="10317"/>
                </a:lnTo>
                <a:lnTo>
                  <a:pt x="2312" y="10585"/>
                </a:lnTo>
                <a:lnTo>
                  <a:pt x="2288" y="10585"/>
                </a:lnTo>
                <a:lnTo>
                  <a:pt x="2215" y="10877"/>
                </a:lnTo>
                <a:lnTo>
                  <a:pt x="2166" y="11193"/>
                </a:lnTo>
                <a:lnTo>
                  <a:pt x="2142" y="11509"/>
                </a:lnTo>
                <a:lnTo>
                  <a:pt x="2118" y="11826"/>
                </a:lnTo>
                <a:lnTo>
                  <a:pt x="2118" y="12483"/>
                </a:lnTo>
                <a:lnTo>
                  <a:pt x="2142" y="13091"/>
                </a:lnTo>
                <a:lnTo>
                  <a:pt x="2118" y="13724"/>
                </a:lnTo>
                <a:lnTo>
                  <a:pt x="2142" y="14356"/>
                </a:lnTo>
                <a:lnTo>
                  <a:pt x="2142" y="14697"/>
                </a:lnTo>
                <a:lnTo>
                  <a:pt x="2166" y="15013"/>
                </a:lnTo>
                <a:lnTo>
                  <a:pt x="2215" y="15305"/>
                </a:lnTo>
                <a:lnTo>
                  <a:pt x="2288" y="15622"/>
                </a:lnTo>
                <a:lnTo>
                  <a:pt x="2337" y="15695"/>
                </a:lnTo>
                <a:lnTo>
                  <a:pt x="2410" y="15768"/>
                </a:lnTo>
                <a:lnTo>
                  <a:pt x="2580" y="15768"/>
                </a:lnTo>
                <a:lnTo>
                  <a:pt x="2774" y="15914"/>
                </a:lnTo>
                <a:lnTo>
                  <a:pt x="2969" y="16060"/>
                </a:lnTo>
                <a:lnTo>
                  <a:pt x="3383" y="16303"/>
                </a:lnTo>
                <a:lnTo>
                  <a:pt x="3845" y="16498"/>
                </a:lnTo>
                <a:lnTo>
                  <a:pt x="4259" y="16717"/>
                </a:lnTo>
                <a:lnTo>
                  <a:pt x="6473" y="17884"/>
                </a:lnTo>
                <a:lnTo>
                  <a:pt x="8760" y="19125"/>
                </a:lnTo>
                <a:lnTo>
                  <a:pt x="9928" y="19734"/>
                </a:lnTo>
                <a:lnTo>
                  <a:pt x="11072" y="20318"/>
                </a:lnTo>
                <a:lnTo>
                  <a:pt x="11145" y="20342"/>
                </a:lnTo>
                <a:lnTo>
                  <a:pt x="11218" y="20415"/>
                </a:lnTo>
                <a:lnTo>
                  <a:pt x="11291" y="20464"/>
                </a:lnTo>
                <a:lnTo>
                  <a:pt x="11388" y="20512"/>
                </a:lnTo>
                <a:lnTo>
                  <a:pt x="11485" y="20488"/>
                </a:lnTo>
                <a:lnTo>
                  <a:pt x="11558" y="20464"/>
                </a:lnTo>
                <a:lnTo>
                  <a:pt x="11631" y="20415"/>
                </a:lnTo>
                <a:lnTo>
                  <a:pt x="11680" y="20342"/>
                </a:lnTo>
                <a:lnTo>
                  <a:pt x="11704" y="20220"/>
                </a:lnTo>
                <a:lnTo>
                  <a:pt x="11704" y="20074"/>
                </a:lnTo>
                <a:lnTo>
                  <a:pt x="11826" y="20026"/>
                </a:lnTo>
                <a:lnTo>
                  <a:pt x="11972" y="19977"/>
                </a:lnTo>
                <a:lnTo>
                  <a:pt x="12240" y="19831"/>
                </a:lnTo>
                <a:lnTo>
                  <a:pt x="13408" y="19174"/>
                </a:lnTo>
                <a:lnTo>
                  <a:pt x="15744" y="17836"/>
                </a:lnTo>
                <a:lnTo>
                  <a:pt x="18055" y="16498"/>
                </a:lnTo>
                <a:lnTo>
                  <a:pt x="18517" y="16254"/>
                </a:lnTo>
                <a:lnTo>
                  <a:pt x="18980" y="16011"/>
                </a:lnTo>
                <a:lnTo>
                  <a:pt x="19442" y="15768"/>
                </a:lnTo>
                <a:lnTo>
                  <a:pt x="19880" y="15476"/>
                </a:lnTo>
                <a:lnTo>
                  <a:pt x="19953" y="15524"/>
                </a:lnTo>
                <a:lnTo>
                  <a:pt x="20099" y="15524"/>
                </a:lnTo>
                <a:lnTo>
                  <a:pt x="20172" y="15500"/>
                </a:lnTo>
                <a:lnTo>
                  <a:pt x="20221" y="15451"/>
                </a:lnTo>
                <a:lnTo>
                  <a:pt x="20269" y="15403"/>
                </a:lnTo>
                <a:lnTo>
                  <a:pt x="20294" y="15330"/>
                </a:lnTo>
                <a:lnTo>
                  <a:pt x="20318" y="15257"/>
                </a:lnTo>
                <a:lnTo>
                  <a:pt x="20318" y="15135"/>
                </a:lnTo>
                <a:lnTo>
                  <a:pt x="20318" y="15086"/>
                </a:lnTo>
                <a:lnTo>
                  <a:pt x="20342" y="15013"/>
                </a:lnTo>
                <a:lnTo>
                  <a:pt x="20294" y="14892"/>
                </a:lnTo>
                <a:lnTo>
                  <a:pt x="20221" y="12921"/>
                </a:lnTo>
                <a:lnTo>
                  <a:pt x="20172" y="11947"/>
                </a:lnTo>
                <a:lnTo>
                  <a:pt x="20148" y="11461"/>
                </a:lnTo>
                <a:lnTo>
                  <a:pt x="20099" y="10974"/>
                </a:lnTo>
                <a:lnTo>
                  <a:pt x="20050" y="10852"/>
                </a:lnTo>
                <a:lnTo>
                  <a:pt x="19977" y="10779"/>
                </a:lnTo>
                <a:lnTo>
                  <a:pt x="21218" y="10244"/>
                </a:lnTo>
                <a:lnTo>
                  <a:pt x="22459" y="9684"/>
                </a:lnTo>
                <a:lnTo>
                  <a:pt x="22532" y="9636"/>
                </a:lnTo>
                <a:lnTo>
                  <a:pt x="22581" y="9587"/>
                </a:lnTo>
                <a:lnTo>
                  <a:pt x="22605" y="9490"/>
                </a:lnTo>
                <a:lnTo>
                  <a:pt x="22605" y="9417"/>
                </a:lnTo>
                <a:lnTo>
                  <a:pt x="22581" y="9344"/>
                </a:lnTo>
                <a:lnTo>
                  <a:pt x="22532" y="9271"/>
                </a:lnTo>
                <a:lnTo>
                  <a:pt x="22484" y="9198"/>
                </a:lnTo>
                <a:lnTo>
                  <a:pt x="22411" y="9173"/>
                </a:lnTo>
                <a:lnTo>
                  <a:pt x="21778" y="8200"/>
                </a:lnTo>
                <a:lnTo>
                  <a:pt x="21170" y="7203"/>
                </a:lnTo>
                <a:lnTo>
                  <a:pt x="20902" y="6740"/>
                </a:lnTo>
                <a:lnTo>
                  <a:pt x="20634" y="6229"/>
                </a:lnTo>
                <a:lnTo>
                  <a:pt x="20367" y="5767"/>
                </a:lnTo>
                <a:lnTo>
                  <a:pt x="20221" y="5524"/>
                </a:lnTo>
                <a:lnTo>
                  <a:pt x="20075" y="5305"/>
                </a:lnTo>
                <a:lnTo>
                  <a:pt x="20099" y="5232"/>
                </a:lnTo>
                <a:lnTo>
                  <a:pt x="20075" y="5159"/>
                </a:lnTo>
                <a:lnTo>
                  <a:pt x="20050" y="5086"/>
                </a:lnTo>
                <a:lnTo>
                  <a:pt x="20002" y="5013"/>
                </a:lnTo>
                <a:lnTo>
                  <a:pt x="19953" y="4964"/>
                </a:lnTo>
                <a:lnTo>
                  <a:pt x="19880" y="4940"/>
                </a:lnTo>
                <a:lnTo>
                  <a:pt x="19783" y="4940"/>
                </a:lnTo>
                <a:lnTo>
                  <a:pt x="19710" y="4988"/>
                </a:lnTo>
                <a:lnTo>
                  <a:pt x="19612" y="5037"/>
                </a:lnTo>
                <a:lnTo>
                  <a:pt x="19588" y="5013"/>
                </a:lnTo>
                <a:lnTo>
                  <a:pt x="19369" y="4842"/>
                </a:lnTo>
                <a:lnTo>
                  <a:pt x="19150" y="4696"/>
                </a:lnTo>
                <a:lnTo>
                  <a:pt x="18663" y="4404"/>
                </a:lnTo>
                <a:lnTo>
                  <a:pt x="17715" y="3845"/>
                </a:lnTo>
                <a:lnTo>
                  <a:pt x="15549" y="2579"/>
                </a:lnTo>
                <a:lnTo>
                  <a:pt x="14478" y="1922"/>
                </a:lnTo>
                <a:lnTo>
                  <a:pt x="13383" y="1290"/>
                </a:lnTo>
                <a:lnTo>
                  <a:pt x="12872" y="1022"/>
                </a:lnTo>
                <a:lnTo>
                  <a:pt x="12386" y="730"/>
                </a:lnTo>
                <a:lnTo>
                  <a:pt x="11875" y="438"/>
                </a:lnTo>
                <a:lnTo>
                  <a:pt x="11339" y="195"/>
                </a:lnTo>
                <a:lnTo>
                  <a:pt x="11315" y="98"/>
                </a:lnTo>
                <a:lnTo>
                  <a:pt x="11242" y="25"/>
                </a:lnTo>
                <a:lnTo>
                  <a:pt x="1114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48"/>
          <p:cNvSpPr/>
          <p:nvPr/>
        </p:nvSpPr>
        <p:spPr>
          <a:xfrm>
            <a:off x="4192567" y="4175019"/>
            <a:ext cx="428749" cy="410415"/>
          </a:xfrm>
          <a:custGeom>
            <a:rect b="b" l="l" r="r" t="t"/>
            <a:pathLst>
              <a:path extrusionOk="0" h="21243" w="22192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48"/>
          <p:cNvSpPr/>
          <p:nvPr/>
        </p:nvSpPr>
        <p:spPr>
          <a:xfrm>
            <a:off x="4731738" y="4273276"/>
            <a:ext cx="381280" cy="220963"/>
          </a:xfrm>
          <a:custGeom>
            <a:rect b="b" l="l" r="r" t="t"/>
            <a:pathLst>
              <a:path extrusionOk="0" h="11437" w="19735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48"/>
          <p:cNvSpPr/>
          <p:nvPr/>
        </p:nvSpPr>
        <p:spPr>
          <a:xfrm>
            <a:off x="5302417" y="4232841"/>
            <a:ext cx="284429" cy="312173"/>
          </a:xfrm>
          <a:custGeom>
            <a:rect b="b" l="l" r="r" t="t"/>
            <a:pathLst>
              <a:path extrusionOk="0" h="16158" w="14722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48"/>
          <p:cNvSpPr/>
          <p:nvPr/>
        </p:nvSpPr>
        <p:spPr>
          <a:xfrm>
            <a:off x="6122392" y="2182404"/>
            <a:ext cx="458409" cy="451502"/>
          </a:xfrm>
          <a:custGeom>
            <a:rect b="b" l="l" r="r" t="t"/>
            <a:pathLst>
              <a:path extrusionOk="0" h="20659" w="20975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48"/>
          <p:cNvSpPr/>
          <p:nvPr/>
        </p:nvSpPr>
        <p:spPr>
          <a:xfrm>
            <a:off x="7016012" y="2182394"/>
            <a:ext cx="1104911" cy="1088368"/>
          </a:xfrm>
          <a:custGeom>
            <a:rect b="b" l="l" r="r" t="t"/>
            <a:pathLst>
              <a:path extrusionOk="0" h="20659" w="20975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48"/>
          <p:cNvSpPr/>
          <p:nvPr/>
        </p:nvSpPr>
        <p:spPr>
          <a:xfrm>
            <a:off x="6307108" y="2393258"/>
            <a:ext cx="436619" cy="266981"/>
          </a:xfrm>
          <a:custGeom>
            <a:rect b="b" l="l" r="r" t="t"/>
            <a:pathLst>
              <a:path extrusionOk="0" h="12216" w="19978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48"/>
          <p:cNvSpPr/>
          <p:nvPr/>
        </p:nvSpPr>
        <p:spPr>
          <a:xfrm>
            <a:off x="7461247" y="2690655"/>
            <a:ext cx="1052391" cy="643569"/>
          </a:xfrm>
          <a:custGeom>
            <a:rect b="b" l="l" r="r" t="t"/>
            <a:pathLst>
              <a:path extrusionOk="0" h="12216" w="19978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48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7" name="Google Shape;697;p49"/>
          <p:cNvGrpSpPr/>
          <p:nvPr/>
        </p:nvGrpSpPr>
        <p:grpSpPr>
          <a:xfrm>
            <a:off x="3058888" y="1550127"/>
            <a:ext cx="445718" cy="445753"/>
            <a:chOff x="3706812" y="1035050"/>
            <a:chExt cx="4792662" cy="4787899"/>
          </a:xfrm>
        </p:grpSpPr>
        <p:sp>
          <p:nvSpPr>
            <p:cNvPr id="698" name="Google Shape;698;p49"/>
            <p:cNvSpPr/>
            <p:nvPr/>
          </p:nvSpPr>
          <p:spPr>
            <a:xfrm>
              <a:off x="5913437" y="4054475"/>
              <a:ext cx="2273299" cy="1746250"/>
            </a:xfrm>
            <a:custGeom>
              <a:rect b="b" l="l" r="r" t="t"/>
              <a:pathLst>
                <a:path extrusionOk="0" h="397" w="517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49"/>
            <p:cNvSpPr/>
            <p:nvPr/>
          </p:nvSpPr>
          <p:spPr>
            <a:xfrm>
              <a:off x="4137025" y="4141787"/>
              <a:ext cx="2019301" cy="1681162"/>
            </a:xfrm>
            <a:custGeom>
              <a:rect b="b" l="l" r="r" t="t"/>
              <a:pathLst>
                <a:path extrusionOk="0" h="382" w="459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49"/>
            <p:cNvSpPr/>
            <p:nvPr/>
          </p:nvSpPr>
          <p:spPr>
            <a:xfrm>
              <a:off x="4014787" y="1057275"/>
              <a:ext cx="2276475" cy="1747837"/>
            </a:xfrm>
            <a:custGeom>
              <a:rect b="b" l="l" r="r" t="t"/>
              <a:pathLst>
                <a:path extrusionOk="0" h="397" w="518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49"/>
            <p:cNvSpPr/>
            <p:nvPr/>
          </p:nvSpPr>
          <p:spPr>
            <a:xfrm>
              <a:off x="3706812" y="2355850"/>
              <a:ext cx="1323975" cy="2309812"/>
            </a:xfrm>
            <a:custGeom>
              <a:rect b="b" l="l" r="r" t="t"/>
              <a:pathLst>
                <a:path extrusionOk="0" h="525" w="301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49"/>
            <p:cNvSpPr/>
            <p:nvPr/>
          </p:nvSpPr>
          <p:spPr>
            <a:xfrm>
              <a:off x="7170737" y="2192337"/>
              <a:ext cx="1328737" cy="2314575"/>
            </a:xfrm>
            <a:custGeom>
              <a:rect b="b" l="l" r="r" t="t"/>
              <a:pathLst>
                <a:path extrusionOk="0" h="526" w="302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49"/>
            <p:cNvSpPr/>
            <p:nvPr/>
          </p:nvSpPr>
          <p:spPr>
            <a:xfrm>
              <a:off x="6045200" y="1035050"/>
              <a:ext cx="2019301" cy="1685925"/>
            </a:xfrm>
            <a:custGeom>
              <a:rect b="b" l="l" r="r" t="t"/>
              <a:pathLst>
                <a:path extrusionOk="0" h="383" w="459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4" name="Google Shape;704;p49"/>
          <p:cNvGrpSpPr/>
          <p:nvPr/>
        </p:nvGrpSpPr>
        <p:grpSpPr>
          <a:xfrm>
            <a:off x="1779393" y="1550157"/>
            <a:ext cx="443331" cy="445437"/>
            <a:chOff x="1400175" y="1220787"/>
            <a:chExt cx="4473575" cy="4476750"/>
          </a:xfrm>
        </p:grpSpPr>
        <p:sp>
          <p:nvSpPr>
            <p:cNvPr id="705" name="Google Shape;705;p49"/>
            <p:cNvSpPr/>
            <p:nvPr/>
          </p:nvSpPr>
          <p:spPr>
            <a:xfrm>
              <a:off x="1400175" y="3135312"/>
              <a:ext cx="2132011" cy="2562226"/>
            </a:xfrm>
            <a:custGeom>
              <a:rect b="b" l="l" r="r" t="t"/>
              <a:pathLst>
                <a:path extrusionOk="0" h="574" w="478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49"/>
            <p:cNvSpPr/>
            <p:nvPr/>
          </p:nvSpPr>
          <p:spPr>
            <a:xfrm>
              <a:off x="3314700" y="3563937"/>
              <a:ext cx="2559050" cy="2133600"/>
            </a:xfrm>
            <a:custGeom>
              <a:rect b="b" l="l" r="r" t="t"/>
              <a:pathLst>
                <a:path extrusionOk="0" h="478" w="574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49"/>
            <p:cNvSpPr/>
            <p:nvPr/>
          </p:nvSpPr>
          <p:spPr>
            <a:xfrm>
              <a:off x="3741737" y="1223962"/>
              <a:ext cx="2132011" cy="2559050"/>
            </a:xfrm>
            <a:custGeom>
              <a:rect b="b" l="l" r="r" t="t"/>
              <a:pathLst>
                <a:path extrusionOk="0" h="573" w="478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49"/>
            <p:cNvSpPr/>
            <p:nvPr/>
          </p:nvSpPr>
          <p:spPr>
            <a:xfrm>
              <a:off x="1400175" y="1220787"/>
              <a:ext cx="2560637" cy="2133600"/>
            </a:xfrm>
            <a:custGeom>
              <a:rect b="b" l="l" r="r" t="t"/>
              <a:pathLst>
                <a:path extrusionOk="0" h="478" w="574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9" name="Google Shape;709;p49"/>
          <p:cNvGrpSpPr/>
          <p:nvPr/>
        </p:nvGrpSpPr>
        <p:grpSpPr>
          <a:xfrm>
            <a:off x="1138046" y="1550171"/>
            <a:ext cx="446045" cy="445465"/>
            <a:chOff x="1649412" y="927100"/>
            <a:chExt cx="5011737" cy="5016500"/>
          </a:xfrm>
        </p:grpSpPr>
        <p:sp>
          <p:nvSpPr>
            <p:cNvPr id="710" name="Google Shape;710;p49"/>
            <p:cNvSpPr/>
            <p:nvPr/>
          </p:nvSpPr>
          <p:spPr>
            <a:xfrm>
              <a:off x="2008187" y="4025900"/>
              <a:ext cx="4252913" cy="1917700"/>
            </a:xfrm>
            <a:custGeom>
              <a:rect b="b" l="l" r="r" t="t"/>
              <a:pathLst>
                <a:path extrusionOk="0" h="450" w="999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49"/>
            <p:cNvSpPr/>
            <p:nvPr/>
          </p:nvSpPr>
          <p:spPr>
            <a:xfrm>
              <a:off x="4271962" y="931862"/>
              <a:ext cx="2389187" cy="3724276"/>
            </a:xfrm>
            <a:custGeom>
              <a:rect b="b" l="l" r="r" t="t"/>
              <a:pathLst>
                <a:path extrusionOk="0" h="874" w="561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49"/>
            <p:cNvSpPr/>
            <p:nvPr/>
          </p:nvSpPr>
          <p:spPr>
            <a:xfrm>
              <a:off x="1649412" y="927100"/>
              <a:ext cx="2870200" cy="3652836"/>
            </a:xfrm>
            <a:custGeom>
              <a:rect b="b" l="l" r="r" t="t"/>
              <a:pathLst>
                <a:path extrusionOk="0" h="857" w="674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3" name="Google Shape;713;p49"/>
          <p:cNvGrpSpPr/>
          <p:nvPr/>
        </p:nvGrpSpPr>
        <p:grpSpPr>
          <a:xfrm>
            <a:off x="2418397" y="1550424"/>
            <a:ext cx="444870" cy="445286"/>
            <a:chOff x="1301750" y="920750"/>
            <a:chExt cx="5095875" cy="5100637"/>
          </a:xfrm>
        </p:grpSpPr>
        <p:sp>
          <p:nvSpPr>
            <p:cNvPr id="714" name="Google Shape;714;p49"/>
            <p:cNvSpPr/>
            <p:nvPr/>
          </p:nvSpPr>
          <p:spPr>
            <a:xfrm>
              <a:off x="1301750" y="2546350"/>
              <a:ext cx="1801812" cy="2917825"/>
            </a:xfrm>
            <a:custGeom>
              <a:rect b="b" l="l" r="r" t="t"/>
              <a:pathLst>
                <a:path extrusionOk="0" h="655" w="405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49"/>
            <p:cNvSpPr/>
            <p:nvPr/>
          </p:nvSpPr>
          <p:spPr>
            <a:xfrm>
              <a:off x="2387600" y="4403725"/>
              <a:ext cx="2865436" cy="1617662"/>
            </a:xfrm>
            <a:custGeom>
              <a:rect b="b" l="l" r="r" t="t"/>
              <a:pathLst>
                <a:path extrusionOk="0" h="363" w="644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49"/>
            <p:cNvSpPr/>
            <p:nvPr/>
          </p:nvSpPr>
          <p:spPr>
            <a:xfrm>
              <a:off x="4546600" y="2790825"/>
              <a:ext cx="1851025" cy="2717800"/>
            </a:xfrm>
            <a:custGeom>
              <a:rect b="b" l="l" r="r" t="t"/>
              <a:pathLst>
                <a:path extrusionOk="0" h="610" w="416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49"/>
            <p:cNvSpPr/>
            <p:nvPr/>
          </p:nvSpPr>
          <p:spPr>
            <a:xfrm>
              <a:off x="3962400" y="925512"/>
              <a:ext cx="2297112" cy="2333625"/>
            </a:xfrm>
            <a:custGeom>
              <a:rect b="b" l="l" r="r" t="t"/>
              <a:pathLst>
                <a:path extrusionOk="0" h="524" w="516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49"/>
            <p:cNvSpPr/>
            <p:nvPr/>
          </p:nvSpPr>
          <p:spPr>
            <a:xfrm>
              <a:off x="1466850" y="920750"/>
              <a:ext cx="2759074" cy="2097087"/>
            </a:xfrm>
            <a:custGeom>
              <a:rect b="b" l="l" r="r" t="t"/>
              <a:pathLst>
                <a:path extrusionOk="0" h="471" w="62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9" name="Google Shape;719;p49"/>
          <p:cNvGrpSpPr/>
          <p:nvPr/>
        </p:nvGrpSpPr>
        <p:grpSpPr>
          <a:xfrm>
            <a:off x="4341570" y="1550333"/>
            <a:ext cx="445621" cy="445591"/>
            <a:chOff x="5732756" y="2682276"/>
            <a:chExt cx="719905" cy="719856"/>
          </a:xfrm>
        </p:grpSpPr>
        <p:sp>
          <p:nvSpPr>
            <p:cNvPr id="720" name="Google Shape;720;p49"/>
            <p:cNvSpPr/>
            <p:nvPr/>
          </p:nvSpPr>
          <p:spPr>
            <a:xfrm>
              <a:off x="5732756" y="2682276"/>
              <a:ext cx="400276" cy="538927"/>
            </a:xfrm>
            <a:custGeom>
              <a:rect b="b" l="l" r="r" t="t"/>
              <a:pathLst>
                <a:path extrusionOk="0" h="902" w="67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49"/>
            <p:cNvSpPr/>
            <p:nvPr/>
          </p:nvSpPr>
          <p:spPr>
            <a:xfrm>
              <a:off x="6094186" y="2682276"/>
              <a:ext cx="358476" cy="531209"/>
            </a:xfrm>
            <a:custGeom>
              <a:rect b="b" l="l" r="r" t="t"/>
              <a:pathLst>
                <a:path extrusionOk="0" h="889" w="60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49"/>
            <p:cNvSpPr/>
            <p:nvPr/>
          </p:nvSpPr>
          <p:spPr>
            <a:xfrm>
              <a:off x="5787732" y="3124950"/>
              <a:ext cx="616090" cy="277182"/>
            </a:xfrm>
            <a:custGeom>
              <a:rect b="b" l="l" r="r" t="t"/>
              <a:pathLst>
                <a:path extrusionOk="0" h="464" w="1031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3" name="Google Shape;723;p49"/>
          <p:cNvGrpSpPr/>
          <p:nvPr/>
        </p:nvGrpSpPr>
        <p:grpSpPr>
          <a:xfrm>
            <a:off x="4982887" y="1550327"/>
            <a:ext cx="445627" cy="445604"/>
            <a:chOff x="6768809" y="2682265"/>
            <a:chExt cx="719915" cy="719877"/>
          </a:xfrm>
        </p:grpSpPr>
        <p:sp>
          <p:nvSpPr>
            <p:cNvPr id="724" name="Google Shape;724;p49"/>
            <p:cNvSpPr/>
            <p:nvPr/>
          </p:nvSpPr>
          <p:spPr>
            <a:xfrm>
              <a:off x="6768809" y="2682954"/>
              <a:ext cx="400157" cy="358101"/>
            </a:xfrm>
            <a:custGeom>
              <a:rect b="b" l="l" r="r" t="t"/>
              <a:pathLst>
                <a:path extrusionOk="0" h="571" w="638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49"/>
            <p:cNvSpPr/>
            <p:nvPr/>
          </p:nvSpPr>
          <p:spPr>
            <a:xfrm>
              <a:off x="6768809" y="3002032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49"/>
            <p:cNvSpPr/>
            <p:nvPr/>
          </p:nvSpPr>
          <p:spPr>
            <a:xfrm>
              <a:off x="7129915" y="2682265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49"/>
            <p:cNvSpPr/>
            <p:nvPr/>
          </p:nvSpPr>
          <p:spPr>
            <a:xfrm>
              <a:off x="7088567" y="3043581"/>
              <a:ext cx="400157" cy="358561"/>
            </a:xfrm>
            <a:custGeom>
              <a:rect b="b" l="l" r="r" t="t"/>
              <a:pathLst>
                <a:path extrusionOk="0" h="572" w="638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8" name="Google Shape;728;p49"/>
          <p:cNvGrpSpPr/>
          <p:nvPr/>
        </p:nvGrpSpPr>
        <p:grpSpPr>
          <a:xfrm>
            <a:off x="5624209" y="1550356"/>
            <a:ext cx="445753" cy="445545"/>
            <a:chOff x="7804870" y="2682313"/>
            <a:chExt cx="720118" cy="719782"/>
          </a:xfrm>
        </p:grpSpPr>
        <p:sp>
          <p:nvSpPr>
            <p:cNvPr id="729" name="Google Shape;729;p49"/>
            <p:cNvSpPr/>
            <p:nvPr/>
          </p:nvSpPr>
          <p:spPr>
            <a:xfrm>
              <a:off x="7804870" y="2922841"/>
              <a:ext cx="256443" cy="407568"/>
            </a:xfrm>
            <a:custGeom>
              <a:rect b="b" l="l" r="r" t="t"/>
              <a:pathLst>
                <a:path extrusionOk="0" h="598" w="376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49"/>
            <p:cNvSpPr/>
            <p:nvPr/>
          </p:nvSpPr>
          <p:spPr>
            <a:xfrm>
              <a:off x="7823833" y="2682313"/>
              <a:ext cx="377215" cy="304549"/>
            </a:xfrm>
            <a:custGeom>
              <a:rect b="b" l="l" r="r" t="t"/>
              <a:pathLst>
                <a:path extrusionOk="0" h="447" w="553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49"/>
            <p:cNvSpPr/>
            <p:nvPr/>
          </p:nvSpPr>
          <p:spPr>
            <a:xfrm>
              <a:off x="8277575" y="2932985"/>
              <a:ext cx="247414" cy="390661"/>
            </a:xfrm>
            <a:custGeom>
              <a:rect b="b" l="l" r="r" t="t"/>
              <a:pathLst>
                <a:path extrusionOk="0" h="573" w="363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49"/>
            <p:cNvSpPr/>
            <p:nvPr/>
          </p:nvSpPr>
          <p:spPr>
            <a:xfrm>
              <a:off x="8166284" y="2682313"/>
              <a:ext cx="336357" cy="315595"/>
            </a:xfrm>
            <a:custGeom>
              <a:rect b="b" l="l" r="r" t="t"/>
              <a:pathLst>
                <a:path extrusionOk="0" h="463" w="493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49"/>
            <p:cNvSpPr/>
            <p:nvPr/>
          </p:nvSpPr>
          <p:spPr>
            <a:xfrm>
              <a:off x="7965147" y="3183207"/>
              <a:ext cx="408594" cy="218887"/>
            </a:xfrm>
            <a:custGeom>
              <a:rect b="b" l="l" r="r" t="t"/>
              <a:pathLst>
                <a:path extrusionOk="0" h="321" w="599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4" name="Google Shape;734;p49"/>
          <p:cNvGrpSpPr/>
          <p:nvPr/>
        </p:nvGrpSpPr>
        <p:grpSpPr>
          <a:xfrm>
            <a:off x="6265657" y="1550125"/>
            <a:ext cx="446293" cy="446006"/>
            <a:chOff x="8841135" y="2681940"/>
            <a:chExt cx="720990" cy="720527"/>
          </a:xfrm>
        </p:grpSpPr>
        <p:sp>
          <p:nvSpPr>
            <p:cNvPr id="735" name="Google Shape;735;p49"/>
            <p:cNvSpPr/>
            <p:nvPr/>
          </p:nvSpPr>
          <p:spPr>
            <a:xfrm>
              <a:off x="8841135" y="2874744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49"/>
            <p:cNvSpPr/>
            <p:nvPr/>
          </p:nvSpPr>
          <p:spPr>
            <a:xfrm>
              <a:off x="8899694" y="3138374"/>
              <a:ext cx="304599" cy="264093"/>
            </a:xfrm>
            <a:custGeom>
              <a:rect b="b" l="l" r="r" t="t"/>
              <a:pathLst>
                <a:path extrusionOk="0" h="391" w="451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49"/>
            <p:cNvSpPr/>
            <p:nvPr/>
          </p:nvSpPr>
          <p:spPr>
            <a:xfrm>
              <a:off x="8889742" y="2681940"/>
              <a:ext cx="344871" cy="273814"/>
            </a:xfrm>
            <a:custGeom>
              <a:rect b="b" l="l" r="r" t="t"/>
              <a:pathLst>
                <a:path extrusionOk="0" h="405" w="511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49"/>
            <p:cNvSpPr/>
            <p:nvPr/>
          </p:nvSpPr>
          <p:spPr>
            <a:xfrm>
              <a:off x="9198969" y="2681940"/>
              <a:ext cx="304599" cy="264325"/>
            </a:xfrm>
            <a:custGeom>
              <a:rect b="b" l="l" r="r" t="t"/>
              <a:pathLst>
                <a:path extrusionOk="0" h="391" w="451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49"/>
            <p:cNvSpPr/>
            <p:nvPr/>
          </p:nvSpPr>
          <p:spPr>
            <a:xfrm>
              <a:off x="9351499" y="2861088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49"/>
            <p:cNvSpPr/>
            <p:nvPr/>
          </p:nvSpPr>
          <p:spPr>
            <a:xfrm>
              <a:off x="9168648" y="3128885"/>
              <a:ext cx="344871" cy="273120"/>
            </a:xfrm>
            <a:custGeom>
              <a:rect b="b" l="l" r="r" t="t"/>
              <a:pathLst>
                <a:path extrusionOk="0" h="404" w="511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1" name="Google Shape;741;p49"/>
          <p:cNvGrpSpPr/>
          <p:nvPr/>
        </p:nvGrpSpPr>
        <p:grpSpPr>
          <a:xfrm>
            <a:off x="3699655" y="1550057"/>
            <a:ext cx="445260" cy="445260"/>
            <a:chOff x="4103687" y="1439862"/>
            <a:chExt cx="3986212" cy="3986211"/>
          </a:xfrm>
        </p:grpSpPr>
        <p:sp>
          <p:nvSpPr>
            <p:cNvPr id="742" name="Google Shape;742;p49"/>
            <p:cNvSpPr/>
            <p:nvPr/>
          </p:nvSpPr>
          <p:spPr>
            <a:xfrm>
              <a:off x="4103687" y="1439862"/>
              <a:ext cx="2254250" cy="3986211"/>
            </a:xfrm>
            <a:custGeom>
              <a:rect b="b" l="l" r="r" t="t"/>
              <a:pathLst>
                <a:path extrusionOk="0" h="887" w="502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49"/>
            <p:cNvSpPr/>
            <p:nvPr/>
          </p:nvSpPr>
          <p:spPr>
            <a:xfrm>
              <a:off x="5837237" y="1439862"/>
              <a:ext cx="2252662" cy="3986211"/>
            </a:xfrm>
            <a:custGeom>
              <a:rect b="b" l="l" r="r" t="t"/>
              <a:pathLst>
                <a:path extrusionOk="0" h="887" w="502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4" name="Google Shape;744;p49"/>
          <p:cNvGrpSpPr/>
          <p:nvPr/>
        </p:nvGrpSpPr>
        <p:grpSpPr>
          <a:xfrm>
            <a:off x="6907645" y="1550361"/>
            <a:ext cx="445803" cy="445535"/>
            <a:chOff x="9878272" y="2682320"/>
            <a:chExt cx="720199" cy="719767"/>
          </a:xfrm>
        </p:grpSpPr>
        <p:sp>
          <p:nvSpPr>
            <p:cNvPr id="745" name="Google Shape;745;p49"/>
            <p:cNvSpPr/>
            <p:nvPr/>
          </p:nvSpPr>
          <p:spPr>
            <a:xfrm>
              <a:off x="10056560" y="2963533"/>
              <a:ext cx="541911" cy="438554"/>
            </a:xfrm>
            <a:custGeom>
              <a:rect b="b" l="l" r="r" t="t"/>
              <a:pathLst>
                <a:path extrusionOk="0" h="697" w="861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49"/>
            <p:cNvSpPr/>
            <p:nvPr/>
          </p:nvSpPr>
          <p:spPr>
            <a:xfrm>
              <a:off x="9878272" y="2791266"/>
              <a:ext cx="459066" cy="594405"/>
            </a:xfrm>
            <a:custGeom>
              <a:rect b="b" l="l" r="r" t="t"/>
              <a:pathLst>
                <a:path extrusionOk="0" h="945" w="729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49"/>
            <p:cNvSpPr/>
            <p:nvPr/>
          </p:nvSpPr>
          <p:spPr>
            <a:xfrm>
              <a:off x="9994853" y="2682320"/>
              <a:ext cx="583546" cy="500170"/>
            </a:xfrm>
            <a:custGeom>
              <a:rect b="b" l="l" r="r" t="t"/>
              <a:pathLst>
                <a:path extrusionOk="0" h="795" w="927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8" name="Google Shape;748;p49"/>
          <p:cNvGrpSpPr/>
          <p:nvPr/>
        </p:nvGrpSpPr>
        <p:grpSpPr>
          <a:xfrm>
            <a:off x="7549143" y="1550278"/>
            <a:ext cx="445700" cy="445701"/>
            <a:chOff x="10914618" y="2682187"/>
            <a:chExt cx="720033" cy="720033"/>
          </a:xfrm>
        </p:grpSpPr>
        <p:sp>
          <p:nvSpPr>
            <p:cNvPr id="749" name="Google Shape;749;p49"/>
            <p:cNvSpPr/>
            <p:nvPr/>
          </p:nvSpPr>
          <p:spPr>
            <a:xfrm>
              <a:off x="11401733" y="2955582"/>
              <a:ext cx="229448" cy="412406"/>
            </a:xfrm>
            <a:custGeom>
              <a:rect b="b" l="l" r="r" t="t"/>
              <a:pathLst>
                <a:path extrusionOk="0" h="602" w="335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49"/>
            <p:cNvSpPr/>
            <p:nvPr/>
          </p:nvSpPr>
          <p:spPr>
            <a:xfrm>
              <a:off x="10914618" y="3012482"/>
              <a:ext cx="370771" cy="315723"/>
            </a:xfrm>
            <a:custGeom>
              <a:rect b="b" l="l" r="r" t="t"/>
              <a:pathLst>
                <a:path extrusionOk="0" h="461" w="542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49"/>
            <p:cNvSpPr/>
            <p:nvPr/>
          </p:nvSpPr>
          <p:spPr>
            <a:xfrm>
              <a:off x="11136202" y="2682187"/>
              <a:ext cx="343016" cy="292593"/>
            </a:xfrm>
            <a:custGeom>
              <a:rect b="b" l="l" r="r" t="t"/>
              <a:pathLst>
                <a:path extrusionOk="0" h="427" w="501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49"/>
            <p:cNvSpPr/>
            <p:nvPr/>
          </p:nvSpPr>
          <p:spPr>
            <a:xfrm>
              <a:off x="10917856" y="2716419"/>
              <a:ext cx="230142" cy="411712"/>
            </a:xfrm>
            <a:custGeom>
              <a:rect b="b" l="l" r="r" t="t"/>
              <a:pathLst>
                <a:path extrusionOk="0" h="601" w="336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49"/>
            <p:cNvSpPr/>
            <p:nvPr/>
          </p:nvSpPr>
          <p:spPr>
            <a:xfrm>
              <a:off x="11069819" y="3108934"/>
              <a:ext cx="343016" cy="293287"/>
            </a:xfrm>
            <a:custGeom>
              <a:rect b="b" l="l" r="r" t="t"/>
              <a:pathLst>
                <a:path extrusionOk="0" h="428" w="501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49"/>
            <p:cNvSpPr/>
            <p:nvPr/>
          </p:nvSpPr>
          <p:spPr>
            <a:xfrm>
              <a:off x="11263647" y="2756203"/>
              <a:ext cx="371003" cy="315723"/>
            </a:xfrm>
            <a:custGeom>
              <a:rect b="b" l="l" r="r" t="t"/>
              <a:pathLst>
                <a:path extrusionOk="0" h="461" w="542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5" name="Google Shape;755;p49"/>
          <p:cNvGrpSpPr/>
          <p:nvPr/>
        </p:nvGrpSpPr>
        <p:grpSpPr>
          <a:xfrm>
            <a:off x="1772664" y="843057"/>
            <a:ext cx="361521" cy="445816"/>
            <a:chOff x="1582665" y="1011072"/>
            <a:chExt cx="584040" cy="720220"/>
          </a:xfrm>
        </p:grpSpPr>
        <p:sp>
          <p:nvSpPr>
            <p:cNvPr id="756" name="Google Shape;756;p49"/>
            <p:cNvSpPr/>
            <p:nvPr/>
          </p:nvSpPr>
          <p:spPr>
            <a:xfrm>
              <a:off x="1638485" y="1571653"/>
              <a:ext cx="449564" cy="159640"/>
            </a:xfrm>
            <a:custGeom>
              <a:rect b="b" l="l" r="r" t="t"/>
              <a:pathLst>
                <a:path extrusionOk="0" h="273" w="767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49"/>
            <p:cNvSpPr/>
            <p:nvPr/>
          </p:nvSpPr>
          <p:spPr>
            <a:xfrm>
              <a:off x="1590507" y="1435245"/>
              <a:ext cx="515072" cy="136407"/>
            </a:xfrm>
            <a:custGeom>
              <a:rect b="b" l="l" r="r" t="t"/>
              <a:pathLst>
                <a:path extrusionOk="0" h="233" w="879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49"/>
            <p:cNvSpPr/>
            <p:nvPr/>
          </p:nvSpPr>
          <p:spPr>
            <a:xfrm>
              <a:off x="1582665" y="1299068"/>
              <a:ext cx="576890" cy="136177"/>
            </a:xfrm>
            <a:custGeom>
              <a:rect b="b" l="l" r="r" t="t"/>
              <a:pathLst>
                <a:path extrusionOk="0" h="233" w="984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49"/>
            <p:cNvSpPr/>
            <p:nvPr/>
          </p:nvSpPr>
          <p:spPr>
            <a:xfrm>
              <a:off x="1665934" y="1011072"/>
              <a:ext cx="484393" cy="151589"/>
            </a:xfrm>
            <a:custGeom>
              <a:rect b="b" l="l" r="r" t="t"/>
              <a:pathLst>
                <a:path extrusionOk="0" h="259" w="826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49"/>
            <p:cNvSpPr/>
            <p:nvPr/>
          </p:nvSpPr>
          <p:spPr>
            <a:xfrm>
              <a:off x="1639639" y="1162661"/>
              <a:ext cx="527066" cy="136407"/>
            </a:xfrm>
            <a:custGeom>
              <a:rect b="b" l="l" r="r" t="t"/>
              <a:pathLst>
                <a:path extrusionOk="0" h="233" w="899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1" name="Google Shape;761;p49"/>
          <p:cNvGrpSpPr/>
          <p:nvPr/>
        </p:nvGrpSpPr>
        <p:grpSpPr>
          <a:xfrm>
            <a:off x="2374048" y="843078"/>
            <a:ext cx="379481" cy="445796"/>
            <a:chOff x="2554206" y="1011105"/>
            <a:chExt cx="613055" cy="720187"/>
          </a:xfrm>
        </p:grpSpPr>
        <p:sp>
          <p:nvSpPr>
            <p:cNvPr id="762" name="Google Shape;762;p49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rect b="b" l="l" r="r" t="t"/>
              <a:pathLst>
                <a:path extrusionOk="0" h="771" w="885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49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rect b="b" l="l" r="r" t="t"/>
              <a:pathLst>
                <a:path extrusionOk="0" h="1130" w="654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49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rect b="b" l="l" r="r" t="t"/>
              <a:pathLst>
                <a:path extrusionOk="0" h="712" w="704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5" name="Google Shape;765;p49"/>
          <p:cNvGrpSpPr/>
          <p:nvPr/>
        </p:nvGrpSpPr>
        <p:grpSpPr>
          <a:xfrm>
            <a:off x="6922223" y="797418"/>
            <a:ext cx="460705" cy="491455"/>
            <a:chOff x="9901824" y="937343"/>
            <a:chExt cx="744273" cy="793950"/>
          </a:xfrm>
        </p:grpSpPr>
        <p:grpSp>
          <p:nvGrpSpPr>
            <p:cNvPr id="766" name="Google Shape;766;p49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767" name="Google Shape;767;p49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8" name="Google Shape;768;p49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49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49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1" name="Google Shape;771;p49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2" name="Google Shape;772;p49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3" name="Google Shape;773;p49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49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5" name="Google Shape;775;p49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6" name="Google Shape;776;p49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77" name="Google Shape;777;p49"/>
            <p:cNvSpPr/>
            <p:nvPr/>
          </p:nvSpPr>
          <p:spPr>
            <a:xfrm>
              <a:off x="10047751" y="1220548"/>
              <a:ext cx="217117" cy="205362"/>
            </a:xfrm>
            <a:custGeom>
              <a:rect b="b" l="l" r="r" t="t"/>
              <a:pathLst>
                <a:path extrusionOk="0" h="359" w="38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49"/>
            <p:cNvSpPr/>
            <p:nvPr/>
          </p:nvSpPr>
          <p:spPr>
            <a:xfrm>
              <a:off x="10063053" y="1080830"/>
              <a:ext cx="205806" cy="250604"/>
            </a:xfrm>
            <a:custGeom>
              <a:rect b="b" l="l" r="r" t="t"/>
              <a:pathLst>
                <a:path extrusionOk="0" h="438" w="36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49"/>
            <p:cNvSpPr/>
            <p:nvPr/>
          </p:nvSpPr>
          <p:spPr>
            <a:xfrm>
              <a:off x="10276400" y="1080830"/>
              <a:ext cx="208024" cy="250604"/>
            </a:xfrm>
            <a:custGeom>
              <a:rect b="b" l="l" r="r" t="t"/>
              <a:pathLst>
                <a:path extrusionOk="0" h="438" w="364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49"/>
            <p:cNvSpPr/>
            <p:nvPr/>
          </p:nvSpPr>
          <p:spPr>
            <a:xfrm>
              <a:off x="10280392" y="1218773"/>
              <a:ext cx="219334" cy="208689"/>
            </a:xfrm>
            <a:custGeom>
              <a:rect b="b" l="l" r="r" t="t"/>
              <a:pathLst>
                <a:path extrusionOk="0" h="365" w="384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49"/>
            <p:cNvSpPr/>
            <p:nvPr/>
          </p:nvSpPr>
          <p:spPr>
            <a:xfrm>
              <a:off x="10116279" y="1345184"/>
              <a:ext cx="152580" cy="267681"/>
            </a:xfrm>
            <a:custGeom>
              <a:rect b="b" l="l" r="r" t="t"/>
              <a:pathLst>
                <a:path extrusionOk="0" h="468" w="267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49"/>
            <p:cNvSpPr/>
            <p:nvPr/>
          </p:nvSpPr>
          <p:spPr>
            <a:xfrm>
              <a:off x="10276400" y="1345184"/>
              <a:ext cx="154798" cy="267681"/>
            </a:xfrm>
            <a:custGeom>
              <a:rect b="b" l="l" r="r" t="t"/>
              <a:pathLst>
                <a:path extrusionOk="0" h="468" w="271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3" name="Google Shape;783;p49"/>
          <p:cNvGrpSpPr/>
          <p:nvPr/>
        </p:nvGrpSpPr>
        <p:grpSpPr>
          <a:xfrm>
            <a:off x="2993392" y="843244"/>
            <a:ext cx="369868" cy="445629"/>
            <a:chOff x="3554761" y="1011374"/>
            <a:chExt cx="597525" cy="719918"/>
          </a:xfrm>
        </p:grpSpPr>
        <p:sp>
          <p:nvSpPr>
            <p:cNvPr id="784" name="Google Shape;784;p49"/>
            <p:cNvSpPr/>
            <p:nvPr/>
          </p:nvSpPr>
          <p:spPr>
            <a:xfrm>
              <a:off x="3615879" y="1376596"/>
              <a:ext cx="441685" cy="354696"/>
            </a:xfrm>
            <a:custGeom>
              <a:rect b="b" l="l" r="r" t="t"/>
              <a:pathLst>
                <a:path extrusionOk="0" h="638" w="797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49"/>
            <p:cNvSpPr/>
            <p:nvPr/>
          </p:nvSpPr>
          <p:spPr>
            <a:xfrm>
              <a:off x="3554761" y="1164199"/>
              <a:ext cx="288366" cy="430478"/>
            </a:xfrm>
            <a:custGeom>
              <a:rect b="b" l="l" r="r" t="t"/>
              <a:pathLst>
                <a:path extrusionOk="0" h="774" w="52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49"/>
            <p:cNvSpPr/>
            <p:nvPr/>
          </p:nvSpPr>
          <p:spPr>
            <a:xfrm>
              <a:off x="3860350" y="1126940"/>
              <a:ext cx="291937" cy="427110"/>
            </a:xfrm>
            <a:custGeom>
              <a:rect b="b" l="l" r="r" t="t"/>
              <a:pathLst>
                <a:path extrusionOk="0" h="768" w="527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49"/>
            <p:cNvSpPr/>
            <p:nvPr/>
          </p:nvSpPr>
          <p:spPr>
            <a:xfrm>
              <a:off x="3644023" y="1011374"/>
              <a:ext cx="449665" cy="347961"/>
            </a:xfrm>
            <a:custGeom>
              <a:rect b="b" l="l" r="r" t="t"/>
              <a:pathLst>
                <a:path extrusionOk="0" h="626" w="811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8" name="Google Shape;788;p49"/>
          <p:cNvGrpSpPr/>
          <p:nvPr/>
        </p:nvGrpSpPr>
        <p:grpSpPr>
          <a:xfrm>
            <a:off x="3603122" y="843032"/>
            <a:ext cx="370755" cy="445841"/>
            <a:chOff x="4539787" y="1011032"/>
            <a:chExt cx="598958" cy="720261"/>
          </a:xfrm>
        </p:grpSpPr>
        <p:sp>
          <p:nvSpPr>
            <p:cNvPr id="789" name="Google Shape;789;p49"/>
            <p:cNvSpPr/>
            <p:nvPr/>
          </p:nvSpPr>
          <p:spPr>
            <a:xfrm>
              <a:off x="4849480" y="1011032"/>
              <a:ext cx="289264" cy="340491"/>
            </a:xfrm>
            <a:custGeom>
              <a:rect b="b" l="l" r="r" t="t"/>
              <a:pathLst>
                <a:path extrusionOk="0" h="610" w="518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49"/>
            <p:cNvSpPr/>
            <p:nvPr/>
          </p:nvSpPr>
          <p:spPr>
            <a:xfrm>
              <a:off x="4599335" y="1012768"/>
              <a:ext cx="277094" cy="339188"/>
            </a:xfrm>
            <a:custGeom>
              <a:rect b="b" l="l" r="r" t="t"/>
              <a:pathLst>
                <a:path extrusionOk="0" h="608" w="496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49"/>
            <p:cNvSpPr/>
            <p:nvPr/>
          </p:nvSpPr>
          <p:spPr>
            <a:xfrm>
              <a:off x="4539787" y="1276220"/>
              <a:ext cx="295350" cy="349606"/>
            </a:xfrm>
            <a:custGeom>
              <a:rect b="b" l="l" r="r" t="t"/>
              <a:pathLst>
                <a:path extrusionOk="0" h="627" w="529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49"/>
            <p:cNvSpPr/>
            <p:nvPr/>
          </p:nvSpPr>
          <p:spPr>
            <a:xfrm>
              <a:off x="4854479" y="1272314"/>
              <a:ext cx="277529" cy="353078"/>
            </a:xfrm>
            <a:custGeom>
              <a:rect b="b" l="l" r="r" t="t"/>
              <a:pathLst>
                <a:path extrusionOk="0" h="633" w="497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49"/>
            <p:cNvSpPr/>
            <p:nvPr/>
          </p:nvSpPr>
          <p:spPr>
            <a:xfrm>
              <a:off x="4661491" y="1370403"/>
              <a:ext cx="388584" cy="360890"/>
            </a:xfrm>
            <a:custGeom>
              <a:rect b="b" l="l" r="r" t="t"/>
              <a:pathLst>
                <a:path extrusionOk="0" h="647" w="696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4" name="Google Shape;794;p49"/>
          <p:cNvGrpSpPr/>
          <p:nvPr/>
        </p:nvGrpSpPr>
        <p:grpSpPr>
          <a:xfrm>
            <a:off x="4213740" y="843140"/>
            <a:ext cx="366917" cy="445733"/>
            <a:chOff x="5526246" y="1011207"/>
            <a:chExt cx="592758" cy="720086"/>
          </a:xfrm>
        </p:grpSpPr>
        <p:sp>
          <p:nvSpPr>
            <p:cNvPr id="795" name="Google Shape;795;p49"/>
            <p:cNvSpPr/>
            <p:nvPr/>
          </p:nvSpPr>
          <p:spPr>
            <a:xfrm>
              <a:off x="5632379" y="1011207"/>
              <a:ext cx="311420" cy="340347"/>
            </a:xfrm>
            <a:custGeom>
              <a:rect b="b" l="l" r="r" t="t"/>
              <a:pathLst>
                <a:path extrusionOk="0" h="567" w="518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49"/>
            <p:cNvSpPr/>
            <p:nvPr/>
          </p:nvSpPr>
          <p:spPr>
            <a:xfrm>
              <a:off x="5835019" y="1041711"/>
              <a:ext cx="283984" cy="330260"/>
            </a:xfrm>
            <a:custGeom>
              <a:rect b="b" l="l" r="r" t="t"/>
              <a:pathLst>
                <a:path extrusionOk="0" h="550" w="473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49"/>
            <p:cNvSpPr/>
            <p:nvPr/>
          </p:nvSpPr>
          <p:spPr>
            <a:xfrm>
              <a:off x="5837907" y="1326815"/>
              <a:ext cx="260158" cy="268291"/>
            </a:xfrm>
            <a:custGeom>
              <a:rect b="b" l="l" r="r" t="t"/>
              <a:pathLst>
                <a:path extrusionOk="0" h="447" w="433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49"/>
            <p:cNvSpPr/>
            <p:nvPr/>
          </p:nvSpPr>
          <p:spPr>
            <a:xfrm>
              <a:off x="5725035" y="1379176"/>
              <a:ext cx="304441" cy="352116"/>
            </a:xfrm>
            <a:custGeom>
              <a:rect b="b" l="l" r="r" t="t"/>
              <a:pathLst>
                <a:path extrusionOk="0" h="587" w="507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49"/>
            <p:cNvSpPr/>
            <p:nvPr/>
          </p:nvSpPr>
          <p:spPr>
            <a:xfrm>
              <a:off x="5526246" y="1358760"/>
              <a:ext cx="289521" cy="285105"/>
            </a:xfrm>
            <a:custGeom>
              <a:rect b="b" l="l" r="r" t="t"/>
              <a:pathLst>
                <a:path extrusionOk="0" h="475" w="482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49"/>
            <p:cNvSpPr/>
            <p:nvPr/>
          </p:nvSpPr>
          <p:spPr>
            <a:xfrm>
              <a:off x="5530337" y="1130580"/>
              <a:ext cx="282300" cy="276217"/>
            </a:xfrm>
            <a:custGeom>
              <a:rect b="b" l="l" r="r" t="t"/>
              <a:pathLst>
                <a:path extrusionOk="0" h="460" w="47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1" name="Google Shape;801;p49"/>
          <p:cNvGrpSpPr/>
          <p:nvPr/>
        </p:nvGrpSpPr>
        <p:grpSpPr>
          <a:xfrm>
            <a:off x="1168508" y="843134"/>
            <a:ext cx="364294" cy="445740"/>
            <a:chOff x="606645" y="1011196"/>
            <a:chExt cx="588520" cy="720096"/>
          </a:xfrm>
        </p:grpSpPr>
        <p:sp>
          <p:nvSpPr>
            <p:cNvPr id="802" name="Google Shape;802;p49"/>
            <p:cNvSpPr/>
            <p:nvPr/>
          </p:nvSpPr>
          <p:spPr>
            <a:xfrm>
              <a:off x="659316" y="1517469"/>
              <a:ext cx="456722" cy="213824"/>
            </a:xfrm>
            <a:custGeom>
              <a:rect b="b" l="l" r="r" t="t"/>
              <a:pathLst>
                <a:path extrusionOk="0" h="358" w="763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49"/>
            <p:cNvSpPr/>
            <p:nvPr/>
          </p:nvSpPr>
          <p:spPr>
            <a:xfrm>
              <a:off x="606645" y="1354464"/>
              <a:ext cx="561583" cy="154615"/>
            </a:xfrm>
            <a:custGeom>
              <a:rect b="b" l="l" r="r" t="t"/>
              <a:pathLst>
                <a:path extrusionOk="0" h="259" w="938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49"/>
            <p:cNvSpPr/>
            <p:nvPr/>
          </p:nvSpPr>
          <p:spPr>
            <a:xfrm>
              <a:off x="661721" y="1191460"/>
              <a:ext cx="533444" cy="154135"/>
            </a:xfrm>
            <a:custGeom>
              <a:rect b="b" l="l" r="r" t="t"/>
              <a:pathLst>
                <a:path extrusionOk="0" h="258" w="891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49"/>
            <p:cNvSpPr/>
            <p:nvPr/>
          </p:nvSpPr>
          <p:spPr>
            <a:xfrm>
              <a:off x="683367" y="1011196"/>
              <a:ext cx="497368" cy="171394"/>
            </a:xfrm>
            <a:custGeom>
              <a:rect b="b" l="l" r="r" t="t"/>
              <a:pathLst>
                <a:path extrusionOk="0" h="287" w="831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6" name="Google Shape;806;p49"/>
          <p:cNvGrpSpPr/>
          <p:nvPr/>
        </p:nvGrpSpPr>
        <p:grpSpPr>
          <a:xfrm>
            <a:off x="7622791" y="843111"/>
            <a:ext cx="298405" cy="445762"/>
            <a:chOff x="11033597" y="1011159"/>
            <a:chExt cx="482075" cy="720133"/>
          </a:xfrm>
        </p:grpSpPr>
        <p:sp>
          <p:nvSpPr>
            <p:cNvPr id="807" name="Google Shape;807;p49"/>
            <p:cNvSpPr/>
            <p:nvPr/>
          </p:nvSpPr>
          <p:spPr>
            <a:xfrm>
              <a:off x="11033597" y="1414369"/>
              <a:ext cx="482075" cy="151349"/>
            </a:xfrm>
            <a:custGeom>
              <a:rect b="b" l="l" r="r" t="t"/>
              <a:pathLst>
                <a:path extrusionOk="0" h="227" w="724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49"/>
            <p:cNvSpPr/>
            <p:nvPr/>
          </p:nvSpPr>
          <p:spPr>
            <a:xfrm>
              <a:off x="11142821" y="1011159"/>
              <a:ext cx="263627" cy="229006"/>
            </a:xfrm>
            <a:custGeom>
              <a:rect b="b" l="l" r="r" t="t"/>
              <a:pathLst>
                <a:path extrusionOk="0" h="343" w="396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49"/>
            <p:cNvSpPr/>
            <p:nvPr/>
          </p:nvSpPr>
          <p:spPr>
            <a:xfrm>
              <a:off x="11052228" y="1576445"/>
              <a:ext cx="444813" cy="154847"/>
            </a:xfrm>
            <a:custGeom>
              <a:rect b="b" l="l" r="r" t="t"/>
              <a:pathLst>
                <a:path extrusionOk="0" h="232" w="668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49"/>
            <p:cNvSpPr/>
            <p:nvPr/>
          </p:nvSpPr>
          <p:spPr>
            <a:xfrm>
              <a:off x="11051762" y="1251592"/>
              <a:ext cx="446676" cy="151349"/>
            </a:xfrm>
            <a:custGeom>
              <a:rect b="b" l="l" r="r" t="t"/>
              <a:pathLst>
                <a:path extrusionOk="0" h="227" w="671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1" name="Google Shape;811;p49"/>
          <p:cNvGrpSpPr/>
          <p:nvPr/>
        </p:nvGrpSpPr>
        <p:grpSpPr>
          <a:xfrm>
            <a:off x="6221656" y="797418"/>
            <a:ext cx="460705" cy="491455"/>
            <a:chOff x="8770051" y="937343"/>
            <a:chExt cx="744273" cy="793950"/>
          </a:xfrm>
        </p:grpSpPr>
        <p:sp>
          <p:nvSpPr>
            <p:cNvPr id="812" name="Google Shape;812;p49"/>
            <p:cNvSpPr/>
            <p:nvPr/>
          </p:nvSpPr>
          <p:spPr>
            <a:xfrm>
              <a:off x="8968558" y="1402926"/>
              <a:ext cx="348361" cy="98539"/>
            </a:xfrm>
            <a:custGeom>
              <a:rect b="b" l="l" r="r" t="t"/>
              <a:pathLst>
                <a:path extrusionOk="0" h="492696" w="1741804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49"/>
            <p:cNvSpPr/>
            <p:nvPr/>
          </p:nvSpPr>
          <p:spPr>
            <a:xfrm>
              <a:off x="8960465" y="1079360"/>
              <a:ext cx="362496" cy="102351"/>
            </a:xfrm>
            <a:custGeom>
              <a:rect b="b" l="l" r="r" t="t"/>
              <a:pathLst>
                <a:path extrusionOk="0" h="511754" w="181248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49"/>
            <p:cNvSpPr/>
            <p:nvPr/>
          </p:nvSpPr>
          <p:spPr>
            <a:xfrm>
              <a:off x="8930121" y="1189758"/>
              <a:ext cx="422643" cy="98539"/>
            </a:xfrm>
            <a:custGeom>
              <a:rect b="b" l="l" r="r" t="t"/>
              <a:pathLst>
                <a:path extrusionOk="0" h="492696" w="2113216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49"/>
            <p:cNvSpPr/>
            <p:nvPr/>
          </p:nvSpPr>
          <p:spPr>
            <a:xfrm>
              <a:off x="8930847" y="1296342"/>
              <a:ext cx="421894" cy="98539"/>
            </a:xfrm>
            <a:custGeom>
              <a:rect b="b" l="l" r="r" t="t"/>
              <a:pathLst>
                <a:path extrusionOk="0" h="492696" w="2109469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49"/>
            <p:cNvSpPr/>
            <p:nvPr/>
          </p:nvSpPr>
          <p:spPr>
            <a:xfrm>
              <a:off x="9031006" y="1509510"/>
              <a:ext cx="223837" cy="102349"/>
            </a:xfrm>
            <a:custGeom>
              <a:rect b="b" l="l" r="r" t="t"/>
              <a:pathLst>
                <a:path extrusionOk="0" h="511746" w="1119187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7" name="Google Shape;817;p49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818" name="Google Shape;818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9" name="Google Shape;819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0" name="Google Shape;820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1" name="Google Shape;821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2" name="Google Shape;822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3" name="Google Shape;823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4" name="Google Shape;824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5" name="Google Shape;825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6" name="Google Shape;826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7" name="Google Shape;827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28" name="Google Shape;828;p49"/>
          <p:cNvGrpSpPr/>
          <p:nvPr/>
        </p:nvGrpSpPr>
        <p:grpSpPr>
          <a:xfrm>
            <a:off x="4820520" y="797418"/>
            <a:ext cx="460705" cy="491455"/>
            <a:chOff x="6506504" y="937343"/>
            <a:chExt cx="744273" cy="793950"/>
          </a:xfrm>
        </p:grpSpPr>
        <p:sp>
          <p:nvSpPr>
            <p:cNvPr id="829" name="Google Shape;829;p49"/>
            <p:cNvSpPr/>
            <p:nvPr/>
          </p:nvSpPr>
          <p:spPr>
            <a:xfrm>
              <a:off x="6666683" y="1079385"/>
              <a:ext cx="422268" cy="171940"/>
            </a:xfrm>
            <a:custGeom>
              <a:rect b="b" l="l" r="r" t="t"/>
              <a:pathLst>
                <a:path extrusionOk="0" h="859701" w="2085276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49"/>
            <p:cNvSpPr/>
            <p:nvPr/>
          </p:nvSpPr>
          <p:spPr>
            <a:xfrm>
              <a:off x="6664423" y="1259933"/>
              <a:ext cx="427985" cy="171450"/>
            </a:xfrm>
            <a:custGeom>
              <a:rect b="b" l="l" r="r" t="t"/>
              <a:pathLst>
                <a:path extrusionOk="0" h="857250" w="2113506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49"/>
            <p:cNvSpPr/>
            <p:nvPr/>
          </p:nvSpPr>
          <p:spPr>
            <a:xfrm>
              <a:off x="6727642" y="1439988"/>
              <a:ext cx="303068" cy="171348"/>
            </a:xfrm>
            <a:custGeom>
              <a:rect b="b" l="l" r="r" t="t"/>
              <a:pathLst>
                <a:path extrusionOk="0" h="856741" w="1496631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32" name="Google Shape;832;p49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833" name="Google Shape;833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4" name="Google Shape;834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5" name="Google Shape;835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6" name="Google Shape;836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7" name="Google Shape;837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8" name="Google Shape;838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9" name="Google Shape;839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0" name="Google Shape;840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1" name="Google Shape;841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2" name="Google Shape;842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43" name="Google Shape;843;p49"/>
          <p:cNvGrpSpPr/>
          <p:nvPr/>
        </p:nvGrpSpPr>
        <p:grpSpPr>
          <a:xfrm>
            <a:off x="5521088" y="797418"/>
            <a:ext cx="460705" cy="491455"/>
            <a:chOff x="7638277" y="937343"/>
            <a:chExt cx="744273" cy="793950"/>
          </a:xfrm>
        </p:grpSpPr>
        <p:sp>
          <p:nvSpPr>
            <p:cNvPr id="844" name="Google Shape;844;p49"/>
            <p:cNvSpPr/>
            <p:nvPr/>
          </p:nvSpPr>
          <p:spPr>
            <a:xfrm>
              <a:off x="8012931" y="1079385"/>
              <a:ext cx="217151" cy="253479"/>
            </a:xfrm>
            <a:custGeom>
              <a:rect b="b" l="l" r="r" t="t"/>
              <a:pathLst>
                <a:path extrusionOk="0" h="1267396" w="1085755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49"/>
            <p:cNvSpPr/>
            <p:nvPr/>
          </p:nvSpPr>
          <p:spPr>
            <a:xfrm>
              <a:off x="7789628" y="1079436"/>
              <a:ext cx="214318" cy="253428"/>
            </a:xfrm>
            <a:custGeom>
              <a:rect b="b" l="l" r="r" t="t"/>
              <a:pathLst>
                <a:path extrusionOk="0" h="1267142" w="1071591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49"/>
            <p:cNvSpPr/>
            <p:nvPr/>
          </p:nvSpPr>
          <p:spPr>
            <a:xfrm>
              <a:off x="8012931" y="1341261"/>
              <a:ext cx="202133" cy="270446"/>
            </a:xfrm>
            <a:custGeom>
              <a:rect b="b" l="l" r="r" t="t"/>
              <a:pathLst>
                <a:path extrusionOk="0" h="1352232" w="1010666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49"/>
            <p:cNvSpPr/>
            <p:nvPr/>
          </p:nvSpPr>
          <p:spPr>
            <a:xfrm>
              <a:off x="7804733" y="1341261"/>
              <a:ext cx="199288" cy="270439"/>
            </a:xfrm>
            <a:custGeom>
              <a:rect b="b" l="l" r="r" t="t"/>
              <a:pathLst>
                <a:path extrusionOk="0" h="1352197" w="996442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8" name="Google Shape;848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849" name="Google Shape;849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0" name="Google Shape;850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1" name="Google Shape;851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2" name="Google Shape;852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3" name="Google Shape;853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4" name="Google Shape;854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5" name="Google Shape;855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6" name="Google Shape;856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7" name="Google Shape;857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8" name="Google Shape;858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59" name="Google Shape;859;p49"/>
          <p:cNvGrpSpPr/>
          <p:nvPr/>
        </p:nvGrpSpPr>
        <p:grpSpPr>
          <a:xfrm>
            <a:off x="3061198" y="2986973"/>
            <a:ext cx="445779" cy="400764"/>
            <a:chOff x="3778727" y="4460423"/>
            <a:chExt cx="720160" cy="647438"/>
          </a:xfrm>
        </p:grpSpPr>
        <p:sp>
          <p:nvSpPr>
            <p:cNvPr id="860" name="Google Shape;860;p49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49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49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49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49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49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49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7" name="Google Shape;867;p49"/>
          <p:cNvGrpSpPr/>
          <p:nvPr/>
        </p:nvGrpSpPr>
        <p:grpSpPr>
          <a:xfrm>
            <a:off x="1138083" y="2972048"/>
            <a:ext cx="445680" cy="430613"/>
            <a:chOff x="557494" y="4436312"/>
            <a:chExt cx="720000" cy="695660"/>
          </a:xfrm>
        </p:grpSpPr>
        <p:sp>
          <p:nvSpPr>
            <p:cNvPr id="868" name="Google Shape;868;p49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49"/>
            <p:cNvSpPr/>
            <p:nvPr/>
          </p:nvSpPr>
          <p:spPr>
            <a:xfrm>
              <a:off x="651816" y="4730082"/>
              <a:ext cx="533789" cy="218575"/>
            </a:xfrm>
            <a:custGeom>
              <a:rect b="b" l="l" r="r" t="t"/>
              <a:pathLst>
                <a:path extrusionOk="0" h="325" w="791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49"/>
            <p:cNvSpPr/>
            <p:nvPr/>
          </p:nvSpPr>
          <p:spPr>
            <a:xfrm>
              <a:off x="564298" y="4539996"/>
              <a:ext cx="709060" cy="225815"/>
            </a:xfrm>
            <a:custGeom>
              <a:rect b="b" l="l" r="r" t="t"/>
              <a:pathLst>
                <a:path extrusionOk="0" h="336" w="1051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49"/>
            <p:cNvSpPr/>
            <p:nvPr/>
          </p:nvSpPr>
          <p:spPr>
            <a:xfrm>
              <a:off x="739569" y="4921102"/>
              <a:ext cx="357815" cy="210870"/>
            </a:xfrm>
            <a:custGeom>
              <a:rect b="b" l="l" r="r" t="t"/>
              <a:pathLst>
                <a:path extrusionOk="0" h="314" w="53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2" name="Google Shape;872;p49"/>
          <p:cNvGrpSpPr/>
          <p:nvPr/>
        </p:nvGrpSpPr>
        <p:grpSpPr>
          <a:xfrm>
            <a:off x="4343305" y="2964459"/>
            <a:ext cx="445833" cy="445792"/>
            <a:chOff x="5926265" y="4424051"/>
            <a:chExt cx="720246" cy="720181"/>
          </a:xfrm>
        </p:grpSpPr>
        <p:sp>
          <p:nvSpPr>
            <p:cNvPr id="873" name="Google Shape;873;p49"/>
            <p:cNvSpPr/>
            <p:nvPr/>
          </p:nvSpPr>
          <p:spPr>
            <a:xfrm>
              <a:off x="5926265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49"/>
            <p:cNvSpPr/>
            <p:nvPr/>
          </p:nvSpPr>
          <p:spPr>
            <a:xfrm>
              <a:off x="5926265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49"/>
            <p:cNvSpPr/>
            <p:nvPr/>
          </p:nvSpPr>
          <p:spPr>
            <a:xfrm>
              <a:off x="6290862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49"/>
            <p:cNvSpPr/>
            <p:nvPr/>
          </p:nvSpPr>
          <p:spPr>
            <a:xfrm>
              <a:off x="6290862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7" name="Google Shape;877;p49"/>
          <p:cNvGrpSpPr/>
          <p:nvPr/>
        </p:nvGrpSpPr>
        <p:grpSpPr>
          <a:xfrm>
            <a:off x="1779066" y="2984013"/>
            <a:ext cx="445680" cy="406684"/>
            <a:chOff x="1631150" y="4455641"/>
            <a:chExt cx="720000" cy="657002"/>
          </a:xfrm>
        </p:grpSpPr>
        <p:sp>
          <p:nvSpPr>
            <p:cNvPr id="878" name="Google Shape;878;p49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49"/>
            <p:cNvSpPr/>
            <p:nvPr/>
          </p:nvSpPr>
          <p:spPr>
            <a:xfrm>
              <a:off x="1846141" y="4957304"/>
              <a:ext cx="293050" cy="155339"/>
            </a:xfrm>
            <a:custGeom>
              <a:rect b="b" l="l" r="r" t="t"/>
              <a:pathLst>
                <a:path extrusionOk="0" h="245" w="462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49"/>
            <p:cNvSpPr/>
            <p:nvPr/>
          </p:nvSpPr>
          <p:spPr>
            <a:xfrm>
              <a:off x="1776241" y="4814286"/>
              <a:ext cx="431967" cy="161500"/>
            </a:xfrm>
            <a:custGeom>
              <a:rect b="b" l="l" r="r" t="t"/>
              <a:pathLst>
                <a:path extrusionOk="0" h="255" w="681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49"/>
            <p:cNvSpPr/>
            <p:nvPr/>
          </p:nvSpPr>
          <p:spPr>
            <a:xfrm>
              <a:off x="1639308" y="4531550"/>
              <a:ext cx="706054" cy="169201"/>
            </a:xfrm>
            <a:custGeom>
              <a:rect b="b" l="l" r="r" t="t"/>
              <a:pathLst>
                <a:path extrusionOk="0" h="267" w="1113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49"/>
            <p:cNvSpPr/>
            <p:nvPr/>
          </p:nvSpPr>
          <p:spPr>
            <a:xfrm>
              <a:off x="1708546" y="4674128"/>
              <a:ext cx="567578" cy="164141"/>
            </a:xfrm>
            <a:custGeom>
              <a:rect b="b" l="l" r="r" t="t"/>
              <a:pathLst>
                <a:path extrusionOk="0" h="259" w="895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3" name="Google Shape;883;p49"/>
          <p:cNvGrpSpPr/>
          <p:nvPr/>
        </p:nvGrpSpPr>
        <p:grpSpPr>
          <a:xfrm>
            <a:off x="2420095" y="2983429"/>
            <a:ext cx="445680" cy="407853"/>
            <a:chOff x="2704878" y="4454697"/>
            <a:chExt cx="720000" cy="658889"/>
          </a:xfrm>
        </p:grpSpPr>
        <p:sp>
          <p:nvSpPr>
            <p:cNvPr id="884" name="Google Shape;884;p49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49"/>
            <p:cNvSpPr/>
            <p:nvPr/>
          </p:nvSpPr>
          <p:spPr>
            <a:xfrm>
              <a:off x="2824150" y="4749732"/>
              <a:ext cx="484183" cy="135418"/>
            </a:xfrm>
            <a:custGeom>
              <a:rect b="b" l="l" r="r" t="t"/>
              <a:pathLst>
                <a:path extrusionOk="0" h="205" w="735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49"/>
            <p:cNvSpPr/>
            <p:nvPr/>
          </p:nvSpPr>
          <p:spPr>
            <a:xfrm>
              <a:off x="2939432" y="4986160"/>
              <a:ext cx="253620" cy="127427"/>
            </a:xfrm>
            <a:custGeom>
              <a:rect b="b" l="l" r="r" t="t"/>
              <a:pathLst>
                <a:path extrusionOk="0" h="193" w="385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49"/>
            <p:cNvSpPr/>
            <p:nvPr/>
          </p:nvSpPr>
          <p:spPr>
            <a:xfrm>
              <a:off x="2882012" y="4868057"/>
              <a:ext cx="368237" cy="131423"/>
            </a:xfrm>
            <a:custGeom>
              <a:rect b="b" l="l" r="r" t="t"/>
              <a:pathLst>
                <a:path extrusionOk="0" h="199" w="559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49"/>
            <p:cNvSpPr/>
            <p:nvPr/>
          </p:nvSpPr>
          <p:spPr>
            <a:xfrm>
              <a:off x="2710863" y="4516635"/>
              <a:ext cx="710756" cy="140081"/>
            </a:xfrm>
            <a:custGeom>
              <a:rect b="b" l="l" r="r" t="t"/>
              <a:pathLst>
                <a:path extrusionOk="0" h="212" w="1079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49"/>
            <p:cNvSpPr/>
            <p:nvPr/>
          </p:nvSpPr>
          <p:spPr>
            <a:xfrm>
              <a:off x="2768061" y="4634293"/>
              <a:ext cx="596361" cy="136528"/>
            </a:xfrm>
            <a:custGeom>
              <a:rect b="b" l="l" r="r" t="t"/>
              <a:pathLst>
                <a:path extrusionOk="0" h="207" w="905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0" name="Google Shape;890;p49"/>
          <p:cNvGrpSpPr/>
          <p:nvPr/>
        </p:nvGrpSpPr>
        <p:grpSpPr>
          <a:xfrm>
            <a:off x="3702366" y="2985387"/>
            <a:ext cx="445549" cy="403935"/>
            <a:chOff x="4852681" y="4457861"/>
            <a:chExt cx="719788" cy="652561"/>
          </a:xfrm>
        </p:grpSpPr>
        <p:sp>
          <p:nvSpPr>
            <p:cNvPr id="891" name="Google Shape;891;p49"/>
            <p:cNvSpPr/>
            <p:nvPr/>
          </p:nvSpPr>
          <p:spPr>
            <a:xfrm>
              <a:off x="5209000" y="4739226"/>
              <a:ext cx="363469" cy="371197"/>
            </a:xfrm>
            <a:custGeom>
              <a:rect b="b" l="l" r="r" t="t"/>
              <a:pathLst>
                <a:path extrusionOk="0" h="641" w="629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49"/>
            <p:cNvSpPr/>
            <p:nvPr/>
          </p:nvSpPr>
          <p:spPr>
            <a:xfrm>
              <a:off x="4852681" y="4739226"/>
              <a:ext cx="363265" cy="371197"/>
            </a:xfrm>
            <a:custGeom>
              <a:rect b="b" l="l" r="r" t="t"/>
              <a:pathLst>
                <a:path extrusionOk="0" h="641" w="629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49"/>
            <p:cNvSpPr/>
            <p:nvPr/>
          </p:nvSpPr>
          <p:spPr>
            <a:xfrm>
              <a:off x="5044529" y="4457861"/>
              <a:ext cx="336092" cy="363011"/>
            </a:xfrm>
            <a:custGeom>
              <a:rect b="b" l="l" r="r" t="t"/>
              <a:pathLst>
                <a:path extrusionOk="0" h="627" w="582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4" name="Google Shape;894;p49"/>
          <p:cNvGrpSpPr/>
          <p:nvPr/>
        </p:nvGrpSpPr>
        <p:grpSpPr>
          <a:xfrm>
            <a:off x="4984527" y="2975824"/>
            <a:ext cx="445818" cy="423063"/>
            <a:chOff x="7000306" y="4442411"/>
            <a:chExt cx="720224" cy="683463"/>
          </a:xfrm>
        </p:grpSpPr>
        <p:sp>
          <p:nvSpPr>
            <p:cNvPr id="895" name="Google Shape;895;p49"/>
            <p:cNvSpPr/>
            <p:nvPr/>
          </p:nvSpPr>
          <p:spPr>
            <a:xfrm>
              <a:off x="7360523" y="4580400"/>
              <a:ext cx="360007" cy="280995"/>
            </a:xfrm>
            <a:custGeom>
              <a:rect b="b" l="l" r="r" t="t"/>
              <a:pathLst>
                <a:path extrusionOk="0" h="548" w="701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49"/>
            <p:cNvSpPr/>
            <p:nvPr/>
          </p:nvSpPr>
          <p:spPr>
            <a:xfrm>
              <a:off x="7359894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49"/>
            <p:cNvSpPr/>
            <p:nvPr/>
          </p:nvSpPr>
          <p:spPr>
            <a:xfrm>
              <a:off x="7079935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49"/>
            <p:cNvSpPr/>
            <p:nvPr/>
          </p:nvSpPr>
          <p:spPr>
            <a:xfrm>
              <a:off x="7000306" y="4580400"/>
              <a:ext cx="360216" cy="280995"/>
            </a:xfrm>
            <a:custGeom>
              <a:rect b="b" l="l" r="r" t="t"/>
              <a:pathLst>
                <a:path extrusionOk="0" h="548" w="701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49"/>
            <p:cNvSpPr/>
            <p:nvPr/>
          </p:nvSpPr>
          <p:spPr>
            <a:xfrm>
              <a:off x="7228925" y="4442411"/>
              <a:ext cx="262985" cy="354379"/>
            </a:xfrm>
            <a:custGeom>
              <a:rect b="b" l="l" r="r" t="t"/>
              <a:pathLst>
                <a:path extrusionOk="0" h="691" w="512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0" name="Google Shape;900;p49"/>
          <p:cNvGrpSpPr/>
          <p:nvPr/>
        </p:nvGrpSpPr>
        <p:grpSpPr>
          <a:xfrm>
            <a:off x="5625735" y="2973621"/>
            <a:ext cx="445779" cy="427468"/>
            <a:chOff x="8074325" y="4438852"/>
            <a:chExt cx="720160" cy="690579"/>
          </a:xfrm>
        </p:grpSpPr>
        <p:sp>
          <p:nvSpPr>
            <p:cNvPr id="901" name="Google Shape;901;p49"/>
            <p:cNvSpPr/>
            <p:nvPr/>
          </p:nvSpPr>
          <p:spPr>
            <a:xfrm>
              <a:off x="8177523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49"/>
            <p:cNvSpPr/>
            <p:nvPr/>
          </p:nvSpPr>
          <p:spPr>
            <a:xfrm>
              <a:off x="8434850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49"/>
            <p:cNvSpPr/>
            <p:nvPr/>
          </p:nvSpPr>
          <p:spPr>
            <a:xfrm>
              <a:off x="8434850" y="4663708"/>
              <a:ext cx="359635" cy="240202"/>
            </a:xfrm>
            <a:custGeom>
              <a:rect b="b" l="l" r="r" t="t"/>
              <a:pathLst>
                <a:path extrusionOk="0" h="375" w="562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49"/>
            <p:cNvSpPr/>
            <p:nvPr/>
          </p:nvSpPr>
          <p:spPr>
            <a:xfrm>
              <a:off x="8434850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49"/>
            <p:cNvSpPr/>
            <p:nvPr/>
          </p:nvSpPr>
          <p:spPr>
            <a:xfrm>
              <a:off x="8074325" y="4663708"/>
              <a:ext cx="360524" cy="240202"/>
            </a:xfrm>
            <a:custGeom>
              <a:rect b="b" l="l" r="r" t="t"/>
              <a:pathLst>
                <a:path extrusionOk="0" h="375" w="563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49"/>
            <p:cNvSpPr/>
            <p:nvPr/>
          </p:nvSpPr>
          <p:spPr>
            <a:xfrm>
              <a:off x="8177523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7" name="Google Shape;907;p49"/>
          <p:cNvGrpSpPr/>
          <p:nvPr/>
        </p:nvGrpSpPr>
        <p:grpSpPr>
          <a:xfrm>
            <a:off x="6908080" y="2987570"/>
            <a:ext cx="445629" cy="399565"/>
            <a:chOff x="9878975" y="4425243"/>
            <a:chExt cx="719918" cy="645502"/>
          </a:xfrm>
        </p:grpSpPr>
        <p:sp>
          <p:nvSpPr>
            <p:cNvPr id="908" name="Google Shape;908;p49"/>
            <p:cNvSpPr/>
            <p:nvPr/>
          </p:nvSpPr>
          <p:spPr>
            <a:xfrm>
              <a:off x="10225338" y="4708710"/>
              <a:ext cx="373555" cy="362034"/>
            </a:xfrm>
            <a:custGeom>
              <a:rect b="b" l="l" r="r" t="t"/>
              <a:pathLst>
                <a:path extrusionOk="0" h="614" w="635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49"/>
            <p:cNvSpPr/>
            <p:nvPr/>
          </p:nvSpPr>
          <p:spPr>
            <a:xfrm>
              <a:off x="10067759" y="4425243"/>
              <a:ext cx="361073" cy="361365"/>
            </a:xfrm>
            <a:custGeom>
              <a:rect b="b" l="l" r="r" t="t"/>
              <a:pathLst>
                <a:path extrusionOk="0" h="613" w="614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49"/>
            <p:cNvSpPr/>
            <p:nvPr/>
          </p:nvSpPr>
          <p:spPr>
            <a:xfrm>
              <a:off x="9878975" y="4708710"/>
              <a:ext cx="359959" cy="362034"/>
            </a:xfrm>
            <a:custGeom>
              <a:rect b="b" l="l" r="r" t="t"/>
              <a:pathLst>
                <a:path extrusionOk="0" h="614" w="612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1" name="Google Shape;911;p49"/>
          <p:cNvGrpSpPr/>
          <p:nvPr/>
        </p:nvGrpSpPr>
        <p:grpSpPr>
          <a:xfrm>
            <a:off x="7549097" y="2976371"/>
            <a:ext cx="445785" cy="421964"/>
            <a:chOff x="10914544" y="4407150"/>
            <a:chExt cx="720170" cy="681687"/>
          </a:xfrm>
        </p:grpSpPr>
        <p:sp>
          <p:nvSpPr>
            <p:cNvPr id="912" name="Google Shape;912;p49"/>
            <p:cNvSpPr/>
            <p:nvPr/>
          </p:nvSpPr>
          <p:spPr>
            <a:xfrm>
              <a:off x="10914544" y="4407150"/>
              <a:ext cx="349099" cy="392923"/>
            </a:xfrm>
            <a:custGeom>
              <a:rect b="b" l="l" r="r" t="t"/>
              <a:pathLst>
                <a:path extrusionOk="0" h="712" w="632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49"/>
            <p:cNvSpPr/>
            <p:nvPr/>
          </p:nvSpPr>
          <p:spPr>
            <a:xfrm>
              <a:off x="10933187" y="4759296"/>
              <a:ext cx="393264" cy="329541"/>
            </a:xfrm>
            <a:custGeom>
              <a:rect b="b" l="l" r="r" t="t"/>
              <a:pathLst>
                <a:path extrusionOk="0" h="597" w="712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49"/>
            <p:cNvSpPr/>
            <p:nvPr/>
          </p:nvSpPr>
          <p:spPr>
            <a:xfrm>
              <a:off x="11285615" y="4696357"/>
              <a:ext cx="330458" cy="392479"/>
            </a:xfrm>
            <a:custGeom>
              <a:rect b="b" l="l" r="r" t="t"/>
              <a:pathLst>
                <a:path extrusionOk="0" h="711" w="598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49"/>
            <p:cNvSpPr/>
            <p:nvPr/>
          </p:nvSpPr>
          <p:spPr>
            <a:xfrm>
              <a:off x="11222808" y="4407150"/>
              <a:ext cx="411906" cy="329541"/>
            </a:xfrm>
            <a:custGeom>
              <a:rect b="b" l="l" r="r" t="t"/>
              <a:pathLst>
                <a:path extrusionOk="0" h="597" w="746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6" name="Google Shape;916;p49"/>
          <p:cNvGrpSpPr/>
          <p:nvPr/>
        </p:nvGrpSpPr>
        <p:grpSpPr>
          <a:xfrm>
            <a:off x="6266887" y="2984485"/>
            <a:ext cx="445805" cy="405735"/>
            <a:chOff x="8843122" y="4420259"/>
            <a:chExt cx="720202" cy="655469"/>
          </a:xfrm>
        </p:grpSpPr>
        <p:sp>
          <p:nvSpPr>
            <p:cNvPr id="917" name="Google Shape;917;p49"/>
            <p:cNvSpPr/>
            <p:nvPr/>
          </p:nvSpPr>
          <p:spPr>
            <a:xfrm>
              <a:off x="8843122" y="4664371"/>
              <a:ext cx="351295" cy="411356"/>
            </a:xfrm>
            <a:custGeom>
              <a:rect b="b" l="l" r="r" t="t"/>
              <a:pathLst>
                <a:path extrusionOk="0" h="618" w="53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49"/>
            <p:cNvSpPr/>
            <p:nvPr/>
          </p:nvSpPr>
          <p:spPr>
            <a:xfrm>
              <a:off x="9232824" y="4664371"/>
              <a:ext cx="330500" cy="411356"/>
            </a:xfrm>
            <a:custGeom>
              <a:rect b="b" l="l" r="r" t="t"/>
              <a:pathLst>
                <a:path extrusionOk="0" h="618" w="499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49"/>
            <p:cNvSpPr/>
            <p:nvPr/>
          </p:nvSpPr>
          <p:spPr>
            <a:xfrm>
              <a:off x="9108305" y="4859367"/>
              <a:ext cx="210630" cy="182470"/>
            </a:xfrm>
            <a:custGeom>
              <a:rect b="b" l="l" r="r" t="t"/>
              <a:pathLst>
                <a:path extrusionOk="0" h="274" w="318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49"/>
            <p:cNvSpPr/>
            <p:nvPr/>
          </p:nvSpPr>
          <p:spPr>
            <a:xfrm>
              <a:off x="8990881" y="4420259"/>
              <a:ext cx="445234" cy="224220"/>
            </a:xfrm>
            <a:custGeom>
              <a:rect b="b" l="l" r="r" t="t"/>
              <a:pathLst>
                <a:path extrusionOk="0" h="337" w="672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49"/>
            <p:cNvSpPr/>
            <p:nvPr/>
          </p:nvSpPr>
          <p:spPr>
            <a:xfrm>
              <a:off x="8988924" y="4625814"/>
              <a:ext cx="207939" cy="207766"/>
            </a:xfrm>
            <a:custGeom>
              <a:rect b="b" l="l" r="r" t="t"/>
              <a:pathLst>
                <a:path extrusionOk="0" h="312" w="314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49"/>
            <p:cNvSpPr/>
            <p:nvPr/>
          </p:nvSpPr>
          <p:spPr>
            <a:xfrm>
              <a:off x="9232824" y="4627288"/>
              <a:ext cx="203291" cy="203591"/>
            </a:xfrm>
            <a:custGeom>
              <a:rect b="b" l="l" r="r" t="t"/>
              <a:pathLst>
                <a:path extrusionOk="0" h="306" w="307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3" name="Google Shape;923;p49"/>
          <p:cNvGrpSpPr/>
          <p:nvPr/>
        </p:nvGrpSpPr>
        <p:grpSpPr>
          <a:xfrm>
            <a:off x="3069757" y="2283047"/>
            <a:ext cx="445812" cy="394518"/>
            <a:chOff x="1510757" y="3225422"/>
            <a:chExt cx="720214" cy="637347"/>
          </a:xfrm>
        </p:grpSpPr>
        <p:sp>
          <p:nvSpPr>
            <p:cNvPr id="924" name="Google Shape;924;p49"/>
            <p:cNvSpPr/>
            <p:nvPr/>
          </p:nvSpPr>
          <p:spPr>
            <a:xfrm>
              <a:off x="1774546" y="3475620"/>
              <a:ext cx="261417" cy="238347"/>
            </a:xfrm>
            <a:custGeom>
              <a:rect b="b" l="l" r="r" t="t"/>
              <a:pathLst>
                <a:path extrusionOk="0" h="351" w="385">
                  <a:moveTo>
                    <a:pt x="0" y="288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7" y="203"/>
                    <a:pt x="17" y="209"/>
                    <a:pt x="28" y="209"/>
                  </a:cubicBezTo>
                  <a:cubicBezTo>
                    <a:pt x="39" y="209"/>
                    <a:pt x="49" y="204"/>
                    <a:pt x="56" y="195"/>
                  </a:cubicBezTo>
                  <a:cubicBezTo>
                    <a:pt x="66" y="183"/>
                    <a:pt x="72" y="166"/>
                    <a:pt x="71" y="146"/>
                  </a:cubicBezTo>
                  <a:cubicBezTo>
                    <a:pt x="72" y="127"/>
                    <a:pt x="66" y="110"/>
                    <a:pt x="56" y="98"/>
                  </a:cubicBezTo>
                  <a:cubicBezTo>
                    <a:pt x="49" y="89"/>
                    <a:pt x="39" y="84"/>
                    <a:pt x="28" y="84"/>
                  </a:cubicBezTo>
                  <a:cubicBezTo>
                    <a:pt x="17" y="84"/>
                    <a:pt x="7" y="89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122"/>
                    <a:pt x="313" y="122"/>
                    <a:pt x="313" y="122"/>
                  </a:cubicBezTo>
                  <a:cubicBezTo>
                    <a:pt x="314" y="125"/>
                    <a:pt x="317" y="128"/>
                    <a:pt x="320" y="128"/>
                  </a:cubicBezTo>
                  <a:cubicBezTo>
                    <a:pt x="327" y="129"/>
                    <a:pt x="334" y="129"/>
                    <a:pt x="338" y="122"/>
                  </a:cubicBezTo>
                  <a:cubicBezTo>
                    <a:pt x="341" y="119"/>
                    <a:pt x="342" y="115"/>
                    <a:pt x="345" y="111"/>
                  </a:cubicBezTo>
                  <a:cubicBezTo>
                    <a:pt x="351" y="100"/>
                    <a:pt x="366" y="99"/>
                    <a:pt x="374" y="109"/>
                  </a:cubicBezTo>
                  <a:cubicBezTo>
                    <a:pt x="382" y="119"/>
                    <a:pt x="385" y="133"/>
                    <a:pt x="385" y="146"/>
                  </a:cubicBezTo>
                  <a:cubicBezTo>
                    <a:pt x="385" y="160"/>
                    <a:pt x="382" y="174"/>
                    <a:pt x="374" y="184"/>
                  </a:cubicBezTo>
                  <a:cubicBezTo>
                    <a:pt x="366" y="194"/>
                    <a:pt x="351" y="193"/>
                    <a:pt x="345" y="182"/>
                  </a:cubicBezTo>
                  <a:cubicBezTo>
                    <a:pt x="342" y="178"/>
                    <a:pt x="341" y="174"/>
                    <a:pt x="338" y="170"/>
                  </a:cubicBezTo>
                  <a:cubicBezTo>
                    <a:pt x="334" y="164"/>
                    <a:pt x="327" y="164"/>
                    <a:pt x="320" y="164"/>
                  </a:cubicBezTo>
                  <a:cubicBezTo>
                    <a:pt x="317" y="164"/>
                    <a:pt x="314" y="168"/>
                    <a:pt x="313" y="17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07" y="324"/>
                    <a:pt x="74" y="316"/>
                    <a:pt x="52" y="310"/>
                  </a:cubicBezTo>
                  <a:cubicBezTo>
                    <a:pt x="32" y="305"/>
                    <a:pt x="0" y="288"/>
                    <a:pt x="0" y="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49"/>
            <p:cNvSpPr/>
            <p:nvPr/>
          </p:nvSpPr>
          <p:spPr>
            <a:xfrm>
              <a:off x="2000650" y="3426634"/>
              <a:ext cx="230321" cy="296287"/>
            </a:xfrm>
            <a:custGeom>
              <a:rect b="b" l="l" r="r" t="t"/>
              <a:pathLst>
                <a:path extrusionOk="0" h="436" w="339">
                  <a:moveTo>
                    <a:pt x="187" y="65"/>
                  </a:moveTo>
                  <a:cubicBezTo>
                    <a:pt x="187" y="58"/>
                    <a:pt x="187" y="51"/>
                    <a:pt x="193" y="47"/>
                  </a:cubicBezTo>
                  <a:cubicBezTo>
                    <a:pt x="197" y="45"/>
                    <a:pt x="201" y="43"/>
                    <a:pt x="205" y="41"/>
                  </a:cubicBezTo>
                  <a:cubicBezTo>
                    <a:pt x="216" y="34"/>
                    <a:pt x="217" y="20"/>
                    <a:pt x="207" y="11"/>
                  </a:cubicBezTo>
                  <a:cubicBezTo>
                    <a:pt x="197" y="3"/>
                    <a:pt x="183" y="0"/>
                    <a:pt x="169" y="0"/>
                  </a:cubicBezTo>
                  <a:cubicBezTo>
                    <a:pt x="156" y="0"/>
                    <a:pt x="142" y="3"/>
                    <a:pt x="132" y="11"/>
                  </a:cubicBezTo>
                  <a:cubicBezTo>
                    <a:pt x="122" y="20"/>
                    <a:pt x="123" y="34"/>
                    <a:pt x="134" y="41"/>
                  </a:cubicBezTo>
                  <a:cubicBezTo>
                    <a:pt x="138" y="43"/>
                    <a:pt x="142" y="45"/>
                    <a:pt x="145" y="47"/>
                  </a:cubicBezTo>
                  <a:cubicBezTo>
                    <a:pt x="152" y="51"/>
                    <a:pt x="152" y="58"/>
                    <a:pt x="151" y="65"/>
                  </a:cubicBezTo>
                  <a:cubicBezTo>
                    <a:pt x="151" y="69"/>
                    <a:pt x="148" y="71"/>
                    <a:pt x="145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7" y="161"/>
                    <a:pt x="17" y="156"/>
                    <a:pt x="28" y="156"/>
                  </a:cubicBezTo>
                  <a:cubicBezTo>
                    <a:pt x="39" y="156"/>
                    <a:pt x="49" y="161"/>
                    <a:pt x="56" y="170"/>
                  </a:cubicBezTo>
                  <a:cubicBezTo>
                    <a:pt x="66" y="182"/>
                    <a:pt x="71" y="199"/>
                    <a:pt x="71" y="218"/>
                  </a:cubicBezTo>
                  <a:cubicBezTo>
                    <a:pt x="71" y="238"/>
                    <a:pt x="66" y="255"/>
                    <a:pt x="56" y="267"/>
                  </a:cubicBezTo>
                  <a:cubicBezTo>
                    <a:pt x="49" y="276"/>
                    <a:pt x="39" y="281"/>
                    <a:pt x="28" y="281"/>
                  </a:cubicBezTo>
                  <a:cubicBezTo>
                    <a:pt x="17" y="281"/>
                    <a:pt x="7" y="275"/>
                    <a:pt x="0" y="267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86" y="436"/>
                    <a:pt x="86" y="436"/>
                    <a:pt x="86" y="436"/>
                  </a:cubicBezTo>
                  <a:cubicBezTo>
                    <a:pt x="128" y="431"/>
                    <a:pt x="201" y="415"/>
                    <a:pt x="248" y="367"/>
                  </a:cubicBezTo>
                  <a:cubicBezTo>
                    <a:pt x="307" y="309"/>
                    <a:pt x="328" y="205"/>
                    <a:pt x="328" y="205"/>
                  </a:cubicBezTo>
                  <a:cubicBezTo>
                    <a:pt x="328" y="205"/>
                    <a:pt x="339" y="143"/>
                    <a:pt x="333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1"/>
                    <a:pt x="187" y="69"/>
                    <a:pt x="187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49"/>
            <p:cNvSpPr/>
            <p:nvPr/>
          </p:nvSpPr>
          <p:spPr>
            <a:xfrm>
              <a:off x="1774546" y="3225422"/>
              <a:ext cx="211874" cy="236503"/>
            </a:xfrm>
            <a:custGeom>
              <a:rect b="b" l="l" r="r" t="t"/>
              <a:pathLst>
                <a:path extrusionOk="0" h="348" w="312">
                  <a:moveTo>
                    <a:pt x="0" y="157"/>
                  </a:moveTo>
                  <a:cubicBezTo>
                    <a:pt x="7" y="149"/>
                    <a:pt x="17" y="143"/>
                    <a:pt x="28" y="143"/>
                  </a:cubicBezTo>
                  <a:cubicBezTo>
                    <a:pt x="39" y="143"/>
                    <a:pt x="49" y="148"/>
                    <a:pt x="56" y="157"/>
                  </a:cubicBezTo>
                  <a:cubicBezTo>
                    <a:pt x="66" y="169"/>
                    <a:pt x="72" y="186"/>
                    <a:pt x="71" y="206"/>
                  </a:cubicBezTo>
                  <a:cubicBezTo>
                    <a:pt x="72" y="225"/>
                    <a:pt x="66" y="242"/>
                    <a:pt x="56" y="255"/>
                  </a:cubicBezTo>
                  <a:cubicBezTo>
                    <a:pt x="49" y="263"/>
                    <a:pt x="39" y="268"/>
                    <a:pt x="28" y="268"/>
                  </a:cubicBezTo>
                  <a:cubicBezTo>
                    <a:pt x="17" y="268"/>
                    <a:pt x="7" y="263"/>
                    <a:pt x="0" y="254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312" y="348"/>
                    <a:pt x="312" y="348"/>
                    <a:pt x="312" y="348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05" y="263"/>
                    <a:pt x="295" y="268"/>
                    <a:pt x="284" y="268"/>
                  </a:cubicBezTo>
                  <a:cubicBezTo>
                    <a:pt x="274" y="268"/>
                    <a:pt x="264" y="263"/>
                    <a:pt x="257" y="255"/>
                  </a:cubicBezTo>
                  <a:cubicBezTo>
                    <a:pt x="246" y="242"/>
                    <a:pt x="241" y="225"/>
                    <a:pt x="241" y="206"/>
                  </a:cubicBezTo>
                  <a:cubicBezTo>
                    <a:pt x="241" y="186"/>
                    <a:pt x="246" y="169"/>
                    <a:pt x="257" y="157"/>
                  </a:cubicBezTo>
                  <a:cubicBezTo>
                    <a:pt x="264" y="148"/>
                    <a:pt x="274" y="143"/>
                    <a:pt x="284" y="143"/>
                  </a:cubicBezTo>
                  <a:cubicBezTo>
                    <a:pt x="295" y="143"/>
                    <a:pt x="305" y="149"/>
                    <a:pt x="312" y="157"/>
                  </a:cubicBezTo>
                  <a:cubicBezTo>
                    <a:pt x="312" y="23"/>
                    <a:pt x="312" y="23"/>
                    <a:pt x="312" y="23"/>
                  </a:cubicBezTo>
                  <a:cubicBezTo>
                    <a:pt x="292" y="20"/>
                    <a:pt x="273" y="18"/>
                    <a:pt x="256" y="17"/>
                  </a:cubicBezTo>
                  <a:cubicBezTo>
                    <a:pt x="182" y="11"/>
                    <a:pt x="96" y="0"/>
                    <a:pt x="0" y="12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49"/>
            <p:cNvSpPr/>
            <p:nvPr/>
          </p:nvSpPr>
          <p:spPr>
            <a:xfrm>
              <a:off x="1951107" y="3243857"/>
              <a:ext cx="274329" cy="218067"/>
            </a:xfrm>
            <a:custGeom>
              <a:rect b="b" l="l" r="r" t="t"/>
              <a:pathLst>
                <a:path extrusionOk="0" h="321" w="404">
                  <a:moveTo>
                    <a:pt x="72" y="155"/>
                  </a:moveTo>
                  <a:cubicBezTo>
                    <a:pt x="71" y="158"/>
                    <a:pt x="69" y="161"/>
                    <a:pt x="65" y="161"/>
                  </a:cubicBezTo>
                  <a:cubicBezTo>
                    <a:pt x="58" y="161"/>
                    <a:pt x="52" y="161"/>
                    <a:pt x="47" y="155"/>
                  </a:cubicBezTo>
                  <a:cubicBezTo>
                    <a:pt x="45" y="151"/>
                    <a:pt x="43" y="147"/>
                    <a:pt x="41" y="143"/>
                  </a:cubicBezTo>
                  <a:cubicBezTo>
                    <a:pt x="34" y="132"/>
                    <a:pt x="20" y="131"/>
                    <a:pt x="11" y="141"/>
                  </a:cubicBezTo>
                  <a:cubicBezTo>
                    <a:pt x="3" y="151"/>
                    <a:pt x="0" y="165"/>
                    <a:pt x="0" y="179"/>
                  </a:cubicBezTo>
                  <a:cubicBezTo>
                    <a:pt x="0" y="192"/>
                    <a:pt x="3" y="206"/>
                    <a:pt x="11" y="216"/>
                  </a:cubicBezTo>
                  <a:cubicBezTo>
                    <a:pt x="20" y="226"/>
                    <a:pt x="34" y="225"/>
                    <a:pt x="41" y="214"/>
                  </a:cubicBezTo>
                  <a:cubicBezTo>
                    <a:pt x="43" y="210"/>
                    <a:pt x="45" y="206"/>
                    <a:pt x="47" y="203"/>
                  </a:cubicBezTo>
                  <a:cubicBezTo>
                    <a:pt x="52" y="196"/>
                    <a:pt x="58" y="196"/>
                    <a:pt x="65" y="197"/>
                  </a:cubicBezTo>
                  <a:cubicBezTo>
                    <a:pt x="69" y="197"/>
                    <a:pt x="71" y="200"/>
                    <a:pt x="72" y="203"/>
                  </a:cubicBezTo>
                  <a:cubicBezTo>
                    <a:pt x="72" y="321"/>
                    <a:pt x="72" y="321"/>
                    <a:pt x="72" y="321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94" y="321"/>
                    <a:pt x="194" y="321"/>
                    <a:pt x="194" y="321"/>
                  </a:cubicBezTo>
                  <a:cubicBezTo>
                    <a:pt x="185" y="314"/>
                    <a:pt x="180" y="304"/>
                    <a:pt x="180" y="293"/>
                  </a:cubicBezTo>
                  <a:cubicBezTo>
                    <a:pt x="180" y="283"/>
                    <a:pt x="185" y="272"/>
                    <a:pt x="193" y="265"/>
                  </a:cubicBezTo>
                  <a:cubicBezTo>
                    <a:pt x="206" y="255"/>
                    <a:pt x="223" y="250"/>
                    <a:pt x="242" y="250"/>
                  </a:cubicBezTo>
                  <a:cubicBezTo>
                    <a:pt x="262" y="250"/>
                    <a:pt x="279" y="255"/>
                    <a:pt x="291" y="265"/>
                  </a:cubicBezTo>
                  <a:cubicBezTo>
                    <a:pt x="300" y="272"/>
                    <a:pt x="305" y="283"/>
                    <a:pt x="305" y="293"/>
                  </a:cubicBezTo>
                  <a:cubicBezTo>
                    <a:pt x="305" y="304"/>
                    <a:pt x="299" y="314"/>
                    <a:pt x="291" y="321"/>
                  </a:cubicBezTo>
                  <a:cubicBezTo>
                    <a:pt x="404" y="321"/>
                    <a:pt x="404" y="321"/>
                    <a:pt x="404" y="321"/>
                  </a:cubicBezTo>
                  <a:cubicBezTo>
                    <a:pt x="403" y="315"/>
                    <a:pt x="402" y="308"/>
                    <a:pt x="401" y="301"/>
                  </a:cubicBezTo>
                  <a:cubicBezTo>
                    <a:pt x="396" y="273"/>
                    <a:pt x="371" y="189"/>
                    <a:pt x="282" y="113"/>
                  </a:cubicBezTo>
                  <a:cubicBezTo>
                    <a:pt x="199" y="42"/>
                    <a:pt x="130" y="13"/>
                    <a:pt x="72" y="0"/>
                  </a:cubicBezTo>
                  <a:lnTo>
                    <a:pt x="7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49"/>
            <p:cNvSpPr/>
            <p:nvPr/>
          </p:nvSpPr>
          <p:spPr>
            <a:xfrm>
              <a:off x="1858610" y="3710542"/>
              <a:ext cx="173926" cy="152226"/>
            </a:xfrm>
            <a:custGeom>
              <a:rect b="b" l="l" r="r" t="t"/>
              <a:pathLst>
                <a:path extrusionOk="0" h="224" w="256">
                  <a:moveTo>
                    <a:pt x="253" y="39"/>
                  </a:moveTo>
                  <a:cubicBezTo>
                    <a:pt x="254" y="37"/>
                    <a:pt x="255" y="35"/>
                    <a:pt x="25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8" y="216"/>
                    <a:pt x="159" y="221"/>
                    <a:pt x="170" y="222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33" y="224"/>
                    <a:pt x="235" y="221"/>
                    <a:pt x="233" y="218"/>
                  </a:cubicBezTo>
                  <a:cubicBezTo>
                    <a:pt x="229" y="209"/>
                    <a:pt x="220" y="192"/>
                    <a:pt x="212" y="175"/>
                  </a:cubicBezTo>
                  <a:cubicBezTo>
                    <a:pt x="207" y="166"/>
                    <a:pt x="206" y="154"/>
                    <a:pt x="210" y="144"/>
                  </a:cubicBezTo>
                  <a:lnTo>
                    <a:pt x="253" y="3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49"/>
            <p:cNvSpPr/>
            <p:nvPr/>
          </p:nvSpPr>
          <p:spPr>
            <a:xfrm>
              <a:off x="1521825" y="3426634"/>
              <a:ext cx="288560" cy="234396"/>
            </a:xfrm>
            <a:custGeom>
              <a:rect b="b" l="l" r="r" t="t"/>
              <a:pathLst>
                <a:path extrusionOk="0" h="345" w="425">
                  <a:moveTo>
                    <a:pt x="299" y="269"/>
                  </a:moveTo>
                  <a:cubicBezTo>
                    <a:pt x="299" y="269"/>
                    <a:pt x="299" y="269"/>
                    <a:pt x="299" y="269"/>
                  </a:cubicBezTo>
                  <a:cubicBezTo>
                    <a:pt x="308" y="298"/>
                    <a:pt x="328" y="324"/>
                    <a:pt x="352" y="345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53" y="240"/>
                    <a:pt x="356" y="236"/>
                    <a:pt x="359" y="236"/>
                  </a:cubicBezTo>
                  <a:cubicBezTo>
                    <a:pt x="366" y="236"/>
                    <a:pt x="373" y="236"/>
                    <a:pt x="377" y="242"/>
                  </a:cubicBezTo>
                  <a:cubicBezTo>
                    <a:pt x="380" y="246"/>
                    <a:pt x="381" y="250"/>
                    <a:pt x="384" y="254"/>
                  </a:cubicBezTo>
                  <a:cubicBezTo>
                    <a:pt x="391" y="265"/>
                    <a:pt x="405" y="266"/>
                    <a:pt x="413" y="256"/>
                  </a:cubicBezTo>
                  <a:cubicBezTo>
                    <a:pt x="421" y="246"/>
                    <a:pt x="425" y="232"/>
                    <a:pt x="424" y="218"/>
                  </a:cubicBezTo>
                  <a:cubicBezTo>
                    <a:pt x="425" y="205"/>
                    <a:pt x="421" y="191"/>
                    <a:pt x="413" y="181"/>
                  </a:cubicBezTo>
                  <a:cubicBezTo>
                    <a:pt x="405" y="171"/>
                    <a:pt x="391" y="172"/>
                    <a:pt x="384" y="183"/>
                  </a:cubicBezTo>
                  <a:cubicBezTo>
                    <a:pt x="381" y="187"/>
                    <a:pt x="380" y="191"/>
                    <a:pt x="377" y="194"/>
                  </a:cubicBezTo>
                  <a:cubicBezTo>
                    <a:pt x="373" y="201"/>
                    <a:pt x="366" y="201"/>
                    <a:pt x="359" y="200"/>
                  </a:cubicBezTo>
                  <a:cubicBezTo>
                    <a:pt x="356" y="200"/>
                    <a:pt x="353" y="197"/>
                    <a:pt x="352" y="194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2" y="71"/>
                    <a:pt x="198" y="69"/>
                    <a:pt x="198" y="65"/>
                  </a:cubicBezTo>
                  <a:cubicBezTo>
                    <a:pt x="198" y="58"/>
                    <a:pt x="198" y="51"/>
                    <a:pt x="204" y="47"/>
                  </a:cubicBezTo>
                  <a:cubicBezTo>
                    <a:pt x="208" y="45"/>
                    <a:pt x="212" y="43"/>
                    <a:pt x="216" y="41"/>
                  </a:cubicBezTo>
                  <a:cubicBezTo>
                    <a:pt x="227" y="34"/>
                    <a:pt x="228" y="20"/>
                    <a:pt x="218" y="11"/>
                  </a:cubicBezTo>
                  <a:cubicBezTo>
                    <a:pt x="208" y="3"/>
                    <a:pt x="194" y="0"/>
                    <a:pt x="180" y="0"/>
                  </a:cubicBezTo>
                  <a:cubicBezTo>
                    <a:pt x="167" y="0"/>
                    <a:pt x="153" y="3"/>
                    <a:pt x="143" y="11"/>
                  </a:cubicBezTo>
                  <a:cubicBezTo>
                    <a:pt x="133" y="20"/>
                    <a:pt x="134" y="34"/>
                    <a:pt x="145" y="41"/>
                  </a:cubicBezTo>
                  <a:cubicBezTo>
                    <a:pt x="149" y="43"/>
                    <a:pt x="153" y="45"/>
                    <a:pt x="156" y="47"/>
                  </a:cubicBezTo>
                  <a:cubicBezTo>
                    <a:pt x="163" y="51"/>
                    <a:pt x="163" y="58"/>
                    <a:pt x="162" y="65"/>
                  </a:cubicBezTo>
                  <a:cubicBezTo>
                    <a:pt x="162" y="69"/>
                    <a:pt x="159" y="71"/>
                    <a:pt x="15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89"/>
                    <a:pt x="23" y="134"/>
                    <a:pt x="23" y="134"/>
                  </a:cubicBezTo>
                  <a:cubicBezTo>
                    <a:pt x="53" y="249"/>
                    <a:pt x="185" y="304"/>
                    <a:pt x="299" y="269"/>
                  </a:cubicBezTo>
                  <a:cubicBezTo>
                    <a:pt x="299" y="269"/>
                    <a:pt x="299" y="269"/>
                    <a:pt x="299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49"/>
            <p:cNvSpPr/>
            <p:nvPr/>
          </p:nvSpPr>
          <p:spPr>
            <a:xfrm>
              <a:off x="1510757" y="3234903"/>
              <a:ext cx="299628" cy="227021"/>
            </a:xfrm>
            <a:custGeom>
              <a:rect b="b" l="l" r="r" t="t"/>
              <a:pathLst>
                <a:path extrusionOk="0" h="334" w="441">
                  <a:moveTo>
                    <a:pt x="148" y="334"/>
                  </a:moveTo>
                  <a:cubicBezTo>
                    <a:pt x="139" y="327"/>
                    <a:pt x="134" y="317"/>
                    <a:pt x="134" y="306"/>
                  </a:cubicBezTo>
                  <a:cubicBezTo>
                    <a:pt x="134" y="296"/>
                    <a:pt x="139" y="285"/>
                    <a:pt x="147" y="278"/>
                  </a:cubicBezTo>
                  <a:cubicBezTo>
                    <a:pt x="160" y="268"/>
                    <a:pt x="177" y="263"/>
                    <a:pt x="196" y="263"/>
                  </a:cubicBezTo>
                  <a:cubicBezTo>
                    <a:pt x="216" y="263"/>
                    <a:pt x="233" y="268"/>
                    <a:pt x="245" y="278"/>
                  </a:cubicBezTo>
                  <a:cubicBezTo>
                    <a:pt x="254" y="285"/>
                    <a:pt x="259" y="296"/>
                    <a:pt x="259" y="306"/>
                  </a:cubicBezTo>
                  <a:cubicBezTo>
                    <a:pt x="259" y="317"/>
                    <a:pt x="253" y="327"/>
                    <a:pt x="245" y="334"/>
                  </a:cubicBezTo>
                  <a:cubicBezTo>
                    <a:pt x="368" y="334"/>
                    <a:pt x="368" y="334"/>
                    <a:pt x="368" y="334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69" y="213"/>
                    <a:pt x="372" y="210"/>
                    <a:pt x="375" y="210"/>
                  </a:cubicBezTo>
                  <a:cubicBezTo>
                    <a:pt x="382" y="209"/>
                    <a:pt x="389" y="209"/>
                    <a:pt x="393" y="216"/>
                  </a:cubicBezTo>
                  <a:cubicBezTo>
                    <a:pt x="396" y="219"/>
                    <a:pt x="397" y="223"/>
                    <a:pt x="400" y="227"/>
                  </a:cubicBezTo>
                  <a:cubicBezTo>
                    <a:pt x="407" y="238"/>
                    <a:pt x="421" y="239"/>
                    <a:pt x="429" y="229"/>
                  </a:cubicBezTo>
                  <a:cubicBezTo>
                    <a:pt x="437" y="219"/>
                    <a:pt x="441" y="205"/>
                    <a:pt x="440" y="192"/>
                  </a:cubicBezTo>
                  <a:cubicBezTo>
                    <a:pt x="441" y="178"/>
                    <a:pt x="437" y="164"/>
                    <a:pt x="429" y="154"/>
                  </a:cubicBezTo>
                  <a:cubicBezTo>
                    <a:pt x="421" y="144"/>
                    <a:pt x="407" y="145"/>
                    <a:pt x="400" y="156"/>
                  </a:cubicBezTo>
                  <a:cubicBezTo>
                    <a:pt x="397" y="160"/>
                    <a:pt x="396" y="164"/>
                    <a:pt x="393" y="168"/>
                  </a:cubicBezTo>
                  <a:cubicBezTo>
                    <a:pt x="389" y="174"/>
                    <a:pt x="382" y="174"/>
                    <a:pt x="375" y="174"/>
                  </a:cubicBezTo>
                  <a:cubicBezTo>
                    <a:pt x="372" y="174"/>
                    <a:pt x="369" y="171"/>
                    <a:pt x="368" y="1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7" y="1"/>
                    <a:pt x="366" y="1"/>
                    <a:pt x="365" y="1"/>
                  </a:cubicBezTo>
                  <a:cubicBezTo>
                    <a:pt x="253" y="36"/>
                    <a:pt x="253" y="36"/>
                    <a:pt x="253" y="36"/>
                  </a:cubicBezTo>
                  <a:cubicBezTo>
                    <a:pt x="226" y="45"/>
                    <a:pt x="199" y="57"/>
                    <a:pt x="175" y="72"/>
                  </a:cubicBezTo>
                  <a:cubicBezTo>
                    <a:pt x="175" y="72"/>
                    <a:pt x="109" y="111"/>
                    <a:pt x="90" y="130"/>
                  </a:cubicBezTo>
                  <a:cubicBezTo>
                    <a:pt x="32" y="188"/>
                    <a:pt x="0" y="227"/>
                    <a:pt x="14" y="334"/>
                  </a:cubicBezTo>
                  <a:lnTo>
                    <a:pt x="148" y="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1" name="Google Shape;931;p49"/>
          <p:cNvGrpSpPr/>
          <p:nvPr/>
        </p:nvGrpSpPr>
        <p:grpSpPr>
          <a:xfrm>
            <a:off x="3761148" y="2300567"/>
            <a:ext cx="445767" cy="359478"/>
            <a:chOff x="2595501" y="3253725"/>
            <a:chExt cx="720141" cy="580739"/>
          </a:xfrm>
        </p:grpSpPr>
        <p:sp>
          <p:nvSpPr>
            <p:cNvPr id="932" name="Google Shape;932;p49"/>
            <p:cNvSpPr/>
            <p:nvPr/>
          </p:nvSpPr>
          <p:spPr>
            <a:xfrm>
              <a:off x="2595501" y="3269807"/>
              <a:ext cx="416349" cy="273171"/>
            </a:xfrm>
            <a:custGeom>
              <a:rect b="b" l="l" r="r" t="t"/>
              <a:pathLst>
                <a:path extrusionOk="0" h="472" w="722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49"/>
            <p:cNvSpPr/>
            <p:nvPr/>
          </p:nvSpPr>
          <p:spPr>
            <a:xfrm>
              <a:off x="2903528" y="3560177"/>
              <a:ext cx="374670" cy="273617"/>
            </a:xfrm>
            <a:custGeom>
              <a:rect b="b" l="l" r="r" t="t"/>
              <a:pathLst>
                <a:path extrusionOk="0" h="473" w="65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49"/>
            <p:cNvSpPr/>
            <p:nvPr/>
          </p:nvSpPr>
          <p:spPr>
            <a:xfrm>
              <a:off x="2635397" y="3497189"/>
              <a:ext cx="313600" cy="337276"/>
            </a:xfrm>
            <a:custGeom>
              <a:rect b="b" l="l" r="r" t="t"/>
              <a:pathLst>
                <a:path extrusionOk="0" h="583" w="544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49"/>
            <p:cNvSpPr/>
            <p:nvPr/>
          </p:nvSpPr>
          <p:spPr>
            <a:xfrm>
              <a:off x="2966382" y="3253725"/>
              <a:ext cx="349261" cy="352241"/>
            </a:xfrm>
            <a:custGeom>
              <a:rect b="b" l="l" r="r" t="t"/>
              <a:pathLst>
                <a:path extrusionOk="0" h="609" w="606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6" name="Google Shape;936;p49"/>
          <p:cNvGrpSpPr/>
          <p:nvPr/>
        </p:nvGrpSpPr>
        <p:grpSpPr>
          <a:xfrm>
            <a:off x="5143819" y="2257535"/>
            <a:ext cx="443879" cy="445541"/>
            <a:chOff x="4764809" y="3184208"/>
            <a:chExt cx="717090" cy="719775"/>
          </a:xfrm>
        </p:grpSpPr>
        <p:sp>
          <p:nvSpPr>
            <p:cNvPr id="937" name="Google Shape;937;p49"/>
            <p:cNvSpPr/>
            <p:nvPr/>
          </p:nvSpPr>
          <p:spPr>
            <a:xfrm>
              <a:off x="5143387" y="3232375"/>
              <a:ext cx="338512" cy="556553"/>
            </a:xfrm>
            <a:custGeom>
              <a:rect b="b" l="l" r="r" t="t"/>
              <a:pathLst>
                <a:path extrusionOk="0" h="847" w="517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49"/>
            <p:cNvSpPr/>
            <p:nvPr/>
          </p:nvSpPr>
          <p:spPr>
            <a:xfrm>
              <a:off x="4783248" y="3418197"/>
              <a:ext cx="616697" cy="485785"/>
            </a:xfrm>
            <a:custGeom>
              <a:rect b="b" l="l" r="r" t="t"/>
              <a:pathLst>
                <a:path extrusionOk="0" h="739" w="942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49"/>
            <p:cNvSpPr/>
            <p:nvPr/>
          </p:nvSpPr>
          <p:spPr>
            <a:xfrm>
              <a:off x="4764809" y="3184208"/>
              <a:ext cx="585965" cy="520485"/>
            </a:xfrm>
            <a:custGeom>
              <a:rect b="b" l="l" r="r" t="t"/>
              <a:pathLst>
                <a:path extrusionOk="0" h="792" w="895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0" name="Google Shape;940;p49"/>
          <p:cNvGrpSpPr/>
          <p:nvPr/>
        </p:nvGrpSpPr>
        <p:grpSpPr>
          <a:xfrm>
            <a:off x="4452495" y="2286500"/>
            <a:ext cx="445746" cy="387612"/>
            <a:chOff x="3680173" y="3231000"/>
            <a:chExt cx="720106" cy="626190"/>
          </a:xfrm>
        </p:grpSpPr>
        <p:sp>
          <p:nvSpPr>
            <p:cNvPr id="941" name="Google Shape;941;p49"/>
            <p:cNvSpPr/>
            <p:nvPr/>
          </p:nvSpPr>
          <p:spPr>
            <a:xfrm>
              <a:off x="3680173" y="3232386"/>
              <a:ext cx="468746" cy="451568"/>
            </a:xfrm>
            <a:custGeom>
              <a:rect b="b" l="l" r="r" t="t"/>
              <a:pathLst>
                <a:path extrusionOk="0" h="326" w="341">
                  <a:moveTo>
                    <a:pt x="337" y="79"/>
                  </a:moveTo>
                  <a:cubicBezTo>
                    <a:pt x="332" y="73"/>
                    <a:pt x="325" y="65"/>
                    <a:pt x="312" y="52"/>
                  </a:cubicBezTo>
                  <a:cubicBezTo>
                    <a:pt x="290" y="31"/>
                    <a:pt x="264" y="16"/>
                    <a:pt x="261" y="15"/>
                  </a:cubicBezTo>
                  <a:cubicBezTo>
                    <a:pt x="237" y="5"/>
                    <a:pt x="211" y="0"/>
                    <a:pt x="18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24" y="2"/>
                    <a:pt x="76" y="24"/>
                    <a:pt x="44" y="61"/>
                  </a:cubicBezTo>
                  <a:cubicBezTo>
                    <a:pt x="13" y="97"/>
                    <a:pt x="0" y="144"/>
                    <a:pt x="5" y="195"/>
                  </a:cubicBezTo>
                  <a:cubicBezTo>
                    <a:pt x="10" y="237"/>
                    <a:pt x="24" y="275"/>
                    <a:pt x="47" y="308"/>
                  </a:cubicBezTo>
                  <a:cubicBezTo>
                    <a:pt x="51" y="314"/>
                    <a:pt x="56" y="320"/>
                    <a:pt x="61" y="326"/>
                  </a:cubicBezTo>
                  <a:cubicBezTo>
                    <a:pt x="50" y="296"/>
                    <a:pt x="39" y="251"/>
                    <a:pt x="47" y="200"/>
                  </a:cubicBezTo>
                  <a:cubicBezTo>
                    <a:pt x="62" y="106"/>
                    <a:pt x="151" y="88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9" y="85"/>
                    <a:pt x="176" y="84"/>
                    <a:pt x="183" y="83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210" y="83"/>
                    <a:pt x="234" y="91"/>
                    <a:pt x="257" y="107"/>
                  </a:cubicBezTo>
                  <a:cubicBezTo>
                    <a:pt x="259" y="109"/>
                    <a:pt x="261" y="109"/>
                    <a:pt x="262" y="109"/>
                  </a:cubicBezTo>
                  <a:cubicBezTo>
                    <a:pt x="264" y="109"/>
                    <a:pt x="266" y="108"/>
                    <a:pt x="269" y="107"/>
                  </a:cubicBezTo>
                  <a:cubicBezTo>
                    <a:pt x="295" y="91"/>
                    <a:pt x="318" y="84"/>
                    <a:pt x="341" y="83"/>
                  </a:cubicBezTo>
                  <a:cubicBezTo>
                    <a:pt x="339" y="82"/>
                    <a:pt x="338" y="80"/>
                    <a:pt x="337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49"/>
            <p:cNvSpPr/>
            <p:nvPr/>
          </p:nvSpPr>
          <p:spPr>
            <a:xfrm>
              <a:off x="3743529" y="3408162"/>
              <a:ext cx="548171" cy="449028"/>
            </a:xfrm>
            <a:custGeom>
              <a:rect b="b" l="l" r="r" t="t"/>
              <a:pathLst>
                <a:path extrusionOk="0" h="324" w="399">
                  <a:moveTo>
                    <a:pt x="399" y="221"/>
                  </a:moveTo>
                  <a:cubicBezTo>
                    <a:pt x="381" y="231"/>
                    <a:pt x="357" y="241"/>
                    <a:pt x="329" y="246"/>
                  </a:cubicBezTo>
                  <a:cubicBezTo>
                    <a:pt x="315" y="249"/>
                    <a:pt x="299" y="250"/>
                    <a:pt x="284" y="250"/>
                  </a:cubicBezTo>
                  <a:cubicBezTo>
                    <a:pt x="244" y="250"/>
                    <a:pt x="214" y="241"/>
                    <a:pt x="209" y="239"/>
                  </a:cubicBezTo>
                  <a:cubicBezTo>
                    <a:pt x="208" y="239"/>
                    <a:pt x="206" y="239"/>
                    <a:pt x="204" y="238"/>
                  </a:cubicBezTo>
                  <a:cubicBezTo>
                    <a:pt x="143" y="209"/>
                    <a:pt x="100" y="176"/>
                    <a:pt x="70" y="133"/>
                  </a:cubicBezTo>
                  <a:cubicBezTo>
                    <a:pt x="55" y="111"/>
                    <a:pt x="46" y="86"/>
                    <a:pt x="43" y="59"/>
                  </a:cubicBezTo>
                  <a:cubicBezTo>
                    <a:pt x="40" y="36"/>
                    <a:pt x="44" y="16"/>
                    <a:pt x="53" y="0"/>
                  </a:cubicBezTo>
                  <a:cubicBezTo>
                    <a:pt x="35" y="16"/>
                    <a:pt x="18" y="39"/>
                    <a:pt x="12" y="75"/>
                  </a:cubicBezTo>
                  <a:cubicBezTo>
                    <a:pt x="0" y="154"/>
                    <a:pt x="37" y="221"/>
                    <a:pt x="41" y="228"/>
                  </a:cubicBezTo>
                  <a:cubicBezTo>
                    <a:pt x="74" y="261"/>
                    <a:pt x="116" y="289"/>
                    <a:pt x="169" y="314"/>
                  </a:cubicBezTo>
                  <a:cubicBezTo>
                    <a:pt x="183" y="320"/>
                    <a:pt x="199" y="324"/>
                    <a:pt x="215" y="324"/>
                  </a:cubicBezTo>
                  <a:cubicBezTo>
                    <a:pt x="233" y="324"/>
                    <a:pt x="252" y="319"/>
                    <a:pt x="268" y="312"/>
                  </a:cubicBezTo>
                  <a:cubicBezTo>
                    <a:pt x="312" y="291"/>
                    <a:pt x="350" y="266"/>
                    <a:pt x="383" y="236"/>
                  </a:cubicBezTo>
                  <a:cubicBezTo>
                    <a:pt x="389" y="231"/>
                    <a:pt x="394" y="226"/>
                    <a:pt x="399" y="2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49"/>
            <p:cNvSpPr/>
            <p:nvPr/>
          </p:nvSpPr>
          <p:spPr>
            <a:xfrm>
              <a:off x="4061000" y="3231000"/>
              <a:ext cx="339279" cy="508390"/>
            </a:xfrm>
            <a:custGeom>
              <a:rect b="b" l="l" r="r" t="t"/>
              <a:pathLst>
                <a:path extrusionOk="0" h="367" w="247">
                  <a:moveTo>
                    <a:pt x="53" y="367"/>
                  </a:moveTo>
                  <a:cubicBezTo>
                    <a:pt x="68" y="367"/>
                    <a:pt x="82" y="365"/>
                    <a:pt x="96" y="363"/>
                  </a:cubicBezTo>
                  <a:cubicBezTo>
                    <a:pt x="150" y="353"/>
                    <a:pt x="191" y="320"/>
                    <a:pt x="195" y="316"/>
                  </a:cubicBezTo>
                  <a:cubicBezTo>
                    <a:pt x="221" y="279"/>
                    <a:pt x="237" y="239"/>
                    <a:pt x="242" y="195"/>
                  </a:cubicBezTo>
                  <a:cubicBezTo>
                    <a:pt x="247" y="155"/>
                    <a:pt x="239" y="116"/>
                    <a:pt x="221" y="85"/>
                  </a:cubicBezTo>
                  <a:cubicBezTo>
                    <a:pt x="201" y="51"/>
                    <a:pt x="170" y="26"/>
                    <a:pt x="130" y="12"/>
                  </a:cubicBezTo>
                  <a:cubicBezTo>
                    <a:pt x="110" y="4"/>
                    <a:pt x="88" y="0"/>
                    <a:pt x="66" y="0"/>
                  </a:cubicBezTo>
                  <a:cubicBezTo>
                    <a:pt x="44" y="0"/>
                    <a:pt x="22" y="4"/>
                    <a:pt x="0" y="11"/>
                  </a:cubicBezTo>
                  <a:cubicBezTo>
                    <a:pt x="11" y="18"/>
                    <a:pt x="28" y="30"/>
                    <a:pt x="43" y="44"/>
                  </a:cubicBezTo>
                  <a:cubicBezTo>
                    <a:pt x="57" y="58"/>
                    <a:pt x="64" y="66"/>
                    <a:pt x="69" y="72"/>
                  </a:cubicBezTo>
                  <a:cubicBezTo>
                    <a:pt x="71" y="74"/>
                    <a:pt x="72" y="76"/>
                    <a:pt x="74" y="78"/>
                  </a:cubicBezTo>
                  <a:cubicBezTo>
                    <a:pt x="80" y="85"/>
                    <a:pt x="89" y="87"/>
                    <a:pt x="89" y="87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43" y="106"/>
                    <a:pt x="164" y="140"/>
                    <a:pt x="159" y="185"/>
                  </a:cubicBezTo>
                  <a:cubicBezTo>
                    <a:pt x="154" y="230"/>
                    <a:pt x="133" y="268"/>
                    <a:pt x="96" y="302"/>
                  </a:cubicBezTo>
                  <a:cubicBezTo>
                    <a:pt x="70" y="326"/>
                    <a:pt x="40" y="345"/>
                    <a:pt x="5" y="362"/>
                  </a:cubicBezTo>
                  <a:cubicBezTo>
                    <a:pt x="18" y="365"/>
                    <a:pt x="34" y="367"/>
                    <a:pt x="53" y="367"/>
                  </a:cubicBezTo>
                  <a:cubicBezTo>
                    <a:pt x="53" y="367"/>
                    <a:pt x="53" y="367"/>
                    <a:pt x="53" y="3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4" name="Google Shape;944;p49"/>
          <p:cNvGrpSpPr/>
          <p:nvPr/>
        </p:nvGrpSpPr>
        <p:grpSpPr>
          <a:xfrm>
            <a:off x="6524582" y="2257496"/>
            <a:ext cx="443283" cy="445620"/>
            <a:chOff x="6931035" y="3184144"/>
            <a:chExt cx="716128" cy="719903"/>
          </a:xfrm>
        </p:grpSpPr>
        <p:sp>
          <p:nvSpPr>
            <p:cNvPr id="945" name="Google Shape;945;p49"/>
            <p:cNvSpPr/>
            <p:nvPr/>
          </p:nvSpPr>
          <p:spPr>
            <a:xfrm>
              <a:off x="7304099" y="3430106"/>
              <a:ext cx="343064" cy="228463"/>
            </a:xfrm>
            <a:custGeom>
              <a:rect b="b" l="l" r="r" t="t"/>
              <a:pathLst>
                <a:path extrusionOk="0" h="391" w="59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49"/>
            <p:cNvSpPr/>
            <p:nvPr/>
          </p:nvSpPr>
          <p:spPr>
            <a:xfrm>
              <a:off x="6931035" y="3430106"/>
              <a:ext cx="343548" cy="228463"/>
            </a:xfrm>
            <a:custGeom>
              <a:rect b="b" l="l" r="r" t="t"/>
              <a:pathLst>
                <a:path extrusionOk="0" h="391" w="591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49"/>
            <p:cNvSpPr/>
            <p:nvPr/>
          </p:nvSpPr>
          <p:spPr>
            <a:xfrm>
              <a:off x="7175631" y="3184144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49"/>
            <p:cNvSpPr/>
            <p:nvPr/>
          </p:nvSpPr>
          <p:spPr>
            <a:xfrm>
              <a:off x="7175631" y="3558678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9" name="Google Shape;949;p49"/>
          <p:cNvGrpSpPr/>
          <p:nvPr/>
        </p:nvGrpSpPr>
        <p:grpSpPr>
          <a:xfrm>
            <a:off x="5833276" y="2257448"/>
            <a:ext cx="445727" cy="445714"/>
            <a:chOff x="5846429" y="3184067"/>
            <a:chExt cx="720076" cy="720055"/>
          </a:xfrm>
        </p:grpSpPr>
        <p:sp>
          <p:nvSpPr>
            <p:cNvPr id="950" name="Google Shape;950;p49"/>
            <p:cNvSpPr/>
            <p:nvPr/>
          </p:nvSpPr>
          <p:spPr>
            <a:xfrm>
              <a:off x="6207893" y="3184067"/>
              <a:ext cx="355998" cy="422879"/>
            </a:xfrm>
            <a:custGeom>
              <a:rect b="b" l="l" r="r" t="t"/>
              <a:pathLst>
                <a:path extrusionOk="0" h="642" w="540">
                  <a:moveTo>
                    <a:pt x="473" y="593"/>
                  </a:moveTo>
                  <a:cubicBezTo>
                    <a:pt x="536" y="545"/>
                    <a:pt x="540" y="487"/>
                    <a:pt x="540" y="480"/>
                  </a:cubicBezTo>
                  <a:cubicBezTo>
                    <a:pt x="507" y="208"/>
                    <a:pt x="276" y="2"/>
                    <a:pt x="0" y="0"/>
                  </a:cubicBezTo>
                  <a:cubicBezTo>
                    <a:pt x="24" y="14"/>
                    <a:pt x="46" y="33"/>
                    <a:pt x="64" y="57"/>
                  </a:cubicBezTo>
                  <a:cubicBezTo>
                    <a:pt x="117" y="125"/>
                    <a:pt x="119" y="216"/>
                    <a:pt x="119" y="220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642"/>
                    <a:pt x="337" y="642"/>
                    <a:pt x="337" y="642"/>
                  </a:cubicBezTo>
                  <a:cubicBezTo>
                    <a:pt x="365" y="640"/>
                    <a:pt x="425" y="630"/>
                    <a:pt x="473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49"/>
            <p:cNvSpPr/>
            <p:nvPr/>
          </p:nvSpPr>
          <p:spPr>
            <a:xfrm>
              <a:off x="5846429" y="3186676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80" y="0"/>
                  </a:moveTo>
                  <a:cubicBezTo>
                    <a:pt x="207" y="33"/>
                    <a:pt x="1" y="265"/>
                    <a:pt x="0" y="540"/>
                  </a:cubicBezTo>
                  <a:cubicBezTo>
                    <a:pt x="13" y="516"/>
                    <a:pt x="32" y="495"/>
                    <a:pt x="56" y="476"/>
                  </a:cubicBezTo>
                  <a:cubicBezTo>
                    <a:pt x="125" y="423"/>
                    <a:pt x="215" y="421"/>
                    <a:pt x="219" y="421"/>
                  </a:cubicBezTo>
                  <a:cubicBezTo>
                    <a:pt x="425" y="421"/>
                    <a:pt x="425" y="421"/>
                    <a:pt x="425" y="421"/>
                  </a:cubicBezTo>
                  <a:cubicBezTo>
                    <a:pt x="425" y="203"/>
                    <a:pt x="425" y="203"/>
                    <a:pt x="425" y="203"/>
                  </a:cubicBezTo>
                  <a:cubicBezTo>
                    <a:pt x="642" y="203"/>
                    <a:pt x="642" y="203"/>
                    <a:pt x="642" y="203"/>
                  </a:cubicBezTo>
                  <a:cubicBezTo>
                    <a:pt x="639" y="176"/>
                    <a:pt x="629" y="115"/>
                    <a:pt x="593" y="68"/>
                  </a:cubicBezTo>
                  <a:cubicBezTo>
                    <a:pt x="544" y="4"/>
                    <a:pt x="486" y="1"/>
                    <a:pt x="4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49"/>
            <p:cNvSpPr/>
            <p:nvPr/>
          </p:nvSpPr>
          <p:spPr>
            <a:xfrm>
              <a:off x="5849043" y="3481007"/>
              <a:ext cx="355998" cy="423115"/>
            </a:xfrm>
            <a:custGeom>
              <a:rect b="b" l="l" r="r" t="t"/>
              <a:pathLst>
                <a:path extrusionOk="0" h="642" w="540">
                  <a:moveTo>
                    <a:pt x="476" y="586"/>
                  </a:moveTo>
                  <a:cubicBezTo>
                    <a:pt x="423" y="517"/>
                    <a:pt x="421" y="426"/>
                    <a:pt x="421" y="423"/>
                  </a:cubicBezTo>
                  <a:cubicBezTo>
                    <a:pt x="421" y="217"/>
                    <a:pt x="421" y="217"/>
                    <a:pt x="421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75" y="2"/>
                    <a:pt x="114" y="12"/>
                    <a:pt x="67" y="49"/>
                  </a:cubicBezTo>
                  <a:cubicBezTo>
                    <a:pt x="4" y="97"/>
                    <a:pt x="0" y="155"/>
                    <a:pt x="0" y="162"/>
                  </a:cubicBezTo>
                  <a:cubicBezTo>
                    <a:pt x="32" y="434"/>
                    <a:pt x="264" y="641"/>
                    <a:pt x="540" y="642"/>
                  </a:cubicBezTo>
                  <a:cubicBezTo>
                    <a:pt x="516" y="628"/>
                    <a:pt x="494" y="610"/>
                    <a:pt x="476" y="5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49"/>
            <p:cNvSpPr/>
            <p:nvPr/>
          </p:nvSpPr>
          <p:spPr>
            <a:xfrm>
              <a:off x="6143252" y="3545755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23" y="119"/>
                  </a:moveTo>
                  <a:cubicBezTo>
                    <a:pt x="217" y="119"/>
                    <a:pt x="217" y="119"/>
                    <a:pt x="217" y="119"/>
                  </a:cubicBezTo>
                  <a:cubicBezTo>
                    <a:pt x="217" y="337"/>
                    <a:pt x="217" y="337"/>
                    <a:pt x="217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3" y="365"/>
                    <a:pt x="12" y="425"/>
                    <a:pt x="49" y="473"/>
                  </a:cubicBezTo>
                  <a:cubicBezTo>
                    <a:pt x="98" y="536"/>
                    <a:pt x="156" y="540"/>
                    <a:pt x="162" y="540"/>
                  </a:cubicBezTo>
                  <a:cubicBezTo>
                    <a:pt x="435" y="507"/>
                    <a:pt x="641" y="275"/>
                    <a:pt x="642" y="0"/>
                  </a:cubicBezTo>
                  <a:cubicBezTo>
                    <a:pt x="629" y="24"/>
                    <a:pt x="610" y="45"/>
                    <a:pt x="586" y="64"/>
                  </a:cubicBezTo>
                  <a:cubicBezTo>
                    <a:pt x="517" y="117"/>
                    <a:pt x="427" y="119"/>
                    <a:pt x="42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54" name="Google Shape;954;p49"/>
          <p:cNvGrpSpPr/>
          <p:nvPr/>
        </p:nvGrpSpPr>
        <p:grpSpPr>
          <a:xfrm>
            <a:off x="2520481" y="2257393"/>
            <a:ext cx="303698" cy="445825"/>
            <a:chOff x="655600" y="3183978"/>
            <a:chExt cx="490627" cy="720234"/>
          </a:xfrm>
        </p:grpSpPr>
        <p:sp>
          <p:nvSpPr>
            <p:cNvPr id="955" name="Google Shape;955;p49"/>
            <p:cNvSpPr/>
            <p:nvPr/>
          </p:nvSpPr>
          <p:spPr>
            <a:xfrm>
              <a:off x="781315" y="3461564"/>
              <a:ext cx="274086" cy="162243"/>
            </a:xfrm>
            <a:custGeom>
              <a:rect b="b" l="l" r="r" t="t"/>
              <a:pathLst>
                <a:path extrusionOk="0" h="302" w="513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49"/>
            <p:cNvSpPr/>
            <p:nvPr/>
          </p:nvSpPr>
          <p:spPr>
            <a:xfrm>
              <a:off x="850087" y="3183978"/>
              <a:ext cx="259850" cy="244775"/>
            </a:xfrm>
            <a:custGeom>
              <a:rect b="b" l="l" r="r" t="t"/>
              <a:pathLst>
                <a:path extrusionOk="0" h="456" w="486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49"/>
            <p:cNvSpPr/>
            <p:nvPr/>
          </p:nvSpPr>
          <p:spPr>
            <a:xfrm>
              <a:off x="655600" y="3264496"/>
              <a:ext cx="213333" cy="294294"/>
            </a:xfrm>
            <a:custGeom>
              <a:rect b="b" l="l" r="r" t="t"/>
              <a:pathLst>
                <a:path extrusionOk="0" h="548" w="399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49"/>
            <p:cNvSpPr/>
            <p:nvPr/>
          </p:nvSpPr>
          <p:spPr>
            <a:xfrm>
              <a:off x="673846" y="3654405"/>
              <a:ext cx="303960" cy="249807"/>
            </a:xfrm>
            <a:custGeom>
              <a:rect b="b" l="l" r="r" t="t"/>
              <a:pathLst>
                <a:path extrusionOk="0" h="465" w="569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49"/>
            <p:cNvSpPr/>
            <p:nvPr/>
          </p:nvSpPr>
          <p:spPr>
            <a:xfrm>
              <a:off x="959159" y="3535238"/>
              <a:ext cx="187068" cy="287248"/>
            </a:xfrm>
            <a:custGeom>
              <a:rect b="b" l="l" r="r" t="t"/>
              <a:pathLst>
                <a:path extrusionOk="0" h="535" w="35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0" name="Google Shape;960;p49"/>
          <p:cNvGrpSpPr/>
          <p:nvPr/>
        </p:nvGrpSpPr>
        <p:grpSpPr>
          <a:xfrm>
            <a:off x="7213443" y="2257509"/>
            <a:ext cx="189785" cy="445592"/>
            <a:chOff x="8011692" y="3184166"/>
            <a:chExt cx="306600" cy="719859"/>
          </a:xfrm>
        </p:grpSpPr>
        <p:sp>
          <p:nvSpPr>
            <p:cNvPr id="961" name="Google Shape;961;p49"/>
            <p:cNvSpPr/>
            <p:nvPr/>
          </p:nvSpPr>
          <p:spPr>
            <a:xfrm>
              <a:off x="8011692" y="3885096"/>
              <a:ext cx="306496" cy="18928"/>
            </a:xfrm>
            <a:custGeom>
              <a:rect b="b" l="l" r="r" t="t"/>
              <a:pathLst>
                <a:path extrusionOk="0" h="35" w="569">
                  <a:moveTo>
                    <a:pt x="569" y="13"/>
                  </a:moveTo>
                  <a:cubicBezTo>
                    <a:pt x="569" y="19"/>
                    <a:pt x="562" y="23"/>
                    <a:pt x="554" y="24"/>
                  </a:cubicBezTo>
                  <a:cubicBezTo>
                    <a:pt x="520" y="28"/>
                    <a:pt x="430" y="35"/>
                    <a:pt x="284" y="35"/>
                  </a:cubicBezTo>
                  <a:cubicBezTo>
                    <a:pt x="134" y="35"/>
                    <a:pt x="47" y="28"/>
                    <a:pt x="14" y="24"/>
                  </a:cubicBezTo>
                  <a:cubicBezTo>
                    <a:pt x="6" y="23"/>
                    <a:pt x="0" y="19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569" y="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49"/>
            <p:cNvSpPr/>
            <p:nvPr/>
          </p:nvSpPr>
          <p:spPr>
            <a:xfrm>
              <a:off x="8011692" y="3184166"/>
              <a:ext cx="306496" cy="40025"/>
            </a:xfrm>
            <a:custGeom>
              <a:rect b="b" l="l" r="r" t="t"/>
              <a:pathLst>
                <a:path extrusionOk="0" h="74" w="569">
                  <a:moveTo>
                    <a:pt x="372" y="32"/>
                  </a:moveTo>
                  <a:cubicBezTo>
                    <a:pt x="372" y="24"/>
                    <a:pt x="372" y="24"/>
                    <a:pt x="372" y="24"/>
                  </a:cubicBezTo>
                  <a:cubicBezTo>
                    <a:pt x="372" y="14"/>
                    <a:pt x="360" y="6"/>
                    <a:pt x="345" y="4"/>
                  </a:cubicBezTo>
                  <a:cubicBezTo>
                    <a:pt x="325" y="2"/>
                    <a:pt x="316" y="0"/>
                    <a:pt x="287" y="0"/>
                  </a:cubicBezTo>
                  <a:cubicBezTo>
                    <a:pt x="255" y="0"/>
                    <a:pt x="247" y="2"/>
                    <a:pt x="228" y="4"/>
                  </a:cubicBezTo>
                  <a:cubicBezTo>
                    <a:pt x="212" y="5"/>
                    <a:pt x="201" y="14"/>
                    <a:pt x="201" y="24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6"/>
                    <a:pt x="195" y="40"/>
                    <a:pt x="188" y="41"/>
                  </a:cubicBezTo>
                  <a:cubicBezTo>
                    <a:pt x="108" y="43"/>
                    <a:pt x="36" y="48"/>
                    <a:pt x="13" y="50"/>
                  </a:cubicBezTo>
                  <a:cubicBezTo>
                    <a:pt x="6" y="51"/>
                    <a:pt x="0" y="55"/>
                    <a:pt x="0" y="6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69" y="55"/>
                    <a:pt x="563" y="51"/>
                    <a:pt x="555" y="50"/>
                  </a:cubicBezTo>
                  <a:cubicBezTo>
                    <a:pt x="533" y="47"/>
                    <a:pt x="464" y="43"/>
                    <a:pt x="385" y="41"/>
                  </a:cubicBezTo>
                  <a:cubicBezTo>
                    <a:pt x="378" y="40"/>
                    <a:pt x="372" y="36"/>
                    <a:pt x="372" y="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49"/>
            <p:cNvSpPr txBox="1"/>
            <p:nvPr/>
          </p:nvSpPr>
          <p:spPr>
            <a:xfrm>
              <a:off x="8011692" y="3395332"/>
              <a:ext cx="306600" cy="1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49"/>
            <p:cNvSpPr txBox="1"/>
            <p:nvPr/>
          </p:nvSpPr>
          <p:spPr>
            <a:xfrm>
              <a:off x="8011692" y="3231683"/>
              <a:ext cx="306600" cy="15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49"/>
            <p:cNvSpPr txBox="1"/>
            <p:nvPr/>
          </p:nvSpPr>
          <p:spPr>
            <a:xfrm>
              <a:off x="8011692" y="3718293"/>
              <a:ext cx="306600" cy="159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49"/>
            <p:cNvSpPr txBox="1"/>
            <p:nvPr/>
          </p:nvSpPr>
          <p:spPr>
            <a:xfrm>
              <a:off x="8011692" y="3556812"/>
              <a:ext cx="306600" cy="1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7" name="Google Shape;967;p49"/>
          <p:cNvGrpSpPr/>
          <p:nvPr/>
        </p:nvGrpSpPr>
        <p:grpSpPr>
          <a:xfrm>
            <a:off x="7648230" y="2257259"/>
            <a:ext cx="246199" cy="445516"/>
            <a:chOff x="4556125" y="630237"/>
            <a:chExt cx="3081338" cy="5568950"/>
          </a:xfrm>
        </p:grpSpPr>
        <p:sp>
          <p:nvSpPr>
            <p:cNvPr id="968" name="Google Shape;968;p49"/>
            <p:cNvSpPr/>
            <p:nvPr/>
          </p:nvSpPr>
          <p:spPr>
            <a:xfrm>
              <a:off x="4756150" y="630237"/>
              <a:ext cx="2397126" cy="1016000"/>
            </a:xfrm>
            <a:custGeom>
              <a:rect b="b" l="l" r="r" t="t"/>
              <a:pathLst>
                <a:path extrusionOk="0" h="233" w="550">
                  <a:moveTo>
                    <a:pt x="88" y="233"/>
                  </a:moveTo>
                  <a:cubicBezTo>
                    <a:pt x="49" y="233"/>
                    <a:pt x="14" y="205"/>
                    <a:pt x="7" y="165"/>
                  </a:cubicBezTo>
                  <a:cubicBezTo>
                    <a:pt x="0" y="120"/>
                    <a:pt x="30" y="78"/>
                    <a:pt x="74" y="71"/>
                  </a:cubicBezTo>
                  <a:cubicBezTo>
                    <a:pt x="448" y="8"/>
                    <a:pt x="448" y="8"/>
                    <a:pt x="448" y="8"/>
                  </a:cubicBezTo>
                  <a:cubicBezTo>
                    <a:pt x="492" y="0"/>
                    <a:pt x="535" y="30"/>
                    <a:pt x="542" y="75"/>
                  </a:cubicBezTo>
                  <a:cubicBezTo>
                    <a:pt x="550" y="120"/>
                    <a:pt x="520" y="162"/>
                    <a:pt x="475" y="16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97" y="233"/>
                    <a:pt x="92" y="233"/>
                    <a:pt x="88" y="2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49"/>
            <p:cNvSpPr/>
            <p:nvPr/>
          </p:nvSpPr>
          <p:spPr>
            <a:xfrm>
              <a:off x="4556125" y="1357312"/>
              <a:ext cx="3081338" cy="1135062"/>
            </a:xfrm>
            <a:custGeom>
              <a:rect b="b" l="l" r="r" t="t"/>
              <a:pathLst>
                <a:path extrusionOk="0" h="260" w="707">
                  <a:moveTo>
                    <a:pt x="88" y="260"/>
                  </a:moveTo>
                  <a:cubicBezTo>
                    <a:pt x="49" y="260"/>
                    <a:pt x="14" y="232"/>
                    <a:pt x="7" y="192"/>
                  </a:cubicBezTo>
                  <a:cubicBezTo>
                    <a:pt x="0" y="147"/>
                    <a:pt x="30" y="105"/>
                    <a:pt x="74" y="97"/>
                  </a:cubicBezTo>
                  <a:cubicBezTo>
                    <a:pt x="605" y="7"/>
                    <a:pt x="605" y="7"/>
                    <a:pt x="605" y="7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1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0"/>
                    <a:pt x="88" y="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49"/>
            <p:cNvSpPr/>
            <p:nvPr/>
          </p:nvSpPr>
          <p:spPr>
            <a:xfrm>
              <a:off x="4556125" y="2168525"/>
              <a:ext cx="3081338" cy="1139825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2"/>
                    <a:pt x="7" y="192"/>
                  </a:cubicBezTo>
                  <a:cubicBezTo>
                    <a:pt x="0" y="148"/>
                    <a:pt x="30" y="105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2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49"/>
            <p:cNvSpPr/>
            <p:nvPr/>
          </p:nvSpPr>
          <p:spPr>
            <a:xfrm>
              <a:off x="4556125" y="2981325"/>
              <a:ext cx="3081338" cy="1138237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3"/>
                    <a:pt x="7" y="193"/>
                  </a:cubicBezTo>
                  <a:cubicBezTo>
                    <a:pt x="0" y="148"/>
                    <a:pt x="30" y="106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1"/>
                    <a:pt x="699" y="75"/>
                  </a:cubicBezTo>
                  <a:cubicBezTo>
                    <a:pt x="707" y="120"/>
                    <a:pt x="677" y="162"/>
                    <a:pt x="632" y="170"/>
                  </a:cubicBezTo>
                  <a:cubicBezTo>
                    <a:pt x="102" y="260"/>
                    <a:pt x="102" y="260"/>
                    <a:pt x="102" y="260"/>
                  </a:cubicBezTo>
                  <a:cubicBezTo>
                    <a:pt x="97" y="261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49"/>
            <p:cNvSpPr/>
            <p:nvPr/>
          </p:nvSpPr>
          <p:spPr>
            <a:xfrm>
              <a:off x="4830762" y="4476750"/>
              <a:ext cx="2535237" cy="1722437"/>
            </a:xfrm>
            <a:custGeom>
              <a:rect b="b" l="l" r="r" t="t"/>
              <a:pathLst>
                <a:path extrusionOk="0" h="395" w="582">
                  <a:moveTo>
                    <a:pt x="55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52"/>
                    <a:pt x="72" y="234"/>
                    <a:pt x="166" y="250"/>
                  </a:cubicBezTo>
                  <a:cubicBezTo>
                    <a:pt x="164" y="253"/>
                    <a:pt x="164" y="256"/>
                    <a:pt x="164" y="259"/>
                  </a:cubicBezTo>
                  <a:cubicBezTo>
                    <a:pt x="164" y="273"/>
                    <a:pt x="175" y="284"/>
                    <a:pt x="188" y="284"/>
                  </a:cubicBezTo>
                  <a:cubicBezTo>
                    <a:pt x="190" y="284"/>
                    <a:pt x="190" y="284"/>
                    <a:pt x="190" y="284"/>
                  </a:cubicBezTo>
                  <a:cubicBezTo>
                    <a:pt x="180" y="287"/>
                    <a:pt x="173" y="296"/>
                    <a:pt x="173" y="308"/>
                  </a:cubicBezTo>
                  <a:cubicBezTo>
                    <a:pt x="173" y="321"/>
                    <a:pt x="184" y="332"/>
                    <a:pt x="197" y="332"/>
                  </a:cubicBezTo>
                  <a:cubicBezTo>
                    <a:pt x="186" y="334"/>
                    <a:pt x="177" y="344"/>
                    <a:pt x="177" y="356"/>
                  </a:cubicBezTo>
                  <a:cubicBezTo>
                    <a:pt x="177" y="370"/>
                    <a:pt x="188" y="381"/>
                    <a:pt x="202" y="381"/>
                  </a:cubicBezTo>
                  <a:cubicBezTo>
                    <a:pt x="218" y="381"/>
                    <a:pt x="218" y="381"/>
                    <a:pt x="218" y="381"/>
                  </a:cubicBezTo>
                  <a:cubicBezTo>
                    <a:pt x="232" y="390"/>
                    <a:pt x="259" y="395"/>
                    <a:pt x="289" y="395"/>
                  </a:cubicBezTo>
                  <a:cubicBezTo>
                    <a:pt x="319" y="395"/>
                    <a:pt x="346" y="390"/>
                    <a:pt x="360" y="381"/>
                  </a:cubicBezTo>
                  <a:cubicBezTo>
                    <a:pt x="379" y="381"/>
                    <a:pt x="379" y="381"/>
                    <a:pt x="379" y="381"/>
                  </a:cubicBezTo>
                  <a:cubicBezTo>
                    <a:pt x="393" y="381"/>
                    <a:pt x="404" y="370"/>
                    <a:pt x="404" y="356"/>
                  </a:cubicBezTo>
                  <a:cubicBezTo>
                    <a:pt x="404" y="344"/>
                    <a:pt x="395" y="335"/>
                    <a:pt x="384" y="332"/>
                  </a:cubicBezTo>
                  <a:cubicBezTo>
                    <a:pt x="398" y="332"/>
                    <a:pt x="409" y="321"/>
                    <a:pt x="409" y="308"/>
                  </a:cubicBezTo>
                  <a:cubicBezTo>
                    <a:pt x="409" y="296"/>
                    <a:pt x="401" y="287"/>
                    <a:pt x="391" y="284"/>
                  </a:cubicBezTo>
                  <a:cubicBezTo>
                    <a:pt x="392" y="284"/>
                    <a:pt x="392" y="284"/>
                    <a:pt x="392" y="284"/>
                  </a:cubicBezTo>
                  <a:cubicBezTo>
                    <a:pt x="406" y="284"/>
                    <a:pt x="417" y="273"/>
                    <a:pt x="417" y="259"/>
                  </a:cubicBezTo>
                  <a:cubicBezTo>
                    <a:pt x="417" y="256"/>
                    <a:pt x="416" y="253"/>
                    <a:pt x="415" y="250"/>
                  </a:cubicBezTo>
                  <a:cubicBezTo>
                    <a:pt x="510" y="234"/>
                    <a:pt x="582" y="153"/>
                    <a:pt x="582" y="54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14"/>
                    <a:pt x="567" y="0"/>
                    <a:pt x="5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49"/>
            <p:cNvSpPr/>
            <p:nvPr/>
          </p:nvSpPr>
          <p:spPr>
            <a:xfrm>
              <a:off x="5078412" y="4067175"/>
              <a:ext cx="714375" cy="322262"/>
            </a:xfrm>
            <a:custGeom>
              <a:rect b="b" l="l" r="r" t="t"/>
              <a:pathLst>
                <a:path extrusionOk="0" h="74" w="164">
                  <a:moveTo>
                    <a:pt x="164" y="67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8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60" y="74"/>
                    <a:pt x="164" y="71"/>
                    <a:pt x="164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49"/>
            <p:cNvSpPr/>
            <p:nvPr/>
          </p:nvSpPr>
          <p:spPr>
            <a:xfrm>
              <a:off x="6389687" y="3844925"/>
              <a:ext cx="715962" cy="544512"/>
            </a:xfrm>
            <a:custGeom>
              <a:rect b="b" l="l" r="r" t="t"/>
              <a:pathLst>
                <a:path extrusionOk="0" h="125" w="164">
                  <a:moveTo>
                    <a:pt x="164" y="118"/>
                  </a:moveTo>
                  <a:cubicBezTo>
                    <a:pt x="164" y="11"/>
                    <a:pt x="164" y="11"/>
                    <a:pt x="164" y="11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0" y="31"/>
                    <a:pt x="0" y="3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60" y="125"/>
                    <a:pt x="164" y="122"/>
                    <a:pt x="164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5" name="Google Shape;975;p49"/>
          <p:cNvGrpSpPr/>
          <p:nvPr/>
        </p:nvGrpSpPr>
        <p:grpSpPr>
          <a:xfrm>
            <a:off x="1829253" y="2257459"/>
            <a:ext cx="445768" cy="445697"/>
            <a:chOff x="1674084" y="3214987"/>
            <a:chExt cx="720142" cy="720027"/>
          </a:xfrm>
        </p:grpSpPr>
        <p:sp>
          <p:nvSpPr>
            <p:cNvPr id="976" name="Google Shape;976;p49"/>
            <p:cNvSpPr/>
            <p:nvPr/>
          </p:nvSpPr>
          <p:spPr>
            <a:xfrm>
              <a:off x="1674084" y="3354958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49"/>
            <p:cNvSpPr/>
            <p:nvPr/>
          </p:nvSpPr>
          <p:spPr>
            <a:xfrm>
              <a:off x="1674084" y="3534654"/>
              <a:ext cx="179880" cy="21352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6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3"/>
                    <a:pt x="19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4"/>
                  </a:cubicBezTo>
                  <a:cubicBezTo>
                    <a:pt x="122" y="33"/>
                    <a:pt x="125" y="31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1"/>
                    <a:pt x="82" y="33"/>
                    <a:pt x="85" y="34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6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49"/>
            <p:cNvSpPr/>
            <p:nvPr/>
          </p:nvSpPr>
          <p:spPr>
            <a:xfrm>
              <a:off x="1861110" y="3214987"/>
              <a:ext cx="212190" cy="179696"/>
            </a:xfrm>
            <a:custGeom>
              <a:rect b="b" l="l" r="r" t="t"/>
              <a:pathLst>
                <a:path extrusionOk="0" h="204" w="241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49"/>
            <p:cNvSpPr/>
            <p:nvPr/>
          </p:nvSpPr>
          <p:spPr>
            <a:xfrm>
              <a:off x="2040679" y="3214987"/>
              <a:ext cx="213433" cy="179696"/>
            </a:xfrm>
            <a:custGeom>
              <a:rect b="b" l="l" r="r" t="t"/>
              <a:pathLst>
                <a:path extrusionOk="0" h="204" w="242">
                  <a:moveTo>
                    <a:pt x="20" y="57"/>
                  </a:move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8" y="119"/>
                  </a:cubicBezTo>
                  <a:cubicBezTo>
                    <a:pt x="209" y="122"/>
                    <a:pt x="211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2" y="112"/>
                    <a:pt x="241" y="102"/>
                  </a:cubicBezTo>
                  <a:cubicBezTo>
                    <a:pt x="242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1" y="79"/>
                    <a:pt x="209" y="82"/>
                    <a:pt x="208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49"/>
            <p:cNvSpPr/>
            <p:nvPr/>
          </p:nvSpPr>
          <p:spPr>
            <a:xfrm>
              <a:off x="1674084" y="3714660"/>
              <a:ext cx="173666" cy="220353"/>
            </a:xfrm>
            <a:custGeom>
              <a:rect b="b" l="l" r="r" t="t"/>
              <a:pathLst>
                <a:path extrusionOk="0" h="250" w="197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49"/>
            <p:cNvSpPr/>
            <p:nvPr/>
          </p:nvSpPr>
          <p:spPr>
            <a:xfrm>
              <a:off x="1674084" y="3214987"/>
              <a:ext cx="219646" cy="173489"/>
            </a:xfrm>
            <a:custGeom>
              <a:rect b="b" l="l" r="r" t="t"/>
              <a:pathLst>
                <a:path extrusionOk="0" h="197" w="249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rgbClr val="A61C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49"/>
            <p:cNvSpPr/>
            <p:nvPr/>
          </p:nvSpPr>
          <p:spPr>
            <a:xfrm>
              <a:off x="1995010" y="3754076"/>
              <a:ext cx="212501" cy="180938"/>
            </a:xfrm>
            <a:custGeom>
              <a:rect b="b" l="l" r="r" t="t"/>
              <a:pathLst>
                <a:path extrusionOk="0" h="205" w="241">
                  <a:moveTo>
                    <a:pt x="221" y="147"/>
                  </a:moveTo>
                  <a:cubicBezTo>
                    <a:pt x="214" y="147"/>
                    <a:pt x="206" y="144"/>
                    <a:pt x="201" y="138"/>
                  </a:cubicBezTo>
                  <a:cubicBezTo>
                    <a:pt x="194" y="129"/>
                    <a:pt x="190" y="116"/>
                    <a:pt x="190" y="102"/>
                  </a:cubicBezTo>
                  <a:cubicBezTo>
                    <a:pt x="190" y="89"/>
                    <a:pt x="194" y="76"/>
                    <a:pt x="201" y="67"/>
                  </a:cubicBezTo>
                  <a:cubicBezTo>
                    <a:pt x="206" y="61"/>
                    <a:pt x="214" y="58"/>
                    <a:pt x="221" y="58"/>
                  </a:cubicBezTo>
                  <a:cubicBezTo>
                    <a:pt x="229" y="58"/>
                    <a:pt x="236" y="61"/>
                    <a:pt x="241" y="68"/>
                  </a:cubicBezTo>
                  <a:cubicBezTo>
                    <a:pt x="241" y="15"/>
                    <a:pt x="241" y="15"/>
                    <a:pt x="241" y="15"/>
                  </a:cubicBezTo>
                  <a:cubicBezTo>
                    <a:pt x="241" y="7"/>
                    <a:pt x="235" y="0"/>
                    <a:pt x="22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2" y="7"/>
                    <a:pt x="52" y="1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7"/>
                    <a:pt x="49" y="89"/>
                    <a:pt x="46" y="90"/>
                  </a:cubicBezTo>
                  <a:cubicBezTo>
                    <a:pt x="41" y="90"/>
                    <a:pt x="37" y="90"/>
                    <a:pt x="34" y="85"/>
                  </a:cubicBezTo>
                  <a:cubicBezTo>
                    <a:pt x="32" y="83"/>
                    <a:pt x="31" y="80"/>
                    <a:pt x="29" y="77"/>
                  </a:cubicBezTo>
                  <a:cubicBezTo>
                    <a:pt x="24" y="69"/>
                    <a:pt x="14" y="68"/>
                    <a:pt x="8" y="75"/>
                  </a:cubicBezTo>
                  <a:cubicBezTo>
                    <a:pt x="2" y="83"/>
                    <a:pt x="0" y="93"/>
                    <a:pt x="0" y="102"/>
                  </a:cubicBezTo>
                  <a:cubicBezTo>
                    <a:pt x="0" y="112"/>
                    <a:pt x="2" y="122"/>
                    <a:pt x="8" y="129"/>
                  </a:cubicBezTo>
                  <a:cubicBezTo>
                    <a:pt x="14" y="137"/>
                    <a:pt x="24" y="136"/>
                    <a:pt x="29" y="128"/>
                  </a:cubicBezTo>
                  <a:cubicBezTo>
                    <a:pt x="31" y="125"/>
                    <a:pt x="32" y="122"/>
                    <a:pt x="34" y="120"/>
                  </a:cubicBezTo>
                  <a:cubicBezTo>
                    <a:pt x="37" y="115"/>
                    <a:pt x="41" y="115"/>
                    <a:pt x="46" y="115"/>
                  </a:cubicBezTo>
                  <a:cubicBezTo>
                    <a:pt x="49" y="115"/>
                    <a:pt x="51" y="118"/>
                    <a:pt x="52" y="12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8"/>
                    <a:pt x="58" y="205"/>
                    <a:pt x="67" y="205"/>
                  </a:cubicBezTo>
                  <a:cubicBezTo>
                    <a:pt x="227" y="205"/>
                    <a:pt x="227" y="205"/>
                    <a:pt x="227" y="205"/>
                  </a:cubicBezTo>
                  <a:cubicBezTo>
                    <a:pt x="235" y="205"/>
                    <a:pt x="241" y="198"/>
                    <a:pt x="241" y="19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44"/>
                    <a:pt x="229" y="147"/>
                    <a:pt x="221" y="147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49"/>
            <p:cNvSpPr/>
            <p:nvPr/>
          </p:nvSpPr>
          <p:spPr>
            <a:xfrm>
              <a:off x="2220560" y="3214987"/>
              <a:ext cx="173666" cy="219422"/>
            </a:xfrm>
            <a:custGeom>
              <a:rect b="b" l="l" r="r" t="t"/>
              <a:pathLst>
                <a:path extrusionOk="0" h="249" w="197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49"/>
            <p:cNvSpPr/>
            <p:nvPr/>
          </p:nvSpPr>
          <p:spPr>
            <a:xfrm>
              <a:off x="2214346" y="3400890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49"/>
            <p:cNvSpPr/>
            <p:nvPr/>
          </p:nvSpPr>
          <p:spPr>
            <a:xfrm>
              <a:off x="1814198" y="3754076"/>
              <a:ext cx="213433" cy="180938"/>
            </a:xfrm>
            <a:custGeom>
              <a:rect b="b" l="l" r="r" t="t"/>
              <a:pathLst>
                <a:path extrusionOk="0" h="205" w="242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49"/>
            <p:cNvSpPr/>
            <p:nvPr/>
          </p:nvSpPr>
          <p:spPr>
            <a:xfrm>
              <a:off x="2214346" y="3580587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2"/>
                    <a:pt x="102" y="51"/>
                  </a:cubicBezTo>
                  <a:cubicBezTo>
                    <a:pt x="88" y="52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3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3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3"/>
                  </a:cubicBezTo>
                  <a:cubicBezTo>
                    <a:pt x="68" y="218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8"/>
                    <a:pt x="127" y="213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3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3"/>
                    <a:pt x="147" y="2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49"/>
            <p:cNvSpPr/>
            <p:nvPr/>
          </p:nvSpPr>
          <p:spPr>
            <a:xfrm>
              <a:off x="2174890" y="3760283"/>
              <a:ext cx="219335" cy="174731"/>
            </a:xfrm>
            <a:custGeom>
              <a:rect b="b" l="l" r="r" t="t"/>
              <a:pathLst>
                <a:path extrusionOk="0" h="198" w="249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8" name="Google Shape;988;p49"/>
          <p:cNvGrpSpPr/>
          <p:nvPr/>
        </p:nvGrpSpPr>
        <p:grpSpPr>
          <a:xfrm>
            <a:off x="1138094" y="2257421"/>
            <a:ext cx="445578" cy="445773"/>
            <a:chOff x="557511" y="3214925"/>
            <a:chExt cx="719836" cy="720150"/>
          </a:xfrm>
        </p:grpSpPr>
        <p:sp>
          <p:nvSpPr>
            <p:cNvPr id="989" name="Google Shape;989;p49"/>
            <p:cNvSpPr/>
            <p:nvPr/>
          </p:nvSpPr>
          <p:spPr>
            <a:xfrm>
              <a:off x="557511" y="3214925"/>
              <a:ext cx="434543" cy="347863"/>
            </a:xfrm>
            <a:custGeom>
              <a:rect b="b" l="l" r="r" t="t"/>
              <a:pathLst>
                <a:path extrusionOk="0" h="412" w="515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49"/>
            <p:cNvSpPr/>
            <p:nvPr/>
          </p:nvSpPr>
          <p:spPr>
            <a:xfrm>
              <a:off x="929646" y="3214925"/>
              <a:ext cx="347700" cy="434664"/>
            </a:xfrm>
            <a:custGeom>
              <a:rect b="b" l="l" r="r" t="t"/>
              <a:pathLst>
                <a:path extrusionOk="0" h="515" w="412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49"/>
            <p:cNvSpPr/>
            <p:nvPr/>
          </p:nvSpPr>
          <p:spPr>
            <a:xfrm>
              <a:off x="557511" y="3500411"/>
              <a:ext cx="347040" cy="434664"/>
            </a:xfrm>
            <a:custGeom>
              <a:rect b="b" l="l" r="r" t="t"/>
              <a:pathLst>
                <a:path extrusionOk="0" h="515" w="411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49"/>
            <p:cNvSpPr/>
            <p:nvPr/>
          </p:nvSpPr>
          <p:spPr>
            <a:xfrm>
              <a:off x="842804" y="3588202"/>
              <a:ext cx="434543" cy="346873"/>
            </a:xfrm>
            <a:custGeom>
              <a:rect b="b" l="l" r="r" t="t"/>
              <a:pathLst>
                <a:path extrusionOk="0" h="411" w="515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3" name="Google Shape;993;p49"/>
          <p:cNvGrpSpPr/>
          <p:nvPr/>
        </p:nvGrpSpPr>
        <p:grpSpPr>
          <a:xfrm>
            <a:off x="1081977" y="3693756"/>
            <a:ext cx="445905" cy="400522"/>
            <a:chOff x="1147762" y="1131887"/>
            <a:chExt cx="5137150" cy="4619626"/>
          </a:xfrm>
        </p:grpSpPr>
        <p:sp>
          <p:nvSpPr>
            <p:cNvPr id="994" name="Google Shape;994;p49"/>
            <p:cNvSpPr/>
            <p:nvPr/>
          </p:nvSpPr>
          <p:spPr>
            <a:xfrm>
              <a:off x="1147762" y="2425700"/>
              <a:ext cx="2505075" cy="3325813"/>
            </a:xfrm>
            <a:custGeom>
              <a:rect b="b" l="l" r="r" t="t"/>
              <a:pathLst>
                <a:path extrusionOk="0" h="751" w="566">
                  <a:moveTo>
                    <a:pt x="62" y="403"/>
                  </a:moveTo>
                  <a:cubicBezTo>
                    <a:pt x="9" y="496"/>
                    <a:pt x="0" y="584"/>
                    <a:pt x="37" y="649"/>
                  </a:cubicBezTo>
                  <a:cubicBezTo>
                    <a:pt x="75" y="715"/>
                    <a:pt x="155" y="751"/>
                    <a:pt x="263" y="751"/>
                  </a:cubicBezTo>
                  <a:cubicBezTo>
                    <a:pt x="449" y="751"/>
                    <a:pt x="449" y="751"/>
                    <a:pt x="449" y="751"/>
                  </a:cubicBezTo>
                  <a:cubicBezTo>
                    <a:pt x="413" y="733"/>
                    <a:pt x="375" y="705"/>
                    <a:pt x="351" y="658"/>
                  </a:cubicBezTo>
                  <a:cubicBezTo>
                    <a:pt x="303" y="564"/>
                    <a:pt x="352" y="480"/>
                    <a:pt x="355" y="476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566" y="111"/>
                    <a:pt x="566" y="111"/>
                    <a:pt x="566" y="111"/>
                  </a:cubicBezTo>
                  <a:cubicBezTo>
                    <a:pt x="555" y="92"/>
                    <a:pt x="555" y="92"/>
                    <a:pt x="555" y="92"/>
                  </a:cubicBezTo>
                  <a:cubicBezTo>
                    <a:pt x="550" y="85"/>
                    <a:pt x="487" y="0"/>
                    <a:pt x="398" y="0"/>
                  </a:cubicBezTo>
                  <a:cubicBezTo>
                    <a:pt x="310" y="0"/>
                    <a:pt x="265" y="55"/>
                    <a:pt x="249" y="79"/>
                  </a:cubicBezTo>
                  <a:lnTo>
                    <a:pt x="62" y="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49"/>
            <p:cNvSpPr/>
            <p:nvPr/>
          </p:nvSpPr>
          <p:spPr>
            <a:xfrm>
              <a:off x="2617787" y="3519487"/>
              <a:ext cx="3667125" cy="2232024"/>
            </a:xfrm>
            <a:custGeom>
              <a:rect b="b" l="l" r="r" t="t"/>
              <a:pathLst>
                <a:path extrusionOk="0" h="504" w="829">
                  <a:moveTo>
                    <a:pt x="766" y="156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0" y="40"/>
                    <a:pt x="676" y="87"/>
                    <a:pt x="651" y="131"/>
                  </a:cubicBezTo>
                  <a:cubicBezTo>
                    <a:pt x="600" y="220"/>
                    <a:pt x="492" y="222"/>
                    <a:pt x="479" y="222"/>
                  </a:cubicBezTo>
                  <a:cubicBezTo>
                    <a:pt x="479" y="222"/>
                    <a:pt x="479" y="222"/>
                    <a:pt x="479" y="222"/>
                  </a:cubicBezTo>
                  <a:cubicBezTo>
                    <a:pt x="448" y="222"/>
                    <a:pt x="448" y="222"/>
                    <a:pt x="44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45" y="242"/>
                    <a:pt x="45" y="242"/>
                    <a:pt x="45" y="242"/>
                  </a:cubicBezTo>
                  <a:cubicBezTo>
                    <a:pt x="43" y="246"/>
                    <a:pt x="0" y="318"/>
                    <a:pt x="42" y="399"/>
                  </a:cubicBezTo>
                  <a:cubicBezTo>
                    <a:pt x="91" y="495"/>
                    <a:pt x="209" y="503"/>
                    <a:pt x="216" y="504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674" y="504"/>
                    <a:pt x="754" y="468"/>
                    <a:pt x="792" y="402"/>
                  </a:cubicBezTo>
                  <a:cubicBezTo>
                    <a:pt x="829" y="337"/>
                    <a:pt x="820" y="249"/>
                    <a:pt x="766" y="1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49"/>
            <p:cNvSpPr/>
            <p:nvPr/>
          </p:nvSpPr>
          <p:spPr>
            <a:xfrm>
              <a:off x="2449512" y="1131887"/>
              <a:ext cx="3167061" cy="3259137"/>
            </a:xfrm>
            <a:custGeom>
              <a:rect b="b" l="l" r="r" t="t"/>
              <a:pathLst>
                <a:path extrusionOk="0" h="736" w="716">
                  <a:moveTo>
                    <a:pt x="487" y="145"/>
                  </a:moveTo>
                  <a:cubicBezTo>
                    <a:pt x="433" y="52"/>
                    <a:pt x="362" y="0"/>
                    <a:pt x="286" y="0"/>
                  </a:cubicBezTo>
                  <a:cubicBezTo>
                    <a:pt x="211" y="0"/>
                    <a:pt x="140" y="52"/>
                    <a:pt x="86" y="14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7" y="278"/>
                    <a:pt x="61" y="266"/>
                    <a:pt x="104" y="266"/>
                  </a:cubicBezTo>
                  <a:cubicBezTo>
                    <a:pt x="210" y="266"/>
                    <a:pt x="279" y="365"/>
                    <a:pt x="282" y="370"/>
                  </a:cubicBezTo>
                  <a:cubicBezTo>
                    <a:pt x="283" y="371"/>
                    <a:pt x="283" y="371"/>
                    <a:pt x="283" y="371"/>
                  </a:cubicBezTo>
                  <a:cubicBezTo>
                    <a:pt x="293" y="390"/>
                    <a:pt x="293" y="390"/>
                    <a:pt x="293" y="390"/>
                  </a:cubicBezTo>
                  <a:cubicBezTo>
                    <a:pt x="298" y="397"/>
                    <a:pt x="298" y="397"/>
                    <a:pt x="298" y="397"/>
                  </a:cubicBezTo>
                  <a:cubicBezTo>
                    <a:pt x="493" y="736"/>
                    <a:pt x="493" y="736"/>
                    <a:pt x="493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22" y="736"/>
                    <a:pt x="622" y="735"/>
                    <a:pt x="667" y="657"/>
                  </a:cubicBezTo>
                  <a:cubicBezTo>
                    <a:pt x="716" y="573"/>
                    <a:pt x="672" y="467"/>
                    <a:pt x="668" y="459"/>
                  </a:cubicBezTo>
                  <a:lnTo>
                    <a:pt x="48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7" name="Google Shape;997;p49"/>
          <p:cNvGrpSpPr/>
          <p:nvPr/>
        </p:nvGrpSpPr>
        <p:grpSpPr>
          <a:xfrm>
            <a:off x="1879306" y="3687410"/>
            <a:ext cx="445901" cy="413282"/>
            <a:chOff x="1570037" y="1341437"/>
            <a:chExt cx="4943475" cy="4576762"/>
          </a:xfrm>
        </p:grpSpPr>
        <p:sp>
          <p:nvSpPr>
            <p:cNvPr id="998" name="Google Shape;998;p49"/>
            <p:cNvSpPr/>
            <p:nvPr/>
          </p:nvSpPr>
          <p:spPr>
            <a:xfrm>
              <a:off x="4814887" y="3284537"/>
              <a:ext cx="1673225" cy="1187450"/>
            </a:xfrm>
            <a:custGeom>
              <a:rect b="b" l="l" r="r" t="t"/>
              <a:pathLst>
                <a:path extrusionOk="0" h="270" w="381">
                  <a:moveTo>
                    <a:pt x="295" y="270"/>
                  </a:moveTo>
                  <a:cubicBezTo>
                    <a:pt x="336" y="270"/>
                    <a:pt x="381" y="237"/>
                    <a:pt x="360" y="184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80" y="270"/>
                    <a:pt x="80" y="270"/>
                    <a:pt x="8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lnTo>
                    <a:pt x="295" y="27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49"/>
            <p:cNvSpPr/>
            <p:nvPr/>
          </p:nvSpPr>
          <p:spPr>
            <a:xfrm>
              <a:off x="2355850" y="4164012"/>
              <a:ext cx="1208087" cy="1560512"/>
            </a:xfrm>
            <a:custGeom>
              <a:rect b="b" l="l" r="r" t="t"/>
              <a:pathLst>
                <a:path extrusionOk="0" h="355" w="275">
                  <a:moveTo>
                    <a:pt x="275" y="70"/>
                  </a:moveTo>
                  <a:cubicBezTo>
                    <a:pt x="128" y="70"/>
                    <a:pt x="128" y="70"/>
                    <a:pt x="128" y="7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0" y="291"/>
                    <a:pt x="5" y="346"/>
                    <a:pt x="62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275" y="355"/>
                    <a:pt x="275" y="355"/>
                    <a:pt x="275" y="355"/>
                  </a:cubicBezTo>
                  <a:lnTo>
                    <a:pt x="275" y="70"/>
                  </a:ln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49"/>
            <p:cNvSpPr/>
            <p:nvPr/>
          </p:nvSpPr>
          <p:spPr>
            <a:xfrm>
              <a:off x="2636837" y="1443037"/>
              <a:ext cx="1581150" cy="1635125"/>
            </a:xfrm>
            <a:custGeom>
              <a:rect b="b" l="l" r="r" t="t"/>
              <a:pathLst>
                <a:path extrusionOk="0" h="372" w="360">
                  <a:moveTo>
                    <a:pt x="213" y="58"/>
                  </a:moveTo>
                  <a:cubicBezTo>
                    <a:pt x="192" y="23"/>
                    <a:pt x="142" y="0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320" y="246"/>
                    <a:pt x="320" y="246"/>
                    <a:pt x="320" y="246"/>
                  </a:cubicBezTo>
                  <a:cubicBezTo>
                    <a:pt x="360" y="314"/>
                    <a:pt x="360" y="314"/>
                    <a:pt x="360" y="314"/>
                  </a:cubicBezTo>
                  <a:cubicBezTo>
                    <a:pt x="360" y="314"/>
                    <a:pt x="360" y="314"/>
                    <a:pt x="360" y="314"/>
                  </a:cubicBezTo>
                  <a:lnTo>
                    <a:pt x="213" y="5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1" name="Google Shape;1001;p49"/>
            <p:cNvSpPr/>
            <p:nvPr/>
          </p:nvSpPr>
          <p:spPr>
            <a:xfrm>
              <a:off x="1570037" y="3162300"/>
              <a:ext cx="1800225" cy="2562225"/>
            </a:xfrm>
            <a:custGeom>
              <a:rect b="b" l="l" r="r" t="t"/>
              <a:pathLst>
                <a:path extrusionOk="0" h="583" w="410">
                  <a:moveTo>
                    <a:pt x="410" y="206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58"/>
                    <a:pt x="0" y="302"/>
                    <a:pt x="20" y="337"/>
                  </a:cubicBezTo>
                  <a:cubicBezTo>
                    <a:pt x="129" y="526"/>
                    <a:pt x="129" y="526"/>
                    <a:pt x="129" y="526"/>
                  </a:cubicBezTo>
                  <a:cubicBezTo>
                    <a:pt x="150" y="561"/>
                    <a:pt x="188" y="583"/>
                    <a:pt x="228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41" y="582"/>
                    <a:pt x="241" y="582"/>
                    <a:pt x="241" y="582"/>
                  </a:cubicBezTo>
                  <a:cubicBezTo>
                    <a:pt x="184" y="574"/>
                    <a:pt x="179" y="519"/>
                    <a:pt x="199" y="484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410" y="206"/>
                  </a:lnTo>
                  <a:close/>
                </a:path>
              </a:pathLst>
            </a:custGeom>
            <a:solidFill>
              <a:srgbClr val="76A5A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2" name="Google Shape;1002;p49"/>
            <p:cNvSpPr/>
            <p:nvPr/>
          </p:nvSpPr>
          <p:spPr>
            <a:xfrm>
              <a:off x="3101975" y="1341437"/>
              <a:ext cx="2481262" cy="1855787"/>
            </a:xfrm>
            <a:custGeom>
              <a:rect b="b" l="l" r="r" t="t"/>
              <a:pathLst>
                <a:path extrusionOk="0" h="422" w="565">
                  <a:moveTo>
                    <a:pt x="526" y="238"/>
                  </a:moveTo>
                  <a:cubicBezTo>
                    <a:pt x="421" y="57"/>
                    <a:pt x="421" y="57"/>
                    <a:pt x="421" y="57"/>
                  </a:cubicBezTo>
                  <a:cubicBezTo>
                    <a:pt x="401" y="21"/>
                    <a:pt x="363" y="0"/>
                    <a:pt x="32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27" y="21"/>
                    <a:pt x="7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6" y="23"/>
                    <a:pt x="86" y="46"/>
                    <a:pt x="107" y="81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79" y="381"/>
                    <a:pt x="279" y="381"/>
                    <a:pt x="279" y="381"/>
                  </a:cubicBezTo>
                  <a:cubicBezTo>
                    <a:pt x="241" y="402"/>
                    <a:pt x="241" y="402"/>
                    <a:pt x="241" y="402"/>
                  </a:cubicBezTo>
                  <a:cubicBezTo>
                    <a:pt x="468" y="422"/>
                    <a:pt x="468" y="422"/>
                    <a:pt x="468" y="422"/>
                  </a:cubicBezTo>
                  <a:cubicBezTo>
                    <a:pt x="565" y="216"/>
                    <a:pt x="565" y="216"/>
                    <a:pt x="565" y="216"/>
                  </a:cubicBezTo>
                  <a:lnTo>
                    <a:pt x="526" y="238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49"/>
            <p:cNvSpPr/>
            <p:nvPr/>
          </p:nvSpPr>
          <p:spPr>
            <a:xfrm>
              <a:off x="4019550" y="4094162"/>
              <a:ext cx="2493962" cy="1824037"/>
            </a:xfrm>
            <a:custGeom>
              <a:rect b="b" l="l" r="r" t="t"/>
              <a:pathLst>
                <a:path extrusionOk="0" h="415" w="568">
                  <a:moveTo>
                    <a:pt x="547" y="11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2" y="53"/>
                    <a:pt x="517" y="86"/>
                    <a:pt x="476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131" y="371"/>
                    <a:pt x="131" y="371"/>
                    <a:pt x="131" y="371"/>
                  </a:cubicBezTo>
                  <a:cubicBezTo>
                    <a:pt x="340" y="371"/>
                    <a:pt x="340" y="371"/>
                    <a:pt x="340" y="371"/>
                  </a:cubicBezTo>
                  <a:cubicBezTo>
                    <a:pt x="380" y="371"/>
                    <a:pt x="418" y="349"/>
                    <a:pt x="438" y="314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68" y="90"/>
                    <a:pt x="568" y="46"/>
                    <a:pt x="547" y="11"/>
                  </a:cubicBez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4" name="Google Shape;1004;p49"/>
          <p:cNvGrpSpPr/>
          <p:nvPr/>
        </p:nvGrpSpPr>
        <p:grpSpPr>
          <a:xfrm>
            <a:off x="4364629" y="3671511"/>
            <a:ext cx="441332" cy="445721"/>
            <a:chOff x="5770007" y="5489899"/>
            <a:chExt cx="712976" cy="720067"/>
          </a:xfrm>
        </p:grpSpPr>
        <p:sp>
          <p:nvSpPr>
            <p:cNvPr id="1005" name="Google Shape;1005;p49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p49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49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49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49"/>
            <p:cNvSpPr/>
            <p:nvPr/>
          </p:nvSpPr>
          <p:spPr>
            <a:xfrm>
              <a:off x="6011100" y="5535496"/>
              <a:ext cx="228017" cy="163872"/>
            </a:xfrm>
            <a:custGeom>
              <a:rect b="b" l="l" r="r" t="t"/>
              <a:pathLst>
                <a:path extrusionOk="0" h="258" w="362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49"/>
            <p:cNvSpPr/>
            <p:nvPr/>
          </p:nvSpPr>
          <p:spPr>
            <a:xfrm>
              <a:off x="6011100" y="6000263"/>
              <a:ext cx="228017" cy="164103"/>
            </a:xfrm>
            <a:custGeom>
              <a:rect b="b" l="l" r="r" t="t"/>
              <a:pathLst>
                <a:path extrusionOk="0" h="258" w="362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49"/>
            <p:cNvSpPr/>
            <p:nvPr/>
          </p:nvSpPr>
          <p:spPr>
            <a:xfrm>
              <a:off x="5814051" y="5734318"/>
              <a:ext cx="162411" cy="230995"/>
            </a:xfrm>
            <a:custGeom>
              <a:rect b="b" l="l" r="r" t="t"/>
              <a:pathLst>
                <a:path extrusionOk="0" h="363" w="258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49"/>
            <p:cNvSpPr/>
            <p:nvPr/>
          </p:nvSpPr>
          <p:spPr>
            <a:xfrm>
              <a:off x="6273756" y="5735013"/>
              <a:ext cx="162411" cy="230300"/>
            </a:xfrm>
            <a:custGeom>
              <a:rect b="b" l="l" r="r" t="t"/>
              <a:pathLst>
                <a:path extrusionOk="0" h="362" w="258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3" name="Google Shape;1013;p49"/>
          <p:cNvGrpSpPr/>
          <p:nvPr/>
        </p:nvGrpSpPr>
        <p:grpSpPr>
          <a:xfrm>
            <a:off x="5157420" y="3693981"/>
            <a:ext cx="445651" cy="400824"/>
            <a:chOff x="7050768" y="5526199"/>
            <a:chExt cx="719953" cy="647534"/>
          </a:xfrm>
        </p:grpSpPr>
        <p:sp>
          <p:nvSpPr>
            <p:cNvPr id="1014" name="Google Shape;1014;p49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49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49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49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49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49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49"/>
            <p:cNvSpPr/>
            <p:nvPr/>
          </p:nvSpPr>
          <p:spPr>
            <a:xfrm>
              <a:off x="7134476" y="5655289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49"/>
            <p:cNvSpPr/>
            <p:nvPr/>
          </p:nvSpPr>
          <p:spPr>
            <a:xfrm>
              <a:off x="7351783" y="5564482"/>
              <a:ext cx="119371" cy="92287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49"/>
            <p:cNvSpPr/>
            <p:nvPr/>
          </p:nvSpPr>
          <p:spPr>
            <a:xfrm>
              <a:off x="7548579" y="5894792"/>
              <a:ext cx="138958" cy="149249"/>
            </a:xfrm>
            <a:custGeom>
              <a:rect b="b" l="l" r="r" t="t"/>
              <a:pathLst>
                <a:path extrusionOk="0" h="327" w="305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49"/>
            <p:cNvSpPr/>
            <p:nvPr/>
          </p:nvSpPr>
          <p:spPr>
            <a:xfrm>
              <a:off x="7548579" y="5655844"/>
              <a:ext cx="138958" cy="149065"/>
            </a:xfrm>
            <a:custGeom>
              <a:rect b="b" l="l" r="r" t="t"/>
              <a:pathLst>
                <a:path extrusionOk="0" h="327" w="305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49"/>
            <p:cNvSpPr/>
            <p:nvPr/>
          </p:nvSpPr>
          <p:spPr>
            <a:xfrm>
              <a:off x="7134476" y="5894792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49"/>
            <p:cNvSpPr/>
            <p:nvPr/>
          </p:nvSpPr>
          <p:spPr>
            <a:xfrm>
              <a:off x="7351783" y="6043117"/>
              <a:ext cx="119371" cy="92102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6" name="Google Shape;1026;p49"/>
          <p:cNvGrpSpPr/>
          <p:nvPr/>
        </p:nvGrpSpPr>
        <p:grpSpPr>
          <a:xfrm>
            <a:off x="6751936" y="3694051"/>
            <a:ext cx="445681" cy="400651"/>
            <a:chOff x="9626723" y="5526313"/>
            <a:chExt cx="720002" cy="647256"/>
          </a:xfrm>
        </p:grpSpPr>
        <p:sp>
          <p:nvSpPr>
            <p:cNvPr id="1027" name="Google Shape;1027;p49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49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49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49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49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49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49"/>
            <p:cNvSpPr/>
            <p:nvPr/>
          </p:nvSpPr>
          <p:spPr>
            <a:xfrm>
              <a:off x="10198227" y="5672808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49"/>
            <p:cNvSpPr/>
            <p:nvPr/>
          </p:nvSpPr>
          <p:spPr>
            <a:xfrm>
              <a:off x="10197835" y="594458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49"/>
            <p:cNvSpPr/>
            <p:nvPr/>
          </p:nvSpPr>
          <p:spPr>
            <a:xfrm>
              <a:off x="9938649" y="6122111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49"/>
            <p:cNvSpPr/>
            <p:nvPr/>
          </p:nvSpPr>
          <p:spPr>
            <a:xfrm>
              <a:off x="9728084" y="5944196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49"/>
            <p:cNvSpPr/>
            <p:nvPr/>
          </p:nvSpPr>
          <p:spPr>
            <a:xfrm>
              <a:off x="9728084" y="567221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49"/>
            <p:cNvSpPr/>
            <p:nvPr/>
          </p:nvSpPr>
          <p:spPr>
            <a:xfrm>
              <a:off x="9939237" y="5573835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9" name="Google Shape;1039;p49"/>
          <p:cNvGrpSpPr/>
          <p:nvPr/>
        </p:nvGrpSpPr>
        <p:grpSpPr>
          <a:xfrm>
            <a:off x="7549176" y="3671488"/>
            <a:ext cx="445582" cy="445743"/>
            <a:chOff x="10914672" y="5489861"/>
            <a:chExt cx="719842" cy="720102"/>
          </a:xfrm>
        </p:grpSpPr>
        <p:sp>
          <p:nvSpPr>
            <p:cNvPr id="1040" name="Google Shape;1040;p49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49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49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49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49"/>
            <p:cNvSpPr/>
            <p:nvPr/>
          </p:nvSpPr>
          <p:spPr>
            <a:xfrm>
              <a:off x="11595623" y="5710038"/>
              <a:ext cx="28649" cy="276082"/>
            </a:xfrm>
            <a:custGeom>
              <a:rect b="b" l="l" r="r" t="t"/>
              <a:pathLst>
                <a:path extrusionOk="0" h="376" w="39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49"/>
            <p:cNvSpPr/>
            <p:nvPr/>
          </p:nvSpPr>
          <p:spPr>
            <a:xfrm>
              <a:off x="11138826" y="6170527"/>
              <a:ext cx="275351" cy="29145"/>
            </a:xfrm>
            <a:custGeom>
              <a:rect b="b" l="l" r="r" t="t"/>
              <a:pathLst>
                <a:path extrusionOk="0" h="40" w="375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49"/>
            <p:cNvSpPr/>
            <p:nvPr/>
          </p:nvSpPr>
          <p:spPr>
            <a:xfrm>
              <a:off x="10925018" y="5713747"/>
              <a:ext cx="28649" cy="275287"/>
            </a:xfrm>
            <a:custGeom>
              <a:rect b="b" l="l" r="r" t="t"/>
              <a:pathLst>
                <a:path extrusionOk="0" h="375" w="39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49"/>
            <p:cNvSpPr/>
            <p:nvPr/>
          </p:nvSpPr>
          <p:spPr>
            <a:xfrm>
              <a:off x="11135112" y="5499930"/>
              <a:ext cx="275351" cy="28880"/>
            </a:xfrm>
            <a:custGeom>
              <a:rect b="b" l="l" r="r" t="t"/>
              <a:pathLst>
                <a:path extrusionOk="0" h="39" w="375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49"/>
            <p:cNvSpPr/>
            <p:nvPr/>
          </p:nvSpPr>
          <p:spPr>
            <a:xfrm>
              <a:off x="11578115" y="5950881"/>
              <a:ext cx="52789" cy="38948"/>
            </a:xfrm>
            <a:custGeom>
              <a:rect b="b" l="l" r="r" t="t"/>
              <a:pathLst>
                <a:path extrusionOk="0" h="147" w="199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49"/>
            <p:cNvSpPr/>
            <p:nvPr/>
          </p:nvSpPr>
          <p:spPr>
            <a:xfrm>
              <a:off x="11135112" y="6152776"/>
              <a:ext cx="38199" cy="52991"/>
            </a:xfrm>
            <a:custGeom>
              <a:rect b="b" l="l" r="r" t="t"/>
              <a:pathLst>
                <a:path extrusionOk="0" h="200" w="144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49"/>
            <p:cNvSpPr/>
            <p:nvPr/>
          </p:nvSpPr>
          <p:spPr>
            <a:xfrm>
              <a:off x="10918386" y="5710038"/>
              <a:ext cx="53054" cy="38154"/>
            </a:xfrm>
            <a:custGeom>
              <a:rect b="b" l="l" r="r" t="t"/>
              <a:pathLst>
                <a:path extrusionOk="0" h="144" w="20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49"/>
            <p:cNvSpPr/>
            <p:nvPr/>
          </p:nvSpPr>
          <p:spPr>
            <a:xfrm>
              <a:off x="11375979" y="5493571"/>
              <a:ext cx="38199" cy="52726"/>
            </a:xfrm>
            <a:custGeom>
              <a:rect b="b" l="l" r="r" t="t"/>
              <a:pathLst>
                <a:path extrusionOk="0" h="199" w="144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2" name="Google Shape;1052;p49"/>
          <p:cNvGrpSpPr/>
          <p:nvPr/>
        </p:nvGrpSpPr>
        <p:grpSpPr>
          <a:xfrm>
            <a:off x="5954636" y="3681752"/>
            <a:ext cx="445821" cy="425246"/>
            <a:chOff x="8338678" y="5506443"/>
            <a:chExt cx="720227" cy="686988"/>
          </a:xfrm>
        </p:grpSpPr>
        <p:sp>
          <p:nvSpPr>
            <p:cNvPr id="1053" name="Google Shape;1053;p49"/>
            <p:cNvSpPr/>
            <p:nvPr/>
          </p:nvSpPr>
          <p:spPr>
            <a:xfrm>
              <a:off x="8706181" y="5506443"/>
              <a:ext cx="230803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49"/>
            <p:cNvSpPr/>
            <p:nvPr/>
          </p:nvSpPr>
          <p:spPr>
            <a:xfrm>
              <a:off x="8460817" y="5506443"/>
              <a:ext cx="230586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49"/>
            <p:cNvSpPr/>
            <p:nvPr/>
          </p:nvSpPr>
          <p:spPr>
            <a:xfrm>
              <a:off x="8338678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49"/>
            <p:cNvSpPr/>
            <p:nvPr/>
          </p:nvSpPr>
          <p:spPr>
            <a:xfrm>
              <a:off x="8828754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49"/>
            <p:cNvSpPr/>
            <p:nvPr/>
          </p:nvSpPr>
          <p:spPr>
            <a:xfrm>
              <a:off x="8706181" y="5930607"/>
              <a:ext cx="230803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49"/>
            <p:cNvSpPr/>
            <p:nvPr/>
          </p:nvSpPr>
          <p:spPr>
            <a:xfrm>
              <a:off x="8460817" y="5930607"/>
              <a:ext cx="230586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9" name="Google Shape;1059;p49"/>
          <p:cNvGrpSpPr/>
          <p:nvPr/>
        </p:nvGrpSpPr>
        <p:grpSpPr>
          <a:xfrm>
            <a:off x="2676293" y="3736342"/>
            <a:ext cx="1336824" cy="316035"/>
            <a:chOff x="3042485" y="5594633"/>
            <a:chExt cx="2159652" cy="510557"/>
          </a:xfrm>
        </p:grpSpPr>
        <p:sp>
          <p:nvSpPr>
            <p:cNvPr id="1060" name="Google Shape;1060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49"/>
            <p:cNvSpPr/>
            <p:nvPr/>
          </p:nvSpPr>
          <p:spPr>
            <a:xfrm>
              <a:off x="3210195" y="5762654"/>
              <a:ext cx="174555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49"/>
            <p:cNvSpPr/>
            <p:nvPr/>
          </p:nvSpPr>
          <p:spPr>
            <a:xfrm>
              <a:off x="3485252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49"/>
            <p:cNvSpPr/>
            <p:nvPr/>
          </p:nvSpPr>
          <p:spPr>
            <a:xfrm>
              <a:off x="3760620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49"/>
            <p:cNvSpPr/>
            <p:nvPr/>
          </p:nvSpPr>
          <p:spPr>
            <a:xfrm>
              <a:off x="4035365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49"/>
            <p:cNvSpPr/>
            <p:nvPr/>
          </p:nvSpPr>
          <p:spPr>
            <a:xfrm>
              <a:off x="4310111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49"/>
            <p:cNvSpPr/>
            <p:nvPr/>
          </p:nvSpPr>
          <p:spPr>
            <a:xfrm>
              <a:off x="4585167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49"/>
            <p:cNvSpPr/>
            <p:nvPr/>
          </p:nvSpPr>
          <p:spPr>
            <a:xfrm>
              <a:off x="4859913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5" name="Google Shape;1075;p49"/>
          <p:cNvGrpSpPr/>
          <p:nvPr/>
        </p:nvGrpSpPr>
        <p:grpSpPr>
          <a:xfrm>
            <a:off x="1879183" y="4379878"/>
            <a:ext cx="445738" cy="442950"/>
            <a:chOff x="1442627" y="5710929"/>
            <a:chExt cx="594318" cy="590600"/>
          </a:xfrm>
        </p:grpSpPr>
        <p:sp>
          <p:nvSpPr>
            <p:cNvPr id="1076" name="Google Shape;1076;p49"/>
            <p:cNvSpPr/>
            <p:nvPr/>
          </p:nvSpPr>
          <p:spPr>
            <a:xfrm>
              <a:off x="1442627" y="5710929"/>
              <a:ext cx="594318" cy="405222"/>
            </a:xfrm>
            <a:custGeom>
              <a:rect b="b" l="l" r="r" t="t"/>
              <a:pathLst>
                <a:path extrusionOk="0" h="500" w="734">
                  <a:moveTo>
                    <a:pt x="699" y="500"/>
                  </a:moveTo>
                  <a:cubicBezTo>
                    <a:pt x="0" y="500"/>
                    <a:pt x="0" y="500"/>
                    <a:pt x="0" y="50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18" y="0"/>
                    <a:pt x="734" y="15"/>
                    <a:pt x="734" y="35"/>
                  </a:cubicBezTo>
                  <a:cubicBezTo>
                    <a:pt x="734" y="465"/>
                    <a:pt x="734" y="465"/>
                    <a:pt x="734" y="465"/>
                  </a:cubicBezTo>
                  <a:cubicBezTo>
                    <a:pt x="734" y="484"/>
                    <a:pt x="718" y="500"/>
                    <a:pt x="699" y="50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49"/>
            <p:cNvSpPr/>
            <p:nvPr/>
          </p:nvSpPr>
          <p:spPr>
            <a:xfrm>
              <a:off x="1442627" y="6116151"/>
              <a:ext cx="349820" cy="97191"/>
            </a:xfrm>
            <a:custGeom>
              <a:rect b="b" l="l" r="r" t="t"/>
              <a:pathLst>
                <a:path extrusionOk="0" h="313" w="1126">
                  <a:moveTo>
                    <a:pt x="1126" y="313"/>
                  </a:moveTo>
                  <a:lnTo>
                    <a:pt x="0" y="0"/>
                  </a:lnTo>
                  <a:lnTo>
                    <a:pt x="1126" y="0"/>
                  </a:lnTo>
                  <a:lnTo>
                    <a:pt x="1126" y="31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49"/>
            <p:cNvSpPr/>
            <p:nvPr/>
          </p:nvSpPr>
          <p:spPr>
            <a:xfrm>
              <a:off x="1573731" y="6152482"/>
              <a:ext cx="218715" cy="60861"/>
            </a:xfrm>
            <a:custGeom>
              <a:rect b="b" l="l" r="r" t="t"/>
              <a:pathLst>
                <a:path extrusionOk="0" h="196" w="704">
                  <a:moveTo>
                    <a:pt x="0" y="196"/>
                  </a:moveTo>
                  <a:lnTo>
                    <a:pt x="704" y="196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49"/>
            <p:cNvSpPr/>
            <p:nvPr/>
          </p:nvSpPr>
          <p:spPr>
            <a:xfrm>
              <a:off x="1573731" y="6213343"/>
              <a:ext cx="109358" cy="88186"/>
            </a:xfrm>
            <a:custGeom>
              <a:rect b="b" l="l" r="r" t="t"/>
              <a:pathLst>
                <a:path extrusionOk="0" h="284" w="352">
                  <a:moveTo>
                    <a:pt x="352" y="284"/>
                  </a:moveTo>
                  <a:lnTo>
                    <a:pt x="0" y="0"/>
                  </a:lnTo>
                  <a:lnTo>
                    <a:pt x="352" y="0"/>
                  </a:lnTo>
                  <a:lnTo>
                    <a:pt x="352" y="284"/>
                  </a:lnTo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0" name="Google Shape;1080;p49"/>
          <p:cNvGrpSpPr/>
          <p:nvPr/>
        </p:nvGrpSpPr>
        <p:grpSpPr>
          <a:xfrm>
            <a:off x="6788033" y="4378458"/>
            <a:ext cx="373053" cy="445791"/>
            <a:chOff x="8095060" y="5664590"/>
            <a:chExt cx="497404" cy="594389"/>
          </a:xfrm>
        </p:grpSpPr>
        <p:grpSp>
          <p:nvGrpSpPr>
            <p:cNvPr id="1081" name="Google Shape;1081;p49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082" name="Google Shape;1082;p49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3" name="Google Shape;1083;p49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4" name="Google Shape;1084;p49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5" name="Google Shape;1085;p49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086" name="Google Shape;1086;p49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7" name="Google Shape;1087;p49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8" name="Google Shape;1088;p49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9" name="Google Shape;1089;p49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090" name="Google Shape;1090;p49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1" name="Google Shape;1091;p49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2" name="Google Shape;1092;p49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3" name="Google Shape;1093;p49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094" name="Google Shape;1094;p49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5" name="Google Shape;1095;p49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6" name="Google Shape;1096;p49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97" name="Google Shape;1097;p49"/>
          <p:cNvGrpSpPr/>
          <p:nvPr/>
        </p:nvGrpSpPr>
        <p:grpSpPr>
          <a:xfrm>
            <a:off x="2870825" y="4378486"/>
            <a:ext cx="557162" cy="445734"/>
            <a:chOff x="4607809" y="5664627"/>
            <a:chExt cx="742883" cy="594312"/>
          </a:xfrm>
        </p:grpSpPr>
        <p:sp>
          <p:nvSpPr>
            <p:cNvPr id="1098" name="Google Shape;1098;p49"/>
            <p:cNvSpPr/>
            <p:nvPr/>
          </p:nvSpPr>
          <p:spPr>
            <a:xfrm>
              <a:off x="4607809" y="5824234"/>
              <a:ext cx="185166" cy="401151"/>
            </a:xfrm>
            <a:custGeom>
              <a:rect b="b" l="l" r="r" t="t"/>
              <a:pathLst>
                <a:path extrusionOk="0" h="2355" w="1083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49"/>
            <p:cNvSpPr/>
            <p:nvPr/>
          </p:nvSpPr>
          <p:spPr>
            <a:xfrm>
              <a:off x="4792974" y="5771259"/>
              <a:ext cx="185850" cy="454126"/>
            </a:xfrm>
            <a:custGeom>
              <a:rect b="b" l="l" r="r" t="t"/>
              <a:pathLst>
                <a:path extrusionOk="0" h="2666" w="1087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49"/>
            <p:cNvSpPr/>
            <p:nvPr/>
          </p:nvSpPr>
          <p:spPr>
            <a:xfrm>
              <a:off x="4978822" y="5717602"/>
              <a:ext cx="185679" cy="507784"/>
            </a:xfrm>
            <a:custGeom>
              <a:rect b="b" l="l" r="r" t="t"/>
              <a:pathLst>
                <a:path extrusionOk="0" h="2981" w="1086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49"/>
            <p:cNvSpPr/>
            <p:nvPr/>
          </p:nvSpPr>
          <p:spPr>
            <a:xfrm>
              <a:off x="5164499" y="5664627"/>
              <a:ext cx="185166" cy="560759"/>
            </a:xfrm>
            <a:custGeom>
              <a:rect b="b" l="l" r="r" t="t"/>
              <a:pathLst>
                <a:path extrusionOk="0" h="3292" w="1083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49"/>
            <p:cNvSpPr/>
            <p:nvPr/>
          </p:nvSpPr>
          <p:spPr>
            <a:xfrm>
              <a:off x="4607809" y="6225382"/>
              <a:ext cx="237484" cy="33556"/>
            </a:xfrm>
            <a:custGeom>
              <a:rect b="b" l="l" r="r" t="t"/>
              <a:pathLst>
                <a:path extrusionOk="0" h="197" w="1389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49"/>
            <p:cNvSpPr/>
            <p:nvPr/>
          </p:nvSpPr>
          <p:spPr>
            <a:xfrm>
              <a:off x="4792974" y="6225382"/>
              <a:ext cx="185850" cy="33556"/>
            </a:xfrm>
            <a:custGeom>
              <a:rect b="b" l="l" r="r" t="t"/>
              <a:pathLst>
                <a:path extrusionOk="0" h="197" w="1087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49"/>
            <p:cNvSpPr/>
            <p:nvPr/>
          </p:nvSpPr>
          <p:spPr>
            <a:xfrm>
              <a:off x="5112694" y="6225382"/>
              <a:ext cx="237997" cy="33556"/>
            </a:xfrm>
            <a:custGeom>
              <a:rect b="b" l="l" r="r" t="t"/>
              <a:pathLst>
                <a:path extrusionOk="0" h="197" w="1392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49"/>
            <p:cNvSpPr/>
            <p:nvPr/>
          </p:nvSpPr>
          <p:spPr>
            <a:xfrm>
              <a:off x="4978822" y="6225382"/>
              <a:ext cx="186192" cy="33556"/>
            </a:xfrm>
            <a:custGeom>
              <a:rect b="b" l="l" r="r" t="t"/>
              <a:pathLst>
                <a:path extrusionOk="0" h="197" w="1089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6" name="Google Shape;1106;p49"/>
          <p:cNvGrpSpPr/>
          <p:nvPr/>
        </p:nvGrpSpPr>
        <p:grpSpPr>
          <a:xfrm>
            <a:off x="3973890" y="4378543"/>
            <a:ext cx="1079865" cy="445620"/>
            <a:chOff x="2571250" y="5664711"/>
            <a:chExt cx="1439820" cy="594160"/>
          </a:xfrm>
        </p:grpSpPr>
        <p:sp>
          <p:nvSpPr>
            <p:cNvPr id="1107" name="Google Shape;1107;p49"/>
            <p:cNvSpPr/>
            <p:nvPr/>
          </p:nvSpPr>
          <p:spPr>
            <a:xfrm>
              <a:off x="275148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49"/>
            <p:cNvSpPr/>
            <p:nvPr/>
          </p:nvSpPr>
          <p:spPr>
            <a:xfrm>
              <a:off x="2765747" y="5713810"/>
              <a:ext cx="150600" cy="151500"/>
            </a:xfrm>
            <a:prstGeom prst="ellipse">
              <a:avLst/>
            </a:pr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49"/>
            <p:cNvSpPr/>
            <p:nvPr/>
          </p:nvSpPr>
          <p:spPr>
            <a:xfrm>
              <a:off x="2930895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49"/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49"/>
            <p:cNvSpPr/>
            <p:nvPr/>
          </p:nvSpPr>
          <p:spPr>
            <a:xfrm>
              <a:off x="3111130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49"/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49"/>
            <p:cNvSpPr/>
            <p:nvPr/>
          </p:nvSpPr>
          <p:spPr>
            <a:xfrm>
              <a:off x="3291159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49"/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49"/>
            <p:cNvSpPr/>
            <p:nvPr/>
          </p:nvSpPr>
          <p:spPr>
            <a:xfrm>
              <a:off x="3471189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49"/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49"/>
            <p:cNvSpPr/>
            <p:nvPr/>
          </p:nvSpPr>
          <p:spPr>
            <a:xfrm>
              <a:off x="365142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3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49"/>
            <p:cNvSpPr/>
            <p:nvPr/>
          </p:nvSpPr>
          <p:spPr>
            <a:xfrm>
              <a:off x="3665893" y="5713810"/>
              <a:ext cx="150600" cy="151500"/>
            </a:xfrm>
            <a:prstGeom prst="ellipse">
              <a:avLst/>
            </a:pr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49"/>
            <p:cNvSpPr/>
            <p:nvPr/>
          </p:nvSpPr>
          <p:spPr>
            <a:xfrm>
              <a:off x="3830834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49"/>
            <p:cNvSpPr/>
            <p:nvPr/>
          </p:nvSpPr>
          <p:spPr>
            <a:xfrm>
              <a:off x="3845302" y="5679213"/>
              <a:ext cx="151200" cy="151800"/>
            </a:xfrm>
            <a:prstGeom prst="ellipse">
              <a:avLst/>
            </a:pr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49"/>
            <p:cNvSpPr/>
            <p:nvPr/>
          </p:nvSpPr>
          <p:spPr>
            <a:xfrm>
              <a:off x="2571250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49"/>
            <p:cNvSpPr/>
            <p:nvPr/>
          </p:nvSpPr>
          <p:spPr>
            <a:xfrm>
              <a:off x="2585718" y="5679213"/>
              <a:ext cx="151200" cy="1518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49"/>
            <p:cNvSpPr/>
            <p:nvPr/>
          </p:nvSpPr>
          <p:spPr>
            <a:xfrm>
              <a:off x="2571250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1767" y="239"/>
                  </a:moveTo>
                  <a:lnTo>
                    <a:pt x="1198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767" y="239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49"/>
            <p:cNvSpPr/>
            <p:nvPr/>
          </p:nvSpPr>
          <p:spPr>
            <a:xfrm>
              <a:off x="2751485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1467" y="239"/>
                  </a:moveTo>
                  <a:lnTo>
                    <a:pt x="895" y="239"/>
                  </a:lnTo>
                  <a:lnTo>
                    <a:pt x="0" y="0"/>
                  </a:lnTo>
                  <a:lnTo>
                    <a:pt x="868" y="0"/>
                  </a:lnTo>
                  <a:lnTo>
                    <a:pt x="1467" y="239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49"/>
            <p:cNvSpPr/>
            <p:nvPr/>
          </p:nvSpPr>
          <p:spPr>
            <a:xfrm>
              <a:off x="2930895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49"/>
            <p:cNvSpPr/>
            <p:nvPr/>
          </p:nvSpPr>
          <p:spPr>
            <a:xfrm>
              <a:off x="3111130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49"/>
            <p:cNvSpPr/>
            <p:nvPr/>
          </p:nvSpPr>
          <p:spPr>
            <a:xfrm>
              <a:off x="3291159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49"/>
            <p:cNvSpPr/>
            <p:nvPr/>
          </p:nvSpPr>
          <p:spPr>
            <a:xfrm>
              <a:off x="3409388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49"/>
            <p:cNvSpPr/>
            <p:nvPr/>
          </p:nvSpPr>
          <p:spPr>
            <a:xfrm>
              <a:off x="3527616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572" y="239"/>
                  </a:moveTo>
                  <a:lnTo>
                    <a:pt x="0" y="239"/>
                  </a:lnTo>
                  <a:lnTo>
                    <a:pt x="599" y="0"/>
                  </a:lnTo>
                  <a:lnTo>
                    <a:pt x="14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49"/>
            <p:cNvSpPr/>
            <p:nvPr/>
          </p:nvSpPr>
          <p:spPr>
            <a:xfrm>
              <a:off x="3645844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572" y="239"/>
                  </a:moveTo>
                  <a:lnTo>
                    <a:pt x="0" y="239"/>
                  </a:lnTo>
                  <a:lnTo>
                    <a:pt x="895" y="0"/>
                  </a:lnTo>
                  <a:lnTo>
                    <a:pt x="17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1" name="Google Shape;1131;p49"/>
          <p:cNvGrpSpPr/>
          <p:nvPr/>
        </p:nvGrpSpPr>
        <p:grpSpPr>
          <a:xfrm>
            <a:off x="5599659" y="4378335"/>
            <a:ext cx="642470" cy="446036"/>
            <a:chOff x="6332670" y="5663946"/>
            <a:chExt cx="856627" cy="594715"/>
          </a:xfrm>
        </p:grpSpPr>
        <p:grpSp>
          <p:nvGrpSpPr>
            <p:cNvPr id="1132" name="Google Shape;1132;p49"/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133" name="Google Shape;1133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4" name="Google Shape;1134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38761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5" name="Google Shape;1135;p49"/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1136" name="Google Shape;1136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45818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7" name="Google Shape;1137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34F5C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8" name="Google Shape;1138;p49"/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1139" name="Google Shape;1139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41" name="Google Shape;1141;p49"/>
          <p:cNvSpPr txBox="1"/>
          <p:nvPr>
            <p:ph type="title"/>
          </p:nvPr>
        </p:nvSpPr>
        <p:spPr>
          <a:xfrm>
            <a:off x="855300" y="249075"/>
            <a:ext cx="7433400" cy="39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Diagrams and infographics</a:t>
            </a:r>
            <a:endParaRPr sz="2000"/>
          </a:p>
        </p:txBody>
      </p:sp>
      <p:sp>
        <p:nvSpPr>
          <p:cNvPr id="1142" name="Google Shape;1142;p49"/>
          <p:cNvSpPr txBox="1"/>
          <p:nvPr>
            <p:ph idx="12" type="sldNum"/>
          </p:nvPr>
        </p:nvSpPr>
        <p:spPr>
          <a:xfrm>
            <a:off x="0" y="4827425"/>
            <a:ext cx="9144000" cy="31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50"/>
          <p:cNvSpPr txBox="1"/>
          <p:nvPr/>
        </p:nvSpPr>
        <p:spPr>
          <a:xfrm>
            <a:off x="731900" y="914275"/>
            <a:ext cx="6676800" cy="13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You can also use any emoji as an icon!</a:t>
            </a:r>
            <a:endParaRPr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And of course it resizes without losing quality.</a:t>
            </a:r>
            <a:endParaRPr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How? Follow Google instructions https://twitter.com/googledocs/status/730087240156643328</a:t>
            </a:r>
            <a:endParaRPr>
              <a:solidFill>
                <a:schemeClr val="dk2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148" name="Google Shape;1148;p50"/>
          <p:cNvSpPr txBox="1"/>
          <p:nvPr/>
        </p:nvSpPr>
        <p:spPr>
          <a:xfrm>
            <a:off x="731900" y="23742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chemeClr val="dk2"/>
                </a:solidFill>
                <a:highlight>
                  <a:schemeClr val="accent2"/>
                </a:highlight>
                <a:latin typeface="Muli"/>
                <a:ea typeface="Muli"/>
                <a:cs typeface="Muli"/>
                <a:sym typeface="Muli"/>
              </a:rPr>
              <a:t> and many more...</a:t>
            </a:r>
            <a:endParaRPr sz="2400">
              <a:solidFill>
                <a:schemeClr val="dk2"/>
              </a:solidFill>
              <a:highlight>
                <a:schemeClr val="accent2"/>
              </a:highlight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149" name="Google Shape;1149;p5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>
            <p:ph idx="4294967295" type="ctrTitle"/>
          </p:nvPr>
        </p:nvSpPr>
        <p:spPr>
          <a:xfrm>
            <a:off x="1275150" y="2432850"/>
            <a:ext cx="6593700" cy="74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C3CED9"/>
                </a:solidFill>
              </a:rPr>
              <a:t>Hello!</a:t>
            </a:r>
            <a:endParaRPr sz="3600">
              <a:solidFill>
                <a:srgbClr val="C3CED9"/>
              </a:solidFill>
            </a:endParaRPr>
          </a:p>
        </p:txBody>
      </p:sp>
      <p:sp>
        <p:nvSpPr>
          <p:cNvPr id="81" name="Google Shape;81;p15"/>
          <p:cNvSpPr txBox="1"/>
          <p:nvPr>
            <p:ph idx="4294967295" type="subTitle"/>
          </p:nvPr>
        </p:nvSpPr>
        <p:spPr>
          <a:xfrm>
            <a:off x="1275150" y="3028052"/>
            <a:ext cx="6593700" cy="138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I am Jayden Smith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 am here because I love to give presentations.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me at @username</a:t>
            </a:r>
            <a:endParaRPr b="1"/>
          </a:p>
        </p:txBody>
      </p:sp>
      <p:pic>
        <p:nvPicPr>
          <p:cNvPr id="82" name="Google Shape;82;p15"/>
          <p:cNvPicPr preferRelativeResize="0"/>
          <p:nvPr/>
        </p:nvPicPr>
        <p:blipFill rotWithShape="1">
          <a:blip r:embed="rId3">
            <a:alphaModFix/>
          </a:blip>
          <a:srcRect b="32306" l="5397" r="5388" t="8219"/>
          <a:stretch/>
        </p:blipFill>
        <p:spPr>
          <a:xfrm>
            <a:off x="3614100" y="516550"/>
            <a:ext cx="1915800" cy="1915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3" name="Google Shape;83;p15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" name="Google Shape;1154;p5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26425" y="1451225"/>
            <a:ext cx="2291150" cy="5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5" name="Google Shape;1155;p51"/>
          <p:cNvSpPr txBox="1"/>
          <p:nvPr/>
        </p:nvSpPr>
        <p:spPr>
          <a:xfrm>
            <a:off x="1106100" y="2209500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Free templates for all your presentation needs</a:t>
            </a:r>
            <a:endParaRPr b="1" sz="1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56" name="Google Shape;1156;p51"/>
          <p:cNvGrpSpPr/>
          <p:nvPr/>
        </p:nvGrpSpPr>
        <p:grpSpPr>
          <a:xfrm>
            <a:off x="690575" y="3290132"/>
            <a:ext cx="7762851" cy="892418"/>
            <a:chOff x="801125" y="3213932"/>
            <a:chExt cx="7762851" cy="892418"/>
          </a:xfrm>
        </p:grpSpPr>
        <p:grpSp>
          <p:nvGrpSpPr>
            <p:cNvPr id="1157" name="Google Shape;1157;p51"/>
            <p:cNvGrpSpPr/>
            <p:nvPr/>
          </p:nvGrpSpPr>
          <p:grpSpPr>
            <a:xfrm>
              <a:off x="4845759" y="3213932"/>
              <a:ext cx="1695900" cy="892418"/>
              <a:chOff x="4845759" y="3213932"/>
              <a:chExt cx="1695900" cy="892418"/>
            </a:xfrm>
          </p:grpSpPr>
          <p:sp>
            <p:nvSpPr>
              <p:cNvPr id="1158" name="Google Shape;1158;p51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Ready to use, professional and customizable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59" name="Google Shape;1159;p51"/>
              <p:cNvSpPr/>
              <p:nvPr/>
            </p:nvSpPr>
            <p:spPr>
              <a:xfrm>
                <a:off x="5603395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160" name="Google Shape;1160;p51"/>
            <p:cNvGrpSpPr/>
            <p:nvPr/>
          </p:nvGrpSpPr>
          <p:grpSpPr>
            <a:xfrm>
              <a:off x="2823442" y="3214222"/>
              <a:ext cx="1695900" cy="892128"/>
              <a:chOff x="2823442" y="3214222"/>
              <a:chExt cx="1695900" cy="892128"/>
            </a:xfrm>
          </p:grpSpPr>
          <p:sp>
            <p:nvSpPr>
              <p:cNvPr id="1161" name="Google Shape;1161;p51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100% free for personal or commercial use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62" name="Google Shape;1162;p51"/>
              <p:cNvSpPr/>
              <p:nvPr/>
            </p:nvSpPr>
            <p:spPr>
              <a:xfrm>
                <a:off x="3569730" y="3214222"/>
                <a:ext cx="203323" cy="180597"/>
              </a:xfrm>
              <a:custGeom>
                <a:rect b="b" l="l" r="r" t="t"/>
                <a:pathLst>
                  <a:path extrusionOk="0" h="5928" w="6674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163" name="Google Shape;1163;p51"/>
            <p:cNvGrpSpPr/>
            <p:nvPr/>
          </p:nvGrpSpPr>
          <p:grpSpPr>
            <a:xfrm>
              <a:off x="6868076" y="3213932"/>
              <a:ext cx="1695900" cy="892418"/>
              <a:chOff x="6868076" y="3213932"/>
              <a:chExt cx="1695900" cy="892418"/>
            </a:xfrm>
          </p:grpSpPr>
          <p:sp>
            <p:nvSpPr>
              <p:cNvPr id="1164" name="Google Shape;1164;p51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Blow your audience away with attractive visuals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65" name="Google Shape;1165;p51"/>
              <p:cNvSpPr/>
              <p:nvPr/>
            </p:nvSpPr>
            <p:spPr>
              <a:xfrm>
                <a:off x="7625712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166" name="Google Shape;1166;p51"/>
            <p:cNvGrpSpPr/>
            <p:nvPr/>
          </p:nvGrpSpPr>
          <p:grpSpPr>
            <a:xfrm>
              <a:off x="801125" y="3214206"/>
              <a:ext cx="1695900" cy="892144"/>
              <a:chOff x="801125" y="3214206"/>
              <a:chExt cx="1695900" cy="892144"/>
            </a:xfrm>
          </p:grpSpPr>
          <p:sp>
            <p:nvSpPr>
              <p:cNvPr id="1167" name="Google Shape;1167;p51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For PowerPoint and Google Slides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68" name="Google Shape;1168;p51"/>
              <p:cNvSpPr/>
              <p:nvPr/>
            </p:nvSpPr>
            <p:spPr>
              <a:xfrm>
                <a:off x="1535764" y="3214206"/>
                <a:ext cx="226629" cy="180627"/>
              </a:xfrm>
              <a:custGeom>
                <a:rect b="b" l="l" r="r" t="t"/>
                <a:pathLst>
                  <a:path extrusionOk="0" h="5929" w="7439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1812050" y="827475"/>
            <a:ext cx="5520000" cy="354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Quotations are commonly printed as a means of inspiration and to invoke philosophical thoughts from the reader.</a:t>
            </a:r>
            <a:endParaRPr/>
          </a:p>
        </p:txBody>
      </p:sp>
      <p:sp>
        <p:nvSpPr>
          <p:cNvPr id="89" name="Google Shape;89;p16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slide title</a:t>
            </a:r>
            <a:endParaRPr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600"/>
              </a:spcBef>
              <a:spcAft>
                <a:spcPts val="0"/>
              </a:spcAft>
              <a:buSzPts val="2200"/>
              <a:buChar char="‐"/>
            </a:pPr>
            <a:r>
              <a:rPr lang="en"/>
              <a:t>Here you have a list of items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‐"/>
            </a:pPr>
            <a:r>
              <a:rPr lang="en"/>
              <a:t>And some text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‐"/>
            </a:pPr>
            <a:r>
              <a:rPr lang="en"/>
              <a:t>But remember not to overload your slides with content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Your audience will listen to you or read the content, but won’t do both. </a:t>
            </a:r>
            <a:endParaRPr/>
          </a:p>
        </p:txBody>
      </p:sp>
      <p:sp>
        <p:nvSpPr>
          <p:cNvPr id="96" name="Google Shape;96;p17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idx="4294967295" type="ctrTitle"/>
          </p:nvPr>
        </p:nvSpPr>
        <p:spPr>
          <a:xfrm>
            <a:off x="4566975" y="1507150"/>
            <a:ext cx="38913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8000">
                <a:solidFill>
                  <a:srgbClr val="C3CED9"/>
                </a:solidFill>
              </a:rPr>
              <a:t>Big concept</a:t>
            </a:r>
            <a:endParaRPr b="0" sz="8000">
              <a:solidFill>
                <a:srgbClr val="C3CED9"/>
              </a:solidFill>
            </a:endParaRPr>
          </a:p>
        </p:txBody>
      </p:sp>
      <p:sp>
        <p:nvSpPr>
          <p:cNvPr id="102" name="Google Shape;102;p18"/>
          <p:cNvSpPr txBox="1"/>
          <p:nvPr>
            <p:ph idx="4294967295" type="subTitle"/>
          </p:nvPr>
        </p:nvSpPr>
        <p:spPr>
          <a:xfrm>
            <a:off x="4566975" y="2649555"/>
            <a:ext cx="38913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Bring the attention of your audience over a key concept using icons or illustrations</a:t>
            </a:r>
            <a:endParaRPr/>
          </a:p>
        </p:txBody>
      </p:sp>
      <p:sp>
        <p:nvSpPr>
          <p:cNvPr id="103" name="Google Shape;103;p18"/>
          <p:cNvSpPr/>
          <p:nvPr/>
        </p:nvSpPr>
        <p:spPr>
          <a:xfrm rot="2029310">
            <a:off x="1835854" y="808124"/>
            <a:ext cx="2077874" cy="2105539"/>
          </a:xfrm>
          <a:custGeom>
            <a:rect b="b" l="l" r="r" t="t"/>
            <a:pathLst>
              <a:path extrusionOk="0" h="16668" w="16449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D9EEB"/>
              </a:solidFill>
            </a:endParaRPr>
          </a:p>
        </p:txBody>
      </p:sp>
      <p:sp>
        <p:nvSpPr>
          <p:cNvPr id="104" name="Google Shape;104;p18"/>
          <p:cNvSpPr/>
          <p:nvPr/>
        </p:nvSpPr>
        <p:spPr>
          <a:xfrm rot="395342">
            <a:off x="671225" y="2795056"/>
            <a:ext cx="1214875" cy="1183440"/>
          </a:xfrm>
          <a:custGeom>
            <a:rect b="b" l="l" r="r" t="t"/>
            <a:pathLst>
              <a:path extrusionOk="0" h="18250" w="18737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D9EEB"/>
              </a:solidFill>
            </a:endParaRPr>
          </a:p>
        </p:txBody>
      </p:sp>
      <p:sp>
        <p:nvSpPr>
          <p:cNvPr id="105" name="Google Shape;105;p18"/>
          <p:cNvSpPr/>
          <p:nvPr/>
        </p:nvSpPr>
        <p:spPr>
          <a:xfrm rot="-1077582">
            <a:off x="1093761" y="961218"/>
            <a:ext cx="531869" cy="516840"/>
          </a:xfrm>
          <a:custGeom>
            <a:rect b="b" l="l" r="r" t="t"/>
            <a:pathLst>
              <a:path extrusionOk="0" h="15063" w="15501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D9EEB"/>
              </a:solidFill>
            </a:endParaRPr>
          </a:p>
        </p:txBody>
      </p:sp>
      <p:sp>
        <p:nvSpPr>
          <p:cNvPr id="106" name="Google Shape;106;p18"/>
          <p:cNvSpPr/>
          <p:nvPr/>
        </p:nvSpPr>
        <p:spPr>
          <a:xfrm rot="1409619">
            <a:off x="1992324" y="3630141"/>
            <a:ext cx="378438" cy="367745"/>
          </a:xfrm>
          <a:custGeom>
            <a:rect b="b" l="l" r="r" t="t"/>
            <a:pathLst>
              <a:path extrusionOk="0" h="15063" w="15501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D9EEB"/>
              </a:solidFill>
            </a:endParaRPr>
          </a:p>
        </p:txBody>
      </p:sp>
      <p:sp>
        <p:nvSpPr>
          <p:cNvPr id="107" name="Google Shape;107;p18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890300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White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milk and fresh snow, the color produced by the combination of all the colors of the visible spectrum.</a:t>
            </a:r>
            <a:endParaRPr/>
          </a:p>
        </p:txBody>
      </p:sp>
      <p:sp>
        <p:nvSpPr>
          <p:cNvPr id="113" name="Google Shape;113;p19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also split your content</a:t>
            </a:r>
            <a:endParaRPr/>
          </a:p>
        </p:txBody>
      </p:sp>
      <p:sp>
        <p:nvSpPr>
          <p:cNvPr id="114" name="Google Shape;114;p19"/>
          <p:cNvSpPr txBox="1"/>
          <p:nvPr>
            <p:ph idx="2" type="body"/>
          </p:nvPr>
        </p:nvSpPr>
        <p:spPr>
          <a:xfrm>
            <a:off x="4893212" y="1200150"/>
            <a:ext cx="3360600" cy="31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Black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ebony and of outer space. It has been the symbolic color of elegance, solemnity and authority.</a:t>
            </a:r>
            <a:endParaRPr/>
          </a:p>
        </p:txBody>
      </p:sp>
      <p:sp>
        <p:nvSpPr>
          <p:cNvPr id="115" name="Google Shape;115;p19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two or three columns</a:t>
            </a:r>
            <a:endParaRPr/>
          </a:p>
        </p:txBody>
      </p:sp>
      <p:sp>
        <p:nvSpPr>
          <p:cNvPr id="121" name="Google Shape;121;p20"/>
          <p:cNvSpPr txBox="1"/>
          <p:nvPr>
            <p:ph idx="1" type="body"/>
          </p:nvPr>
        </p:nvSpPr>
        <p:spPr>
          <a:xfrm>
            <a:off x="826025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122" name="Google Shape;122;p20"/>
          <p:cNvSpPr txBox="1"/>
          <p:nvPr>
            <p:ph idx="2" type="body"/>
          </p:nvPr>
        </p:nvSpPr>
        <p:spPr>
          <a:xfrm>
            <a:off x="3342844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123" name="Google Shape;123;p20"/>
          <p:cNvSpPr txBox="1"/>
          <p:nvPr>
            <p:ph idx="3" type="body"/>
          </p:nvPr>
        </p:nvSpPr>
        <p:spPr>
          <a:xfrm>
            <a:off x="5859662" y="1200150"/>
            <a:ext cx="2394000" cy="32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blood, and because of this it has historically been associated with sacrifice, danger and courage.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Quickly template">
  <a:themeElements>
    <a:clrScheme name="Custom 347">
      <a:dk1>
        <a:srgbClr val="494B58"/>
      </a:dk1>
      <a:lt1>
        <a:srgbClr val="FFFFFF"/>
      </a:lt1>
      <a:dk2>
        <a:srgbClr val="7C7F91"/>
      </a:dk2>
      <a:lt2>
        <a:srgbClr val="DBE1E7"/>
      </a:lt2>
      <a:accent1>
        <a:srgbClr val="FBCDBE"/>
      </a:accent1>
      <a:accent2>
        <a:srgbClr val="FDDDAA"/>
      </a:accent2>
      <a:accent3>
        <a:srgbClr val="C9E4B4"/>
      </a:accent3>
      <a:accent4>
        <a:srgbClr val="ADDED4"/>
      </a:accent4>
      <a:accent5>
        <a:srgbClr val="B5D4E9"/>
      </a:accent5>
      <a:accent6>
        <a:srgbClr val="DBBDE5"/>
      </a:accent6>
      <a:hlink>
        <a:srgbClr val="7C7F91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