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5143500" cx="9144000"/>
  <p:notesSz cx="6858000" cy="9144000"/>
  <p:embeddedFontLst>
    <p:embeddedFont>
      <p:font typeface="Raleway"/>
      <p:regular r:id="rId45"/>
      <p:bold r:id="rId46"/>
      <p:italic r:id="rId47"/>
      <p:boldItalic r:id="rId48"/>
    </p:embeddedFont>
    <p:embeddedFont>
      <p:font typeface="Raleway ExtraBold"/>
      <p:bold r:id="rId49"/>
      <p:boldItalic r:id="rId50"/>
    </p:embeddedFont>
    <p:embeddedFont>
      <p:font typeface="Montserrat"/>
      <p:regular r:id="rId51"/>
      <p:bold r:id="rId52"/>
      <p:italic r:id="rId53"/>
      <p:boldItalic r:id="rId54"/>
    </p:embeddedFont>
    <p:embeddedFont>
      <p:font typeface="Raleway Light"/>
      <p:regular r:id="rId55"/>
      <p:bold r:id="rId56"/>
      <p:italic r:id="rId57"/>
      <p:boldItalic r:id="rId5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919DF699-4D99-49F0-9B91-35F9E1D75A8B}">
  <a:tblStyle styleId="{919DF699-4D99-49F0-9B91-35F9E1D75A8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DD104C2-2E92-4AC0-8176-69B41C28691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Raleway-bold.fntdata"/><Relationship Id="rId45" Type="http://schemas.openxmlformats.org/officeDocument/2006/relationships/font" Target="fonts/Raleway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Raleway-boldItalic.fntdata"/><Relationship Id="rId47" Type="http://schemas.openxmlformats.org/officeDocument/2006/relationships/font" Target="fonts/Raleway-italic.fntdata"/><Relationship Id="rId49" Type="http://schemas.openxmlformats.org/officeDocument/2006/relationships/font" Target="fonts/RalewayExtraBold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Montserrat-regular.fntdata"/><Relationship Id="rId50" Type="http://schemas.openxmlformats.org/officeDocument/2006/relationships/font" Target="fonts/RalewayExtraBold-boldItalic.fntdata"/><Relationship Id="rId53" Type="http://schemas.openxmlformats.org/officeDocument/2006/relationships/font" Target="fonts/Montserrat-italic.fntdata"/><Relationship Id="rId52" Type="http://schemas.openxmlformats.org/officeDocument/2006/relationships/font" Target="fonts/Montserrat-bold.fntdata"/><Relationship Id="rId11" Type="http://schemas.openxmlformats.org/officeDocument/2006/relationships/slide" Target="slides/slide6.xml"/><Relationship Id="rId55" Type="http://schemas.openxmlformats.org/officeDocument/2006/relationships/font" Target="fonts/RalewayLight-regular.fntdata"/><Relationship Id="rId10" Type="http://schemas.openxmlformats.org/officeDocument/2006/relationships/slide" Target="slides/slide5.xml"/><Relationship Id="rId54" Type="http://schemas.openxmlformats.org/officeDocument/2006/relationships/font" Target="fonts/Montserrat-boldItalic.fntdata"/><Relationship Id="rId13" Type="http://schemas.openxmlformats.org/officeDocument/2006/relationships/slide" Target="slides/slide8.xml"/><Relationship Id="rId57" Type="http://schemas.openxmlformats.org/officeDocument/2006/relationships/font" Target="fonts/RalewayLight-italic.fntdata"/><Relationship Id="rId12" Type="http://schemas.openxmlformats.org/officeDocument/2006/relationships/slide" Target="slides/slide7.xml"/><Relationship Id="rId56" Type="http://schemas.openxmlformats.org/officeDocument/2006/relationships/font" Target="fonts/RalewayLight-bold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58" Type="http://schemas.openxmlformats.org/officeDocument/2006/relationships/font" Target="fonts/RalewayLight-boldItalic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5f391192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5f391192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5f391192_06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5f391192_0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5f391192_0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5f391192_0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5f391192_08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5f391192_0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ed75ccf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5ed75ccf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5ed75ccf_02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5ed75ccf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35ed75ccf_03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35ed75ccf_0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5ed75ccf_04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5ed75ccf_0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35ed75ccf_0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35ed75ccf_0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d9eea3ace6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d9eea3ace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5ed75ccf_0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35ed75ccf_0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5ed75ccf_010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35ed75ccf_0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5ed75ccf_01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35ed75ccf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g35ed75ccf_0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7" name="Google Shape;387;g35ed75ccf_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5ed75ccf_013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5ed75ccf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g35ed75ccf_01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Google Shape;405;g35ed75ccf_0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d9eea3ace6_0_8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8" name="Google Shape;418;gd9eea3ace6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d9eea3ace6_0_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d9eea3ace6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gd9eea3ace6_0_1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9" name="Google Shape;469;gd9eea3ace6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d9eea3ace6_0_16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d9eea3ace6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5f391192_0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5f391192_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gd9eea3ace6_0_16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0" name="Google Shape;510;gd9eea3ace6_0_1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7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gd9eea3ace6_0_18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9" name="Google Shape;529;gd9eea3ace6_0_1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d9eea3ace6_0_29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d9eea3ace6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d9eea3ace6_0_31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6" name="Google Shape;596;gd9eea3ace6_0_3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d9eea3ace6_0_33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d9eea3ace6_0_3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gd9eea3ace6_0_4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1" name="Google Shape;701;gd9eea3ace6_0_4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g35694cd56_06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9" name="Google Shape;709;g35694cd56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g77aca87c6e_1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8" name="Google Shape;998;g77aca87c6e_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6" name="Shape 1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" name="Google Shape;1447;g134fb1cf8c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8" name="Google Shape;1448;g134fb1cf8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3" name="Shape 1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" name="Google Shape;1454;g65b1533ed6_5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5" name="Google Shape;1455;g65b1533ed6_5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5f391192_0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5f391192_0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5f391192_0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5f391192_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ed75ccf_0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ed75ccf_0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f391192_0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f391192_0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35f391192_04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35f391192_0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chemeClr val="accen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" name="Google Shape;53;p11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ed">
  <p:cSld name="BLANK_1">
    <p:bg>
      <p:bgPr>
        <a:solidFill>
          <a:schemeClr val="accen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" name="Google Shape;56;p12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bg>
      <p:bgPr>
        <a:solidFill>
          <a:schemeClr val="accent1"/>
        </a:solidFill>
      </p:bgPr>
    </p:bg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3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bg>
      <p:bgPr>
        <a:solidFill>
          <a:schemeClr val="accent1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 flipH="1"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i="1" sz="3000">
                <a:solidFill>
                  <a:schemeClr val="dk1"/>
                </a:solidFill>
              </a:defRPr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i="1" sz="3000">
                <a:solidFill>
                  <a:schemeClr val="dk1"/>
                </a:solidFill>
              </a:defRPr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i="1" sz="3000">
                <a:solidFill>
                  <a:schemeClr val="dk1"/>
                </a:solidFill>
              </a:defRPr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i="1" sz="3000">
                <a:solidFill>
                  <a:schemeClr val="dk1"/>
                </a:solidFill>
              </a:defRPr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i="1" sz="3000">
                <a:solidFill>
                  <a:schemeClr val="dk1"/>
                </a:solidFill>
              </a:defRPr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i="1" sz="3000">
                <a:solidFill>
                  <a:schemeClr val="dk1"/>
                </a:solidFill>
              </a:defRPr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●"/>
              <a:defRPr i="1" sz="3000">
                <a:solidFill>
                  <a:schemeClr val="dk1"/>
                </a:solidFill>
              </a:defRPr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○"/>
              <a:defRPr i="1" sz="3000">
                <a:solidFill>
                  <a:schemeClr val="dk1"/>
                </a:solidFill>
              </a:defRPr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Char char="■"/>
              <a:defRPr i="1" sz="30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9" name="Google Shape;19;p4"/>
          <p:cNvSpPr txBox="1"/>
          <p:nvPr/>
        </p:nvSpPr>
        <p:spPr>
          <a:xfrm>
            <a:off x="205550" y="75075"/>
            <a:ext cx="7995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“</a:t>
            </a:r>
            <a:endParaRPr b="1" sz="12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rgbClr val="FFB600"/>
              </a:buClr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FFB600"/>
                </a:solidFill>
              </a:defRPr>
            </a:lvl1pPr>
            <a:lvl2pPr lvl="1">
              <a:buNone/>
              <a:defRPr>
                <a:solidFill>
                  <a:srgbClr val="FFB600"/>
                </a:solidFill>
              </a:defRPr>
            </a:lvl2pPr>
            <a:lvl3pPr lvl="2">
              <a:buNone/>
              <a:defRPr>
                <a:solidFill>
                  <a:srgbClr val="FFB600"/>
                </a:solidFill>
              </a:defRPr>
            </a:lvl3pPr>
            <a:lvl4pPr lvl="3">
              <a:buNone/>
              <a:defRPr>
                <a:solidFill>
                  <a:srgbClr val="FFB600"/>
                </a:solidFill>
              </a:defRPr>
            </a:lvl4pPr>
            <a:lvl5pPr lvl="4">
              <a:buNone/>
              <a:defRPr>
                <a:solidFill>
                  <a:srgbClr val="FFB600"/>
                </a:solidFill>
              </a:defRPr>
            </a:lvl5pPr>
            <a:lvl6pPr lvl="5">
              <a:buNone/>
              <a:defRPr>
                <a:solidFill>
                  <a:srgbClr val="FFB600"/>
                </a:solidFill>
              </a:defRPr>
            </a:lvl6pPr>
            <a:lvl7pPr lvl="6">
              <a:buNone/>
              <a:defRPr>
                <a:solidFill>
                  <a:srgbClr val="FFB600"/>
                </a:solidFill>
              </a:defRPr>
            </a:lvl7pPr>
            <a:lvl8pPr lvl="7">
              <a:buNone/>
              <a:defRPr>
                <a:solidFill>
                  <a:srgbClr val="FFB600"/>
                </a:solidFill>
              </a:defRPr>
            </a:lvl8pPr>
            <a:lvl9pPr lvl="8">
              <a:buNone/>
              <a:defRPr>
                <a:solidFill>
                  <a:srgbClr val="FFB600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6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922000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4678687" y="1887378"/>
            <a:ext cx="35433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7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1" type="body"/>
          </p:nvPr>
        </p:nvSpPr>
        <p:spPr>
          <a:xfrm>
            <a:off x="922000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6" name="Google Shape;36;p7"/>
          <p:cNvSpPr txBox="1"/>
          <p:nvPr>
            <p:ph idx="2" type="body"/>
          </p:nvPr>
        </p:nvSpPr>
        <p:spPr>
          <a:xfrm>
            <a:off x="3373778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7" name="Google Shape;37;p7"/>
          <p:cNvSpPr txBox="1"/>
          <p:nvPr>
            <p:ph idx="3" type="body"/>
          </p:nvPr>
        </p:nvSpPr>
        <p:spPr>
          <a:xfrm>
            <a:off x="5825557" y="1930500"/>
            <a:ext cx="2332200" cy="291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38" name="Google Shape;38;p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5800"/>
              <a:buNone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- Compact">
  <p:cSld name="TITLE_ONLY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/>
          <p:nvPr/>
        </p:nvSpPr>
        <p:spPr>
          <a:xfrm>
            <a:off x="390735" y="379877"/>
            <a:ext cx="8362529" cy="4383746"/>
          </a:xfrm>
          <a:custGeom>
            <a:rect b="b" l="l" r="r" t="t"/>
            <a:pathLst>
              <a:path extrusionOk="0" fill="none" h="149667" w="285508">
                <a:moveTo>
                  <a:pt x="252882" y="0"/>
                </a:moveTo>
                <a:lnTo>
                  <a:pt x="13220" y="0"/>
                </a:lnTo>
                <a:lnTo>
                  <a:pt x="13220" y="0"/>
                </a:lnTo>
                <a:lnTo>
                  <a:pt x="11826" y="61"/>
                </a:lnTo>
                <a:lnTo>
                  <a:pt x="10552" y="243"/>
                </a:lnTo>
                <a:lnTo>
                  <a:pt x="9279" y="607"/>
                </a:lnTo>
                <a:lnTo>
                  <a:pt x="8066" y="1031"/>
                </a:lnTo>
                <a:lnTo>
                  <a:pt x="6914" y="1577"/>
                </a:lnTo>
                <a:lnTo>
                  <a:pt x="5822" y="2244"/>
                </a:lnTo>
                <a:lnTo>
                  <a:pt x="4791" y="3032"/>
                </a:lnTo>
                <a:lnTo>
                  <a:pt x="3881" y="3881"/>
                </a:lnTo>
                <a:lnTo>
                  <a:pt x="3032" y="4791"/>
                </a:lnTo>
                <a:lnTo>
                  <a:pt x="2244" y="5822"/>
                </a:lnTo>
                <a:lnTo>
                  <a:pt x="1577" y="6914"/>
                </a:lnTo>
                <a:lnTo>
                  <a:pt x="1031" y="8066"/>
                </a:lnTo>
                <a:lnTo>
                  <a:pt x="607" y="9279"/>
                </a:lnTo>
                <a:lnTo>
                  <a:pt x="243" y="10552"/>
                </a:lnTo>
                <a:lnTo>
                  <a:pt x="61" y="11826"/>
                </a:lnTo>
                <a:lnTo>
                  <a:pt x="0" y="13220"/>
                </a:lnTo>
                <a:lnTo>
                  <a:pt x="0" y="136447"/>
                </a:lnTo>
                <a:lnTo>
                  <a:pt x="0" y="136447"/>
                </a:lnTo>
                <a:lnTo>
                  <a:pt x="61" y="137841"/>
                </a:lnTo>
                <a:lnTo>
                  <a:pt x="243" y="139115"/>
                </a:lnTo>
                <a:lnTo>
                  <a:pt x="607" y="140388"/>
                </a:lnTo>
                <a:lnTo>
                  <a:pt x="1031" y="141601"/>
                </a:lnTo>
                <a:lnTo>
                  <a:pt x="1577" y="142753"/>
                </a:lnTo>
                <a:lnTo>
                  <a:pt x="2244" y="143845"/>
                </a:lnTo>
                <a:lnTo>
                  <a:pt x="3032" y="144876"/>
                </a:lnTo>
                <a:lnTo>
                  <a:pt x="3881" y="145786"/>
                </a:lnTo>
                <a:lnTo>
                  <a:pt x="4791" y="146635"/>
                </a:lnTo>
                <a:lnTo>
                  <a:pt x="5822" y="147423"/>
                </a:lnTo>
                <a:lnTo>
                  <a:pt x="6914" y="148090"/>
                </a:lnTo>
                <a:lnTo>
                  <a:pt x="8066" y="148636"/>
                </a:lnTo>
                <a:lnTo>
                  <a:pt x="9279" y="149060"/>
                </a:lnTo>
                <a:lnTo>
                  <a:pt x="10552" y="149424"/>
                </a:lnTo>
                <a:lnTo>
                  <a:pt x="11826" y="149606"/>
                </a:lnTo>
                <a:lnTo>
                  <a:pt x="13220" y="149667"/>
                </a:lnTo>
                <a:lnTo>
                  <a:pt x="272288" y="149667"/>
                </a:lnTo>
                <a:lnTo>
                  <a:pt x="272288" y="149667"/>
                </a:lnTo>
                <a:lnTo>
                  <a:pt x="273682" y="149606"/>
                </a:lnTo>
                <a:lnTo>
                  <a:pt x="274956" y="149424"/>
                </a:lnTo>
                <a:lnTo>
                  <a:pt x="276229" y="149060"/>
                </a:lnTo>
                <a:lnTo>
                  <a:pt x="277442" y="148636"/>
                </a:lnTo>
                <a:lnTo>
                  <a:pt x="278594" y="148090"/>
                </a:lnTo>
                <a:lnTo>
                  <a:pt x="279686" y="147423"/>
                </a:lnTo>
                <a:lnTo>
                  <a:pt x="280717" y="146635"/>
                </a:lnTo>
                <a:lnTo>
                  <a:pt x="281627" y="145786"/>
                </a:lnTo>
                <a:lnTo>
                  <a:pt x="282476" y="144876"/>
                </a:lnTo>
                <a:lnTo>
                  <a:pt x="283264" y="143845"/>
                </a:lnTo>
                <a:lnTo>
                  <a:pt x="283931" y="142753"/>
                </a:lnTo>
                <a:lnTo>
                  <a:pt x="284477" y="141601"/>
                </a:lnTo>
                <a:lnTo>
                  <a:pt x="284901" y="140388"/>
                </a:lnTo>
                <a:lnTo>
                  <a:pt x="285265" y="139115"/>
                </a:lnTo>
                <a:lnTo>
                  <a:pt x="285447" y="137841"/>
                </a:lnTo>
                <a:lnTo>
                  <a:pt x="285508" y="136447"/>
                </a:lnTo>
                <a:lnTo>
                  <a:pt x="285508" y="32626"/>
                </a:lnTo>
              </a:path>
            </a:pathLst>
          </a:custGeom>
          <a:noFill/>
          <a:ln cap="flat" cmpd="sng" w="19050">
            <a:solidFill>
              <a:schemeClr val="accent1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0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800"/>
              <a:buFont typeface="Raleway ExtraBold"/>
              <a:buNone/>
              <a:defRPr sz="58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Light"/>
              <a:buChar char="●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Light"/>
              <a:buChar char="○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Raleway Light"/>
              <a:buChar char="■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●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○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■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●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○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aleway Light"/>
              <a:buChar char="■"/>
              <a:defRPr sz="1800">
                <a:solidFill>
                  <a:schemeClr val="dk2"/>
                </a:solidFill>
                <a:latin typeface="Raleway Light"/>
                <a:ea typeface="Raleway Light"/>
                <a:cs typeface="Raleway Light"/>
                <a:sym typeface="Raleway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1pPr>
            <a:lvl2pPr lvl="1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2pPr>
            <a:lvl3pPr lvl="2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3pPr>
            <a:lvl4pPr lvl="3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4pPr>
            <a:lvl5pPr lvl="4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5pPr>
            <a:lvl6pPr lvl="5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6pPr>
            <a:lvl7pPr lvl="6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7pPr>
            <a:lvl8pPr lvl="7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8pPr>
            <a:lvl9pPr lvl="8" algn="ctr">
              <a:buNone/>
              <a:defRPr sz="13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slide" Target="/ppt/slides/slide25.xml"/><Relationship Id="rId4" Type="http://schemas.openxmlformats.org/officeDocument/2006/relationships/hyperlink" Target="http://www.slidescarnival.com/help-use-presentation-template" TargetMode="External"/><Relationship Id="rId5" Type="http://schemas.openxmlformats.org/officeDocument/2006/relationships/hyperlink" Target="http://www.slidescarnival.com/copyright-and-legal-information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://www.slidescarnival.com/" TargetMode="External"/><Relationship Id="rId4" Type="http://schemas.openxmlformats.org/officeDocument/2006/relationships/hyperlink" Target="http://unsplash.com/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fontsquirrel.com/fonts/raleway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.jpg"/><Relationship Id="rId4" Type="http://schemas.openxmlformats.org/officeDocument/2006/relationships/image" Target="../media/image8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9.xml"/><Relationship Id="rId3" Type="http://schemas.openxmlformats.org/officeDocument/2006/relationships/hyperlink" Target="https://www.slidescarnival.com/?utm_source=template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3"/>
          <p:cNvSpPr txBox="1"/>
          <p:nvPr>
            <p:ph type="ctrTitle"/>
          </p:nvPr>
        </p:nvSpPr>
        <p:spPr>
          <a:xfrm>
            <a:off x="685800" y="3287213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your </a:t>
            </a:r>
            <a:r>
              <a:rPr lang="en">
                <a:solidFill>
                  <a:schemeClr val="dk1"/>
                </a:solidFill>
              </a:rPr>
              <a:t>presentation</a:t>
            </a:r>
            <a:r>
              <a:rPr lang="en"/>
              <a:t> title</a:t>
            </a:r>
            <a:endParaRPr/>
          </a:p>
        </p:txBody>
      </p:sp>
      <p:grpSp>
        <p:nvGrpSpPr>
          <p:cNvPr id="62" name="Google Shape;62;p13"/>
          <p:cNvGrpSpPr/>
          <p:nvPr/>
        </p:nvGrpSpPr>
        <p:grpSpPr>
          <a:xfrm>
            <a:off x="7864658" y="371176"/>
            <a:ext cx="896264" cy="896314"/>
            <a:chOff x="570875" y="4322250"/>
            <a:chExt cx="443300" cy="443325"/>
          </a:xfrm>
        </p:grpSpPr>
        <p:sp>
          <p:nvSpPr>
            <p:cNvPr id="63" name="Google Shape;63;p13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13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13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2"/>
          <p:cNvSpPr txBox="1"/>
          <p:nvPr>
            <p:ph type="title"/>
          </p:nvPr>
        </p:nvSpPr>
        <p:spPr>
          <a:xfrm>
            <a:off x="922000" y="891775"/>
            <a:ext cx="38712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 picture is worth a </a:t>
            </a:r>
            <a:r>
              <a:rPr lang="en" sz="3600">
                <a:solidFill>
                  <a:schemeClr val="accent1"/>
                </a:solidFill>
              </a:rPr>
              <a:t>thousand</a:t>
            </a:r>
            <a:r>
              <a:rPr lang="en" sz="3600"/>
              <a:t> words</a:t>
            </a:r>
            <a:endParaRPr sz="3600"/>
          </a:p>
        </p:txBody>
      </p:sp>
      <p:sp>
        <p:nvSpPr>
          <p:cNvPr id="158" name="Google Shape;158;p22"/>
          <p:cNvSpPr txBox="1"/>
          <p:nvPr>
            <p:ph idx="1" type="body"/>
          </p:nvPr>
        </p:nvSpPr>
        <p:spPr>
          <a:xfrm>
            <a:off x="922000" y="2769575"/>
            <a:ext cx="3871200" cy="148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 complex idea can be conveyed with just a single still image, namely making it possible to absorb large amounts of data quickly.</a:t>
            </a:r>
            <a:endParaRPr/>
          </a:p>
        </p:txBody>
      </p:sp>
      <p:pic>
        <p:nvPicPr>
          <p:cNvPr descr="photo-1481456384069-0effc539ab7e" id="159" name="Google Shape;159;p22"/>
          <p:cNvPicPr preferRelativeResize="0"/>
          <p:nvPr/>
        </p:nvPicPr>
        <p:blipFill rotWithShape="1">
          <a:blip r:embed="rId3">
            <a:alphaModFix/>
          </a:blip>
          <a:srcRect b="0" l="16647" r="16654" t="0"/>
          <a:stretch/>
        </p:blipFill>
        <p:spPr>
          <a:xfrm>
            <a:off x="4957350" y="891600"/>
            <a:ext cx="3360300" cy="336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60" name="Google Shape;160;p22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1" name="Google Shape;161;p22"/>
          <p:cNvGrpSpPr/>
          <p:nvPr/>
        </p:nvGrpSpPr>
        <p:grpSpPr>
          <a:xfrm>
            <a:off x="8120067" y="370812"/>
            <a:ext cx="729938" cy="641867"/>
            <a:chOff x="1928175" y="312600"/>
            <a:chExt cx="425000" cy="373700"/>
          </a:xfrm>
        </p:grpSpPr>
        <p:sp>
          <p:nvSpPr>
            <p:cNvPr id="162" name="Google Shape;162;p22"/>
            <p:cNvSpPr/>
            <p:nvPr/>
          </p:nvSpPr>
          <p:spPr>
            <a:xfrm>
              <a:off x="1928175" y="312600"/>
              <a:ext cx="425000" cy="373700"/>
            </a:xfrm>
            <a:custGeom>
              <a:rect b="b" l="l" r="r" t="t"/>
              <a:pathLst>
                <a:path extrusionOk="0" h="14948" w="1700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22"/>
            <p:cNvSpPr/>
            <p:nvPr/>
          </p:nvSpPr>
          <p:spPr>
            <a:xfrm>
              <a:off x="1964825" y="349250"/>
              <a:ext cx="351700" cy="300425"/>
            </a:xfrm>
            <a:custGeom>
              <a:rect b="b" l="l" r="r" t="t"/>
              <a:pathLst>
                <a:path extrusionOk="0" h="12017" w="14068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3"/>
          <p:cNvSpPr txBox="1"/>
          <p:nvPr>
            <p:ph idx="4294967295" type="title"/>
          </p:nvPr>
        </p:nvSpPr>
        <p:spPr>
          <a:xfrm>
            <a:off x="657225" y="3080450"/>
            <a:ext cx="4754100" cy="138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600">
                <a:solidFill>
                  <a:srgbClr val="FFFFFF"/>
                </a:solidFill>
              </a:rPr>
              <a:t>Want big impact?</a:t>
            </a:r>
            <a:endParaRPr b="0" sz="3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FFFF"/>
                </a:solidFill>
              </a:rPr>
              <a:t>Use big image.</a:t>
            </a:r>
            <a:endParaRPr sz="3600">
              <a:solidFill>
                <a:srgbClr val="FFFFFF"/>
              </a:solidFill>
            </a:endParaRPr>
          </a:p>
        </p:txBody>
      </p:sp>
      <p:sp>
        <p:nvSpPr>
          <p:cNvPr id="169" name="Google Shape;169;p23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0" name="Google Shape;170;p23"/>
          <p:cNvGrpSpPr/>
          <p:nvPr/>
        </p:nvGrpSpPr>
        <p:grpSpPr>
          <a:xfrm>
            <a:off x="8055170" y="359331"/>
            <a:ext cx="796189" cy="662797"/>
            <a:chOff x="1244325" y="314425"/>
            <a:chExt cx="444525" cy="370050"/>
          </a:xfrm>
        </p:grpSpPr>
        <p:sp>
          <p:nvSpPr>
            <p:cNvPr id="171" name="Google Shape;171;p23"/>
            <p:cNvSpPr/>
            <p:nvPr/>
          </p:nvSpPr>
          <p:spPr>
            <a:xfrm>
              <a:off x="1388425" y="463425"/>
              <a:ext cx="143525" cy="143500"/>
            </a:xfrm>
            <a:custGeom>
              <a:rect b="b" l="l" r="r" t="t"/>
              <a:pathLst>
                <a:path extrusionOk="0" h="5740" w="5741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23"/>
            <p:cNvSpPr/>
            <p:nvPr/>
          </p:nvSpPr>
          <p:spPr>
            <a:xfrm>
              <a:off x="1244325" y="314425"/>
              <a:ext cx="444525" cy="370050"/>
            </a:xfrm>
            <a:custGeom>
              <a:rect b="b" l="l" r="r" t="t"/>
              <a:pathLst>
                <a:path extrusionOk="0" h="14802" w="17781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4"/>
          <p:cNvSpPr txBox="1"/>
          <p:nvPr>
            <p:ph type="title"/>
          </p:nvPr>
        </p:nvSpPr>
        <p:spPr>
          <a:xfrm>
            <a:off x="922000" y="891775"/>
            <a:ext cx="27117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Use </a:t>
            </a:r>
            <a:r>
              <a:rPr lang="en" sz="3600">
                <a:solidFill>
                  <a:schemeClr val="accent1"/>
                </a:solidFill>
              </a:rPr>
              <a:t>diagrams</a:t>
            </a:r>
            <a:r>
              <a:rPr lang="en" sz="3600"/>
              <a:t> to explain your ideas</a:t>
            </a:r>
            <a:endParaRPr sz="3600"/>
          </a:p>
        </p:txBody>
      </p:sp>
      <p:sp>
        <p:nvSpPr>
          <p:cNvPr id="178" name="Google Shape;178;p2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79" name="Google Shape;179;p24"/>
          <p:cNvGrpSpPr/>
          <p:nvPr/>
        </p:nvGrpSpPr>
        <p:grpSpPr>
          <a:xfrm>
            <a:off x="3703042" y="600903"/>
            <a:ext cx="4036590" cy="3941676"/>
            <a:chOff x="2256567" y="677103"/>
            <a:chExt cx="4036590" cy="3941676"/>
          </a:xfrm>
        </p:grpSpPr>
        <p:sp>
          <p:nvSpPr>
            <p:cNvPr id="180" name="Google Shape;180;p24"/>
            <p:cNvSpPr/>
            <p:nvPr/>
          </p:nvSpPr>
          <p:spPr>
            <a:xfrm rot="-6597333">
              <a:off x="4296826" y="3950027"/>
              <a:ext cx="586303" cy="586303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1" name="Google Shape;181;p24"/>
            <p:cNvSpPr/>
            <p:nvPr/>
          </p:nvSpPr>
          <p:spPr>
            <a:xfrm rot="-6599386">
              <a:off x="2318596" y="1407533"/>
              <a:ext cx="440541" cy="440541"/>
            </a:xfrm>
            <a:prstGeom prst="ellipse">
              <a:avLst/>
            </a:prstGeom>
            <a:solidFill>
              <a:srgbClr val="FFF2C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2" name="Google Shape;182;p24"/>
            <p:cNvSpPr/>
            <p:nvPr/>
          </p:nvSpPr>
          <p:spPr>
            <a:xfrm rot="-6598839">
              <a:off x="2887641" y="2346984"/>
              <a:ext cx="1199287" cy="1199287"/>
            </a:xfrm>
            <a:prstGeom prst="ellipse">
              <a:avLst/>
            </a:prstGeom>
            <a:solidFill>
              <a:srgbClr val="FFE59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3" name="Google Shape;183;p24"/>
            <p:cNvSpPr/>
            <p:nvPr/>
          </p:nvSpPr>
          <p:spPr>
            <a:xfrm rot="-6598620">
              <a:off x="4374916" y="913763"/>
              <a:ext cx="1681581" cy="1681581"/>
            </a:xfrm>
            <a:prstGeom prst="ellipse">
              <a:avLst/>
            </a:prstGeom>
            <a:solidFill>
              <a:srgbClr val="FFE59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4" name="Google Shape;184;p24"/>
            <p:cNvSpPr/>
            <p:nvPr/>
          </p:nvSpPr>
          <p:spPr>
            <a:xfrm rot="-6597866">
              <a:off x="2661829" y="2208216"/>
              <a:ext cx="629106" cy="6291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5" name="Google Shape;185;p24"/>
            <p:cNvSpPr/>
            <p:nvPr/>
          </p:nvSpPr>
          <p:spPr>
            <a:xfrm rot="-6597701">
              <a:off x="3267625" y="1113818"/>
              <a:ext cx="274172" cy="274172"/>
            </a:xfrm>
            <a:prstGeom prst="ellipse">
              <a:avLst/>
            </a:prstGeom>
            <a:solidFill>
              <a:srgbClr val="FFE59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</p:grpSp>
      <p:grpSp>
        <p:nvGrpSpPr>
          <p:cNvPr id="186" name="Google Shape;186;p24"/>
          <p:cNvGrpSpPr/>
          <p:nvPr/>
        </p:nvGrpSpPr>
        <p:grpSpPr>
          <a:xfrm>
            <a:off x="5893669" y="1739566"/>
            <a:ext cx="2440200" cy="2440200"/>
            <a:chOff x="4447194" y="1815766"/>
            <a:chExt cx="2440200" cy="2440200"/>
          </a:xfrm>
        </p:grpSpPr>
        <p:sp>
          <p:nvSpPr>
            <p:cNvPr id="187" name="Google Shape;187;p24"/>
            <p:cNvSpPr/>
            <p:nvPr/>
          </p:nvSpPr>
          <p:spPr>
            <a:xfrm>
              <a:off x="4447194" y="1815766"/>
              <a:ext cx="2440200" cy="2440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28600" rotWithShape="0" algn="tl" dir="5400000" dist="50800">
                <a:srgbClr val="000000">
                  <a:alpha val="549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00695C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88" name="Google Shape;188;p24"/>
            <p:cNvSpPr txBox="1"/>
            <p:nvPr/>
          </p:nvSpPr>
          <p:spPr>
            <a:xfrm>
              <a:off x="4735950" y="2504275"/>
              <a:ext cx="1862700" cy="1163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Lorem ipsum congue tempus</a:t>
              </a:r>
              <a:endParaRPr sz="12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</p:grpSp>
      <p:grpSp>
        <p:nvGrpSpPr>
          <p:cNvPr id="189" name="Google Shape;189;p24"/>
          <p:cNvGrpSpPr/>
          <p:nvPr/>
        </p:nvGrpSpPr>
        <p:grpSpPr>
          <a:xfrm>
            <a:off x="5013412" y="1297853"/>
            <a:ext cx="1423800" cy="1423800"/>
            <a:chOff x="3490737" y="1374053"/>
            <a:chExt cx="1423800" cy="1423800"/>
          </a:xfrm>
        </p:grpSpPr>
        <p:sp>
          <p:nvSpPr>
            <p:cNvPr id="190" name="Google Shape;190;p24"/>
            <p:cNvSpPr/>
            <p:nvPr/>
          </p:nvSpPr>
          <p:spPr>
            <a:xfrm>
              <a:off x="3490737" y="1374053"/>
              <a:ext cx="1423800" cy="14238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  <a:effectLst>
              <a:outerShdw blurRad="228600" rotWithShape="0" algn="tl" dir="5400000" dist="50800">
                <a:srgbClr val="000000">
                  <a:alpha val="549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00695C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91" name="Google Shape;191;p24"/>
            <p:cNvSpPr txBox="1"/>
            <p:nvPr/>
          </p:nvSpPr>
          <p:spPr>
            <a:xfrm>
              <a:off x="3718754" y="1613603"/>
              <a:ext cx="967800" cy="9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Lorem ipsum tempus</a:t>
              </a:r>
              <a:endParaRPr sz="10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</p:grpSp>
      <p:grpSp>
        <p:nvGrpSpPr>
          <p:cNvPr id="192" name="Google Shape;192;p24"/>
          <p:cNvGrpSpPr/>
          <p:nvPr/>
        </p:nvGrpSpPr>
        <p:grpSpPr>
          <a:xfrm>
            <a:off x="4672228" y="2862089"/>
            <a:ext cx="1498800" cy="1498800"/>
            <a:chOff x="644203" y="3718814"/>
            <a:chExt cx="1498800" cy="1498800"/>
          </a:xfrm>
        </p:grpSpPr>
        <p:sp>
          <p:nvSpPr>
            <p:cNvPr id="193" name="Google Shape;193;p24"/>
            <p:cNvSpPr/>
            <p:nvPr/>
          </p:nvSpPr>
          <p:spPr>
            <a:xfrm>
              <a:off x="644203" y="3718814"/>
              <a:ext cx="1498800" cy="14988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  <a:effectLst>
              <a:outerShdw blurRad="228600" rotWithShape="0" algn="tl" dir="5400000" dist="50800">
                <a:srgbClr val="000000">
                  <a:alpha val="549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00695C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94" name="Google Shape;194;p24"/>
            <p:cNvSpPr txBox="1"/>
            <p:nvPr/>
          </p:nvSpPr>
          <p:spPr>
            <a:xfrm>
              <a:off x="856976" y="3995875"/>
              <a:ext cx="1073400" cy="9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Lorem ipsum congue tempus</a:t>
              </a:r>
              <a:endParaRPr sz="10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</p:grpSp>
      <p:grpSp>
        <p:nvGrpSpPr>
          <p:cNvPr id="195" name="Google Shape;195;p24"/>
          <p:cNvGrpSpPr/>
          <p:nvPr/>
        </p:nvGrpSpPr>
        <p:grpSpPr>
          <a:xfrm>
            <a:off x="7334059" y="1114293"/>
            <a:ext cx="1030262" cy="1030262"/>
            <a:chOff x="3490737" y="1374053"/>
            <a:chExt cx="1423800" cy="1423800"/>
          </a:xfrm>
        </p:grpSpPr>
        <p:sp>
          <p:nvSpPr>
            <p:cNvPr id="196" name="Google Shape;196;p24"/>
            <p:cNvSpPr/>
            <p:nvPr/>
          </p:nvSpPr>
          <p:spPr>
            <a:xfrm>
              <a:off x="3490737" y="1374053"/>
              <a:ext cx="1423800" cy="14238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  <a:effectLst>
              <a:outerShdw blurRad="228600" rotWithShape="0" algn="tl" dir="5400000" dist="50800">
                <a:srgbClr val="000000">
                  <a:alpha val="5490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900">
                <a:solidFill>
                  <a:srgbClr val="00695C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  <p:sp>
          <p:nvSpPr>
            <p:cNvPr id="197" name="Google Shape;197;p24"/>
            <p:cNvSpPr txBox="1"/>
            <p:nvPr/>
          </p:nvSpPr>
          <p:spPr>
            <a:xfrm>
              <a:off x="3718754" y="1613603"/>
              <a:ext cx="967800" cy="9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FFFFFF"/>
                  </a:solidFill>
                  <a:latin typeface="Raleway Light"/>
                  <a:ea typeface="Raleway Light"/>
                  <a:cs typeface="Raleway Light"/>
                  <a:sym typeface="Raleway Light"/>
                </a:rPr>
                <a:t>Lorem ipsum tempus</a:t>
              </a:r>
              <a:endParaRPr sz="10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endParaRPr>
            </a:p>
          </p:txBody>
        </p:sp>
      </p:grpSp>
      <p:grpSp>
        <p:nvGrpSpPr>
          <p:cNvPr id="198" name="Google Shape;198;p24"/>
          <p:cNvGrpSpPr/>
          <p:nvPr/>
        </p:nvGrpSpPr>
        <p:grpSpPr>
          <a:xfrm>
            <a:off x="8152038" y="369832"/>
            <a:ext cx="602425" cy="641836"/>
            <a:chOff x="5970800" y="1619250"/>
            <a:chExt cx="428650" cy="456725"/>
          </a:xfrm>
        </p:grpSpPr>
        <p:sp>
          <p:nvSpPr>
            <p:cNvPr id="199" name="Google Shape;199;p24"/>
            <p:cNvSpPr/>
            <p:nvPr/>
          </p:nvSpPr>
          <p:spPr>
            <a:xfrm>
              <a:off x="5970800" y="1674200"/>
              <a:ext cx="377975" cy="377950"/>
            </a:xfrm>
            <a:custGeom>
              <a:rect b="b" l="l" r="r" t="t"/>
              <a:pathLst>
                <a:path extrusionOk="0" h="15118" w="15119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" name="Google Shape;200;p24"/>
            <p:cNvSpPr/>
            <p:nvPr/>
          </p:nvSpPr>
          <p:spPr>
            <a:xfrm>
              <a:off x="6068500" y="1771875"/>
              <a:ext cx="182575" cy="182600"/>
            </a:xfrm>
            <a:custGeom>
              <a:rect b="b" l="l" r="r" t="t"/>
              <a:pathLst>
                <a:path extrusionOk="0" h="7304" w="7303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24"/>
            <p:cNvSpPr/>
            <p:nvPr/>
          </p:nvSpPr>
          <p:spPr>
            <a:xfrm>
              <a:off x="5981175" y="2005125"/>
              <a:ext cx="75125" cy="70850"/>
            </a:xfrm>
            <a:custGeom>
              <a:rect b="b" l="l" r="r" t="t"/>
              <a:pathLst>
                <a:path extrusionOk="0" h="2834" w="3005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24"/>
            <p:cNvSpPr/>
            <p:nvPr/>
          </p:nvSpPr>
          <p:spPr>
            <a:xfrm>
              <a:off x="6263875" y="2005125"/>
              <a:ext cx="74525" cy="70850"/>
            </a:xfrm>
            <a:custGeom>
              <a:rect b="b" l="l" r="r" t="t"/>
              <a:pathLst>
                <a:path extrusionOk="0" h="2834" w="2981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24"/>
            <p:cNvSpPr/>
            <p:nvPr/>
          </p:nvSpPr>
          <p:spPr>
            <a:xfrm>
              <a:off x="6147875" y="1619250"/>
              <a:ext cx="251575" cy="255850"/>
            </a:xfrm>
            <a:custGeom>
              <a:rect b="b" l="l" r="r" t="t"/>
              <a:pathLst>
                <a:path extrusionOk="0" h="10234" w="10063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5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And tables to </a:t>
            </a:r>
            <a:r>
              <a:rPr lang="en" sz="3600">
                <a:solidFill>
                  <a:schemeClr val="accent1"/>
                </a:solidFill>
              </a:rPr>
              <a:t>compare</a:t>
            </a:r>
            <a:r>
              <a:rPr lang="en" sz="3600"/>
              <a:t> data</a:t>
            </a:r>
            <a:endParaRPr sz="3600"/>
          </a:p>
        </p:txBody>
      </p:sp>
      <p:graphicFrame>
        <p:nvGraphicFramePr>
          <p:cNvPr id="209" name="Google Shape;209;p25"/>
          <p:cNvGraphicFramePr/>
          <p:nvPr/>
        </p:nvGraphicFramePr>
        <p:xfrm>
          <a:off x="922000" y="19015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{919DF699-4D99-49F0-9B91-35F9E1D75A8B}</a:tableStyleId>
              </a:tblPr>
              <a:tblGrid>
                <a:gridCol w="1819025"/>
                <a:gridCol w="1819025"/>
                <a:gridCol w="1819025"/>
                <a:gridCol w="1819025"/>
              </a:tblGrid>
              <a:tr h="325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A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B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C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</a:tr>
              <a:tr h="676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Yellow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10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20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7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B6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6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Blue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30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15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10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763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Raleway Light"/>
                          <a:ea typeface="Raleway Light"/>
                          <a:cs typeface="Raleway Light"/>
                          <a:sym typeface="Raleway Light"/>
                        </a:rPr>
                        <a:t>Orange</a:t>
                      </a:r>
                      <a:endParaRPr>
                        <a:solidFill>
                          <a:schemeClr val="dk1"/>
                        </a:solidFill>
                        <a:latin typeface="Raleway Light"/>
                        <a:ea typeface="Raleway Light"/>
                        <a:cs typeface="Raleway Light"/>
                        <a:sym typeface="Raleway Light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5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24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  <a:latin typeface="Raleway ExtraBold"/>
                          <a:ea typeface="Raleway ExtraBold"/>
                          <a:cs typeface="Raleway ExtraBold"/>
                          <a:sym typeface="Raleway ExtraBold"/>
                        </a:rPr>
                        <a:t>16</a:t>
                      </a:r>
                      <a:endParaRPr sz="1800">
                        <a:solidFill>
                          <a:schemeClr val="dk1"/>
                        </a:solidFill>
                        <a:latin typeface="Raleway ExtraBold"/>
                        <a:ea typeface="Raleway ExtraBold"/>
                        <a:cs typeface="Raleway ExtraBold"/>
                        <a:sym typeface="Raleway ExtraBold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accen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B6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10" name="Google Shape;210;p2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11" name="Google Shape;211;p25"/>
          <p:cNvGrpSpPr/>
          <p:nvPr/>
        </p:nvGrpSpPr>
        <p:grpSpPr>
          <a:xfrm>
            <a:off x="8089119" y="319162"/>
            <a:ext cx="728350" cy="743348"/>
            <a:chOff x="3955900" y="2984500"/>
            <a:chExt cx="414000" cy="422525"/>
          </a:xfrm>
        </p:grpSpPr>
        <p:sp>
          <p:nvSpPr>
            <p:cNvPr id="212" name="Google Shape;212;p25"/>
            <p:cNvSpPr/>
            <p:nvPr/>
          </p:nvSpPr>
          <p:spPr>
            <a:xfrm>
              <a:off x="3955900" y="2984500"/>
              <a:ext cx="315700" cy="315675"/>
            </a:xfrm>
            <a:custGeom>
              <a:rect b="b" l="l" r="r" t="t"/>
              <a:pathLst>
                <a:path extrusionOk="0" h="12627" w="12628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Google Shape;213;p25"/>
            <p:cNvSpPr/>
            <p:nvPr/>
          </p:nvSpPr>
          <p:spPr>
            <a:xfrm>
              <a:off x="3992525" y="3021125"/>
              <a:ext cx="242425" cy="242425"/>
            </a:xfrm>
            <a:custGeom>
              <a:rect b="b" l="l" r="r" t="t"/>
              <a:pathLst>
                <a:path extrusionOk="0" h="9697" w="9697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Google Shape;214;p25"/>
            <p:cNvSpPr/>
            <p:nvPr/>
          </p:nvSpPr>
          <p:spPr>
            <a:xfrm>
              <a:off x="4215400" y="3253150"/>
              <a:ext cx="154500" cy="153875"/>
            </a:xfrm>
            <a:custGeom>
              <a:rect b="b" l="l" r="r" t="t"/>
              <a:pathLst>
                <a:path extrusionOk="0" h="6155" w="618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6"/>
          <p:cNvSpPr/>
          <p:nvPr/>
        </p:nvSpPr>
        <p:spPr>
          <a:xfrm>
            <a:off x="920500" y="910900"/>
            <a:ext cx="7665244" cy="3651553"/>
          </a:xfrm>
          <a:custGeom>
            <a:rect b="b" l="l" r="r" t="t"/>
            <a:pathLst>
              <a:path extrusionOk="0" h="136125" w="28575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6"/>
          <p:cNvSpPr txBox="1"/>
          <p:nvPr>
            <p:ph idx="4294967295" type="title"/>
          </p:nvPr>
        </p:nvSpPr>
        <p:spPr>
          <a:xfrm>
            <a:off x="464800" y="4345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Maps</a:t>
            </a:r>
            <a:endParaRPr sz="3600"/>
          </a:p>
        </p:txBody>
      </p:sp>
      <p:sp>
        <p:nvSpPr>
          <p:cNvPr id="221" name="Google Shape;221;p26"/>
          <p:cNvSpPr/>
          <p:nvPr/>
        </p:nvSpPr>
        <p:spPr>
          <a:xfrm>
            <a:off x="2290650" y="1678100"/>
            <a:ext cx="796200" cy="202500"/>
          </a:xfrm>
          <a:prstGeom prst="wedgeRectCallout">
            <a:avLst>
              <a:gd fmla="val -21428" name="adj1"/>
              <a:gd fmla="val 84287" name="adj2"/>
            </a:avLst>
          </a:prstGeom>
          <a:solidFill>
            <a:srgbClr val="4343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FFFFFF"/>
                </a:solidFill>
                <a:latin typeface="Raleway Light"/>
                <a:ea typeface="Raleway Light"/>
                <a:cs typeface="Raleway Light"/>
                <a:sym typeface="Raleway Light"/>
              </a:rPr>
              <a:t>our office</a:t>
            </a:r>
            <a:endParaRPr sz="1000">
              <a:solidFill>
                <a:srgbClr val="FFFFFF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22" name="Google Shape;222;p2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23" name="Google Shape;223;p26"/>
          <p:cNvGrpSpPr/>
          <p:nvPr/>
        </p:nvGrpSpPr>
        <p:grpSpPr>
          <a:xfrm>
            <a:off x="8073445" y="369819"/>
            <a:ext cx="759617" cy="641865"/>
            <a:chOff x="3918650" y="293075"/>
            <a:chExt cx="488500" cy="412775"/>
          </a:xfrm>
        </p:grpSpPr>
        <p:sp>
          <p:nvSpPr>
            <p:cNvPr id="224" name="Google Shape;224;p26"/>
            <p:cNvSpPr/>
            <p:nvPr/>
          </p:nvSpPr>
          <p:spPr>
            <a:xfrm>
              <a:off x="4085350" y="293675"/>
              <a:ext cx="154500" cy="412175"/>
            </a:xfrm>
            <a:custGeom>
              <a:rect b="b" l="l" r="r" t="t"/>
              <a:pathLst>
                <a:path extrusionOk="0" h="16487" w="618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26"/>
            <p:cNvSpPr/>
            <p:nvPr/>
          </p:nvSpPr>
          <p:spPr>
            <a:xfrm>
              <a:off x="3918650" y="293075"/>
              <a:ext cx="153900" cy="407275"/>
            </a:xfrm>
            <a:custGeom>
              <a:rect b="b" l="l" r="r" t="t"/>
              <a:pathLst>
                <a:path extrusionOk="0" h="16291" w="6156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26"/>
            <p:cNvSpPr/>
            <p:nvPr/>
          </p:nvSpPr>
          <p:spPr>
            <a:xfrm>
              <a:off x="4253250" y="298550"/>
              <a:ext cx="153900" cy="406675"/>
            </a:xfrm>
            <a:custGeom>
              <a:rect b="b" l="l" r="r" t="t"/>
              <a:pathLst>
                <a:path extrusionOk="0" h="16267" w="6156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7" name="Google Shape;227;p26"/>
          <p:cNvSpPr/>
          <p:nvPr/>
        </p:nvSpPr>
        <p:spPr>
          <a:xfrm>
            <a:off x="1476375" y="2088700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6"/>
          <p:cNvSpPr/>
          <p:nvPr/>
        </p:nvSpPr>
        <p:spPr>
          <a:xfrm>
            <a:off x="3125575" y="3615425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6"/>
          <p:cNvSpPr/>
          <p:nvPr/>
        </p:nvSpPr>
        <p:spPr>
          <a:xfrm>
            <a:off x="4101175" y="1910425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6"/>
          <p:cNvSpPr/>
          <p:nvPr/>
        </p:nvSpPr>
        <p:spPr>
          <a:xfrm>
            <a:off x="4791075" y="3920225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6"/>
          <p:cNvSpPr/>
          <p:nvPr/>
        </p:nvSpPr>
        <p:spPr>
          <a:xfrm>
            <a:off x="6773650" y="2398950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26"/>
          <p:cNvSpPr/>
          <p:nvPr/>
        </p:nvSpPr>
        <p:spPr>
          <a:xfrm>
            <a:off x="7388675" y="3966475"/>
            <a:ext cx="102000" cy="102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7"/>
          <p:cNvSpPr txBox="1"/>
          <p:nvPr>
            <p:ph idx="4294967295" type="ctrTitle"/>
          </p:nvPr>
        </p:nvSpPr>
        <p:spPr>
          <a:xfrm>
            <a:off x="685800" y="1507142"/>
            <a:ext cx="77724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1"/>
                </a:solidFill>
              </a:rPr>
              <a:t>89,526,124</a:t>
            </a:r>
            <a:endParaRPr sz="9600">
              <a:solidFill>
                <a:schemeClr val="accent1"/>
              </a:solidFill>
            </a:endParaRPr>
          </a:p>
        </p:txBody>
      </p:sp>
      <p:sp>
        <p:nvSpPr>
          <p:cNvPr id="238" name="Google Shape;238;p27"/>
          <p:cNvSpPr txBox="1"/>
          <p:nvPr>
            <p:ph idx="4294967295" type="subTitle"/>
          </p:nvPr>
        </p:nvSpPr>
        <p:spPr>
          <a:xfrm>
            <a:off x="685800" y="29162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Whoa! That’s a big number, aren’t you proud?</a:t>
            </a:r>
            <a:endParaRPr/>
          </a:p>
        </p:txBody>
      </p:sp>
      <p:sp>
        <p:nvSpPr>
          <p:cNvPr id="239" name="Google Shape;239;p2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40" name="Google Shape;240;p27"/>
          <p:cNvGrpSpPr/>
          <p:nvPr/>
        </p:nvGrpSpPr>
        <p:grpSpPr>
          <a:xfrm>
            <a:off x="8056529" y="173652"/>
            <a:ext cx="793438" cy="1034192"/>
            <a:chOff x="2624850" y="4296000"/>
            <a:chExt cx="380400" cy="495825"/>
          </a:xfrm>
        </p:grpSpPr>
        <p:sp>
          <p:nvSpPr>
            <p:cNvPr id="241" name="Google Shape;241;p27"/>
            <p:cNvSpPr/>
            <p:nvPr/>
          </p:nvSpPr>
          <p:spPr>
            <a:xfrm>
              <a:off x="2845875" y="4296000"/>
              <a:ext cx="126425" cy="125800"/>
            </a:xfrm>
            <a:custGeom>
              <a:rect b="b" l="l" r="r" t="t"/>
              <a:pathLst>
                <a:path extrusionOk="0" h="5032" w="5057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27"/>
            <p:cNvSpPr/>
            <p:nvPr/>
          </p:nvSpPr>
          <p:spPr>
            <a:xfrm>
              <a:off x="2635850" y="4316150"/>
              <a:ext cx="369400" cy="475675"/>
            </a:xfrm>
            <a:custGeom>
              <a:rect b="b" l="l" r="r" t="t"/>
              <a:pathLst>
                <a:path extrusionOk="0" h="19027" w="14776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27"/>
            <p:cNvSpPr/>
            <p:nvPr/>
          </p:nvSpPr>
          <p:spPr>
            <a:xfrm>
              <a:off x="2624850" y="4357675"/>
              <a:ext cx="171600" cy="171600"/>
            </a:xfrm>
            <a:custGeom>
              <a:rect b="b" l="l" r="r" t="t"/>
              <a:pathLst>
                <a:path extrusionOk="0" h="6864" w="6864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8"/>
          <p:cNvSpPr txBox="1"/>
          <p:nvPr>
            <p:ph idx="4294967295" type="ctrTitle"/>
          </p:nvPr>
        </p:nvSpPr>
        <p:spPr>
          <a:xfrm>
            <a:off x="972175" y="648000"/>
            <a:ext cx="71997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89,526,124$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249" name="Google Shape;249;p28"/>
          <p:cNvSpPr txBox="1"/>
          <p:nvPr>
            <p:ph idx="4294967295" type="subTitle"/>
          </p:nvPr>
        </p:nvSpPr>
        <p:spPr>
          <a:xfrm>
            <a:off x="972175" y="1258908"/>
            <a:ext cx="71997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That’s a lot of money</a:t>
            </a:r>
            <a:endParaRPr sz="2400"/>
          </a:p>
        </p:txBody>
      </p:sp>
      <p:sp>
        <p:nvSpPr>
          <p:cNvPr id="250" name="Google Shape;250;p28"/>
          <p:cNvSpPr txBox="1"/>
          <p:nvPr>
            <p:ph idx="4294967295" type="ctrTitle"/>
          </p:nvPr>
        </p:nvSpPr>
        <p:spPr>
          <a:xfrm>
            <a:off x="972175" y="3276894"/>
            <a:ext cx="71997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100%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251" name="Google Shape;251;p28"/>
          <p:cNvSpPr txBox="1"/>
          <p:nvPr>
            <p:ph idx="4294967295" type="subTitle"/>
          </p:nvPr>
        </p:nvSpPr>
        <p:spPr>
          <a:xfrm>
            <a:off x="972175" y="3887801"/>
            <a:ext cx="71997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Total success!</a:t>
            </a:r>
            <a:endParaRPr sz="2400"/>
          </a:p>
        </p:txBody>
      </p:sp>
      <p:sp>
        <p:nvSpPr>
          <p:cNvPr id="252" name="Google Shape;252;p28"/>
          <p:cNvSpPr txBox="1"/>
          <p:nvPr>
            <p:ph idx="4294967295" type="ctrTitle"/>
          </p:nvPr>
        </p:nvSpPr>
        <p:spPr>
          <a:xfrm>
            <a:off x="972175" y="1962447"/>
            <a:ext cx="7199700" cy="89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solidFill>
                  <a:srgbClr val="FFFFFF"/>
                </a:solidFill>
              </a:rPr>
              <a:t>185,244 users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253" name="Google Shape;253;p28"/>
          <p:cNvSpPr txBox="1"/>
          <p:nvPr>
            <p:ph idx="4294967295" type="subTitle"/>
          </p:nvPr>
        </p:nvSpPr>
        <p:spPr>
          <a:xfrm>
            <a:off x="972175" y="2573355"/>
            <a:ext cx="7199700" cy="4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And a lot of users</a:t>
            </a:r>
            <a:endParaRPr sz="2400"/>
          </a:p>
        </p:txBody>
      </p:sp>
      <p:sp>
        <p:nvSpPr>
          <p:cNvPr id="254" name="Google Shape;254;p2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5" name="Google Shape;255;p28"/>
          <p:cNvGrpSpPr/>
          <p:nvPr/>
        </p:nvGrpSpPr>
        <p:grpSpPr>
          <a:xfrm>
            <a:off x="8056529" y="173652"/>
            <a:ext cx="793438" cy="1034192"/>
            <a:chOff x="2624850" y="4296000"/>
            <a:chExt cx="380400" cy="495825"/>
          </a:xfrm>
        </p:grpSpPr>
        <p:sp>
          <p:nvSpPr>
            <p:cNvPr id="256" name="Google Shape;256;p28"/>
            <p:cNvSpPr/>
            <p:nvPr/>
          </p:nvSpPr>
          <p:spPr>
            <a:xfrm>
              <a:off x="2845875" y="4296000"/>
              <a:ext cx="126425" cy="125800"/>
            </a:xfrm>
            <a:custGeom>
              <a:rect b="b" l="l" r="r" t="t"/>
              <a:pathLst>
                <a:path extrusionOk="0" h="5032" w="5057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2635850" y="4316150"/>
              <a:ext cx="369400" cy="475675"/>
            </a:xfrm>
            <a:custGeom>
              <a:rect b="b" l="l" r="r" t="t"/>
              <a:pathLst>
                <a:path extrusionOk="0" h="19027" w="14776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p28"/>
            <p:cNvSpPr/>
            <p:nvPr/>
          </p:nvSpPr>
          <p:spPr>
            <a:xfrm>
              <a:off x="2624850" y="4357675"/>
              <a:ext cx="171600" cy="171600"/>
            </a:xfrm>
            <a:custGeom>
              <a:rect b="b" l="l" r="r" t="t"/>
              <a:pathLst>
                <a:path extrusionOk="0" h="6864" w="6864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9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process is </a:t>
            </a:r>
            <a:r>
              <a:rPr lang="en">
                <a:solidFill>
                  <a:schemeClr val="accent1"/>
                </a:solidFill>
              </a:rPr>
              <a:t>easy</a:t>
            </a:r>
            <a:endParaRPr>
              <a:solidFill>
                <a:schemeClr val="accent1"/>
              </a:solidFill>
            </a:endParaRPr>
          </a:p>
        </p:txBody>
      </p:sp>
      <p:sp>
        <p:nvSpPr>
          <p:cNvPr id="264" name="Google Shape;264;p2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5" name="Google Shape;265;p29"/>
          <p:cNvSpPr/>
          <p:nvPr/>
        </p:nvSpPr>
        <p:spPr>
          <a:xfrm>
            <a:off x="2164963" y="3238713"/>
            <a:ext cx="594300" cy="36900"/>
          </a:xfrm>
          <a:prstGeom prst="roundRect">
            <a:avLst>
              <a:gd fmla="val 50000" name="adj"/>
            </a:avLst>
          </a:prstGeom>
          <a:solidFill>
            <a:srgbClr val="FFB600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1151886" y="2947750"/>
            <a:ext cx="594300" cy="594300"/>
          </a:xfrm>
          <a:prstGeom prst="ellipse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67" name="Google Shape;267;p29"/>
          <p:cNvSpPr txBox="1"/>
          <p:nvPr/>
        </p:nvSpPr>
        <p:spPr>
          <a:xfrm>
            <a:off x="1230636" y="3108924"/>
            <a:ext cx="436800" cy="3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100"/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first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68" name="Google Shape;268;p29"/>
          <p:cNvSpPr txBox="1"/>
          <p:nvPr/>
        </p:nvSpPr>
        <p:spPr>
          <a:xfrm>
            <a:off x="594488" y="3499125"/>
            <a:ext cx="1709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Lorem Ipsum</a:t>
            </a:r>
            <a:endParaRPr sz="1000">
              <a:solidFill>
                <a:srgbClr val="434343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69" name="Google Shape;269;p29"/>
          <p:cNvSpPr txBox="1"/>
          <p:nvPr/>
        </p:nvSpPr>
        <p:spPr>
          <a:xfrm>
            <a:off x="571536" y="3955927"/>
            <a:ext cx="1755000" cy="7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Lorem ipsum dolor sit amet, consectetur adipiscing.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0" name="Google Shape;270;p29"/>
          <p:cNvSpPr/>
          <p:nvPr/>
        </p:nvSpPr>
        <p:spPr>
          <a:xfrm>
            <a:off x="3256823" y="2947750"/>
            <a:ext cx="594300" cy="594300"/>
          </a:xfrm>
          <a:prstGeom prst="ellipse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1" name="Google Shape;271;p29"/>
          <p:cNvSpPr txBox="1"/>
          <p:nvPr/>
        </p:nvSpPr>
        <p:spPr>
          <a:xfrm>
            <a:off x="2699425" y="3499125"/>
            <a:ext cx="1709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Sit Amet</a:t>
            </a:r>
            <a:endParaRPr sz="1000">
              <a:solidFill>
                <a:srgbClr val="434343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72" name="Google Shape;272;p29"/>
          <p:cNvSpPr txBox="1"/>
          <p:nvPr/>
        </p:nvSpPr>
        <p:spPr>
          <a:xfrm>
            <a:off x="2699423" y="3955927"/>
            <a:ext cx="1709100" cy="7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Lorem ipsum dolor sit amet, consectetur adipiscing.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3" name="Google Shape;273;p29"/>
          <p:cNvSpPr txBox="1"/>
          <p:nvPr/>
        </p:nvSpPr>
        <p:spPr>
          <a:xfrm>
            <a:off x="3256826" y="3108925"/>
            <a:ext cx="594300" cy="3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100"/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second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4" name="Google Shape;274;p29"/>
          <p:cNvSpPr/>
          <p:nvPr/>
        </p:nvSpPr>
        <p:spPr>
          <a:xfrm>
            <a:off x="5338808" y="2947750"/>
            <a:ext cx="594300" cy="594300"/>
          </a:xfrm>
          <a:prstGeom prst="ellipse">
            <a:avLst/>
          </a:prstGeom>
          <a:noFill/>
          <a:ln cap="flat" cmpd="sng" w="3810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5" name="Google Shape;275;p29"/>
          <p:cNvSpPr txBox="1"/>
          <p:nvPr/>
        </p:nvSpPr>
        <p:spPr>
          <a:xfrm>
            <a:off x="4781413" y="3499125"/>
            <a:ext cx="1709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Donec Ultrices</a:t>
            </a:r>
            <a:endParaRPr sz="1000">
              <a:solidFill>
                <a:srgbClr val="434343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76" name="Google Shape;276;p29"/>
          <p:cNvSpPr txBox="1"/>
          <p:nvPr/>
        </p:nvSpPr>
        <p:spPr>
          <a:xfrm>
            <a:off x="4781408" y="3955925"/>
            <a:ext cx="1709100" cy="7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Lorem ipsum dolor sit amet, consectetur adipiscing. 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7" name="Google Shape;277;p29"/>
          <p:cNvSpPr txBox="1"/>
          <p:nvPr/>
        </p:nvSpPr>
        <p:spPr>
          <a:xfrm>
            <a:off x="5417558" y="3108924"/>
            <a:ext cx="436800" cy="3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100"/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third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8" name="Google Shape;278;p29"/>
          <p:cNvSpPr/>
          <p:nvPr/>
        </p:nvSpPr>
        <p:spPr>
          <a:xfrm>
            <a:off x="7420786" y="2947750"/>
            <a:ext cx="594300" cy="594300"/>
          </a:xfrm>
          <a:prstGeom prst="ellipse">
            <a:avLst/>
          </a:prstGeom>
          <a:noFill/>
          <a:ln cap="flat" cmpd="sng" w="38100">
            <a:solidFill>
              <a:srgbClr val="D9D9D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79" name="Google Shape;279;p29"/>
          <p:cNvSpPr txBox="1"/>
          <p:nvPr/>
        </p:nvSpPr>
        <p:spPr>
          <a:xfrm>
            <a:off x="6863388" y="3499125"/>
            <a:ext cx="17091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Litora</a:t>
            </a:r>
            <a:endParaRPr sz="1000">
              <a:solidFill>
                <a:srgbClr val="434343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  <p:sp>
        <p:nvSpPr>
          <p:cNvPr id="280" name="Google Shape;280;p29"/>
          <p:cNvSpPr txBox="1"/>
          <p:nvPr/>
        </p:nvSpPr>
        <p:spPr>
          <a:xfrm>
            <a:off x="6863386" y="3955927"/>
            <a:ext cx="1709100" cy="7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Lorem ipsum dolor sit amet, consectetur adipiscing.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81" name="Google Shape;281;p29"/>
          <p:cNvSpPr txBox="1"/>
          <p:nvPr/>
        </p:nvSpPr>
        <p:spPr>
          <a:xfrm>
            <a:off x="7499536" y="3108924"/>
            <a:ext cx="436800" cy="32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SzPts val="1100"/>
              <a:buNone/>
            </a:pPr>
            <a:r>
              <a:rPr lang="en" sz="8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last</a:t>
            </a:r>
            <a:endParaRPr sz="8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82" name="Google Shape;282;p29"/>
          <p:cNvSpPr/>
          <p:nvPr/>
        </p:nvSpPr>
        <p:spPr>
          <a:xfrm>
            <a:off x="4337175" y="3238713"/>
            <a:ext cx="594300" cy="369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283" name="Google Shape;283;p29"/>
          <p:cNvSpPr/>
          <p:nvPr/>
        </p:nvSpPr>
        <p:spPr>
          <a:xfrm>
            <a:off x="6419150" y="3238713"/>
            <a:ext cx="594300" cy="36900"/>
          </a:xfrm>
          <a:prstGeom prst="roundRect">
            <a:avLst>
              <a:gd fmla="val 50000" name="adj"/>
            </a:avLst>
          </a:prstGeom>
          <a:solidFill>
            <a:srgbClr val="D9D9D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grpSp>
        <p:nvGrpSpPr>
          <p:cNvPr id="284" name="Google Shape;284;p29"/>
          <p:cNvGrpSpPr/>
          <p:nvPr/>
        </p:nvGrpSpPr>
        <p:grpSpPr>
          <a:xfrm>
            <a:off x="7964730" y="329098"/>
            <a:ext cx="977040" cy="722851"/>
            <a:chOff x="5255200" y="3006475"/>
            <a:chExt cx="511700" cy="378575"/>
          </a:xfrm>
        </p:grpSpPr>
        <p:sp>
          <p:nvSpPr>
            <p:cNvPr id="285" name="Google Shape;285;p29"/>
            <p:cNvSpPr/>
            <p:nvPr/>
          </p:nvSpPr>
          <p:spPr>
            <a:xfrm>
              <a:off x="5255200" y="3006475"/>
              <a:ext cx="349900" cy="349875"/>
            </a:xfrm>
            <a:custGeom>
              <a:rect b="b" l="l" r="r" t="t"/>
              <a:pathLst>
                <a:path extrusionOk="0" h="13995" w="13996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29"/>
            <p:cNvSpPr/>
            <p:nvPr/>
          </p:nvSpPr>
          <p:spPr>
            <a:xfrm>
              <a:off x="5567825" y="3185975"/>
              <a:ext cx="199075" cy="199075"/>
            </a:xfrm>
            <a:custGeom>
              <a:rect b="b" l="l" r="r" t="t"/>
              <a:pathLst>
                <a:path extrusionOk="0" h="7963" w="7963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0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Let’s </a:t>
            </a:r>
            <a:r>
              <a:rPr lang="en" sz="3600">
                <a:solidFill>
                  <a:schemeClr val="accent1"/>
                </a:solidFill>
              </a:rPr>
              <a:t>review</a:t>
            </a:r>
            <a:r>
              <a:rPr lang="en" sz="3600"/>
              <a:t> some concepts</a:t>
            </a:r>
            <a:endParaRPr sz="3600"/>
          </a:p>
        </p:txBody>
      </p:sp>
      <p:sp>
        <p:nvSpPr>
          <p:cNvPr id="292" name="Google Shape;292;p30"/>
          <p:cNvSpPr txBox="1"/>
          <p:nvPr>
            <p:ph idx="1" type="body"/>
          </p:nvPr>
        </p:nvSpPr>
        <p:spPr>
          <a:xfrm>
            <a:off x="922000" y="16257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93" name="Google Shape;293;p30"/>
          <p:cNvSpPr txBox="1"/>
          <p:nvPr>
            <p:ph idx="2" type="body"/>
          </p:nvPr>
        </p:nvSpPr>
        <p:spPr>
          <a:xfrm>
            <a:off x="3373776" y="16257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94" name="Google Shape;294;p30"/>
          <p:cNvSpPr txBox="1"/>
          <p:nvPr>
            <p:ph idx="3" type="body"/>
          </p:nvPr>
        </p:nvSpPr>
        <p:spPr>
          <a:xfrm>
            <a:off x="5825552" y="16257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95" name="Google Shape;295;p3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6" name="Google Shape;296;p30"/>
          <p:cNvSpPr txBox="1"/>
          <p:nvPr>
            <p:ph idx="1" type="body"/>
          </p:nvPr>
        </p:nvSpPr>
        <p:spPr>
          <a:xfrm>
            <a:off x="922000" y="30735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gold, butter and ripe lemons. In the spectrum of visible light, yellow is found between green and orange.</a:t>
            </a:r>
            <a:endParaRPr sz="1200"/>
          </a:p>
        </p:txBody>
      </p:sp>
      <p:sp>
        <p:nvSpPr>
          <p:cNvPr id="297" name="Google Shape;297;p30"/>
          <p:cNvSpPr txBox="1"/>
          <p:nvPr>
            <p:ph idx="2" type="body"/>
          </p:nvPr>
        </p:nvSpPr>
        <p:spPr>
          <a:xfrm>
            <a:off x="3373776" y="30735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colour of the clear sky and the deep sea. It is located between violet and green on the optical spectrum.</a:t>
            </a:r>
            <a:endParaRPr sz="1200"/>
          </a:p>
        </p:txBody>
      </p:sp>
      <p:sp>
        <p:nvSpPr>
          <p:cNvPr id="298" name="Google Shape;298;p30"/>
          <p:cNvSpPr txBox="1"/>
          <p:nvPr>
            <p:ph idx="3" type="body"/>
          </p:nvPr>
        </p:nvSpPr>
        <p:spPr>
          <a:xfrm>
            <a:off x="5825552" y="3073500"/>
            <a:ext cx="2332200" cy="148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/>
              <a:t>Is the color of blood, and because of this it has historically been associated with sacrifice, danger and courage. 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grpSp>
        <p:nvGrpSpPr>
          <p:cNvPr id="299" name="Google Shape;299;p30"/>
          <p:cNvGrpSpPr/>
          <p:nvPr/>
        </p:nvGrpSpPr>
        <p:grpSpPr>
          <a:xfrm>
            <a:off x="8054838" y="308799"/>
            <a:ext cx="796168" cy="763718"/>
            <a:chOff x="5241175" y="4959100"/>
            <a:chExt cx="539775" cy="517775"/>
          </a:xfrm>
        </p:grpSpPr>
        <p:sp>
          <p:nvSpPr>
            <p:cNvPr id="300" name="Google Shape;300;p30"/>
            <p:cNvSpPr/>
            <p:nvPr/>
          </p:nvSpPr>
          <p:spPr>
            <a:xfrm>
              <a:off x="5575150" y="4959100"/>
              <a:ext cx="161225" cy="178300"/>
            </a:xfrm>
            <a:custGeom>
              <a:rect b="b" l="l" r="r" t="t"/>
              <a:pathLst>
                <a:path extrusionOk="0" h="7132" w="6449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1" name="Google Shape;301;p30"/>
            <p:cNvSpPr/>
            <p:nvPr/>
          </p:nvSpPr>
          <p:spPr>
            <a:xfrm>
              <a:off x="5330925" y="4985350"/>
              <a:ext cx="128250" cy="148400"/>
            </a:xfrm>
            <a:custGeom>
              <a:rect b="b" l="l" r="r" t="t"/>
              <a:pathLst>
                <a:path extrusionOk="0" h="5936" w="513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2" name="Google Shape;302;p30"/>
            <p:cNvSpPr/>
            <p:nvPr/>
          </p:nvSpPr>
          <p:spPr>
            <a:xfrm>
              <a:off x="5241175" y="5241175"/>
              <a:ext cx="180125" cy="109325"/>
            </a:xfrm>
            <a:custGeom>
              <a:rect b="b" l="l" r="r" t="t"/>
              <a:pathLst>
                <a:path extrusionOk="0" h="4373" w="7205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30"/>
            <p:cNvSpPr/>
            <p:nvPr/>
          </p:nvSpPr>
          <p:spPr>
            <a:xfrm>
              <a:off x="5461575" y="5316900"/>
              <a:ext cx="89175" cy="159975"/>
            </a:xfrm>
            <a:custGeom>
              <a:rect b="b" l="l" r="r" t="t"/>
              <a:pathLst>
                <a:path extrusionOk="0" h="6399" w="3567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30"/>
            <p:cNvSpPr/>
            <p:nvPr/>
          </p:nvSpPr>
          <p:spPr>
            <a:xfrm>
              <a:off x="5619100" y="5194175"/>
              <a:ext cx="161850" cy="89775"/>
            </a:xfrm>
            <a:custGeom>
              <a:rect b="b" l="l" r="r" t="t"/>
              <a:pathLst>
                <a:path extrusionOk="0" h="3591" w="6474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30"/>
            <p:cNvSpPr/>
            <p:nvPr/>
          </p:nvSpPr>
          <p:spPr>
            <a:xfrm>
              <a:off x="5420075" y="5116000"/>
              <a:ext cx="189300" cy="189925"/>
            </a:xfrm>
            <a:custGeom>
              <a:rect b="b" l="l" r="r" t="t"/>
              <a:pathLst>
                <a:path extrusionOk="0" h="7597" w="7572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31"/>
          <p:cNvSpPr txBox="1"/>
          <p:nvPr>
            <p:ph idx="1" type="body"/>
          </p:nvPr>
        </p:nvSpPr>
        <p:spPr>
          <a:xfrm>
            <a:off x="457200" y="42539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en"/>
              <a:t>You can insert graphs from Excel or Google Sheets</a:t>
            </a:r>
            <a:endParaRPr/>
          </a:p>
        </p:txBody>
      </p:sp>
      <p:sp>
        <p:nvSpPr>
          <p:cNvPr id="311" name="Google Shape;311;p3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cxnSp>
        <p:nvCxnSpPr>
          <p:cNvPr id="312" name="Google Shape;312;p31"/>
          <p:cNvCxnSpPr/>
          <p:nvPr/>
        </p:nvCxnSpPr>
        <p:spPr>
          <a:xfrm>
            <a:off x="952500" y="1074701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3" name="Google Shape;313;p31"/>
          <p:cNvCxnSpPr/>
          <p:nvPr/>
        </p:nvCxnSpPr>
        <p:spPr>
          <a:xfrm>
            <a:off x="952500" y="1784183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4" name="Google Shape;314;p31"/>
          <p:cNvCxnSpPr/>
          <p:nvPr/>
        </p:nvCxnSpPr>
        <p:spPr>
          <a:xfrm>
            <a:off x="952500" y="2493664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5" name="Google Shape;315;p31"/>
          <p:cNvCxnSpPr/>
          <p:nvPr/>
        </p:nvCxnSpPr>
        <p:spPr>
          <a:xfrm>
            <a:off x="952500" y="320314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16" name="Google Shape;316;p31"/>
          <p:cNvCxnSpPr/>
          <p:nvPr/>
        </p:nvCxnSpPr>
        <p:spPr>
          <a:xfrm>
            <a:off x="952500" y="3934526"/>
            <a:ext cx="7239000" cy="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17" name="Google Shape;317;p31"/>
          <p:cNvSpPr txBox="1"/>
          <p:nvPr/>
        </p:nvSpPr>
        <p:spPr>
          <a:xfrm>
            <a:off x="952500" y="915950"/>
            <a:ext cx="364500" cy="30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4000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3000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2000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1000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4400"/>
              </a:spcBef>
              <a:spcAft>
                <a:spcPts val="440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0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318" name="Google Shape;318;p31"/>
          <p:cNvSpPr/>
          <p:nvPr/>
        </p:nvSpPr>
        <p:spPr>
          <a:xfrm>
            <a:off x="1572782" y="2380937"/>
            <a:ext cx="233700" cy="1553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9" name="Google Shape;319;p31"/>
          <p:cNvSpPr/>
          <p:nvPr/>
        </p:nvSpPr>
        <p:spPr>
          <a:xfrm>
            <a:off x="1887026" y="1986874"/>
            <a:ext cx="233700" cy="19479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31"/>
          <p:cNvSpPr/>
          <p:nvPr/>
        </p:nvSpPr>
        <p:spPr>
          <a:xfrm>
            <a:off x="2201270" y="2493664"/>
            <a:ext cx="233700" cy="1441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1"/>
          <p:cNvSpPr/>
          <p:nvPr/>
        </p:nvSpPr>
        <p:spPr>
          <a:xfrm>
            <a:off x="3325786" y="2694727"/>
            <a:ext cx="233700" cy="1239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31"/>
          <p:cNvSpPr/>
          <p:nvPr/>
        </p:nvSpPr>
        <p:spPr>
          <a:xfrm>
            <a:off x="3640031" y="2096344"/>
            <a:ext cx="233700" cy="1838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1"/>
          <p:cNvSpPr/>
          <p:nvPr/>
        </p:nvSpPr>
        <p:spPr>
          <a:xfrm>
            <a:off x="3954275" y="1229025"/>
            <a:ext cx="233700" cy="270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31"/>
          <p:cNvSpPr/>
          <p:nvPr/>
        </p:nvSpPr>
        <p:spPr>
          <a:xfrm>
            <a:off x="5078791" y="2140120"/>
            <a:ext cx="233700" cy="1794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31"/>
          <p:cNvSpPr/>
          <p:nvPr/>
        </p:nvSpPr>
        <p:spPr>
          <a:xfrm>
            <a:off x="5393035" y="1074577"/>
            <a:ext cx="233700" cy="2860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31"/>
          <p:cNvSpPr/>
          <p:nvPr/>
        </p:nvSpPr>
        <p:spPr>
          <a:xfrm>
            <a:off x="5707280" y="2322562"/>
            <a:ext cx="233700" cy="16119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7" name="Google Shape;327;p31"/>
          <p:cNvSpPr/>
          <p:nvPr/>
        </p:nvSpPr>
        <p:spPr>
          <a:xfrm>
            <a:off x="6831796" y="2753101"/>
            <a:ext cx="233700" cy="1181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31"/>
          <p:cNvSpPr/>
          <p:nvPr/>
        </p:nvSpPr>
        <p:spPr>
          <a:xfrm>
            <a:off x="7146040" y="1293620"/>
            <a:ext cx="233700" cy="2641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31"/>
          <p:cNvSpPr/>
          <p:nvPr/>
        </p:nvSpPr>
        <p:spPr>
          <a:xfrm>
            <a:off x="7460284" y="1607410"/>
            <a:ext cx="233700" cy="23274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30" name="Google Shape;330;p31"/>
          <p:cNvGrpSpPr/>
          <p:nvPr/>
        </p:nvGrpSpPr>
        <p:grpSpPr>
          <a:xfrm>
            <a:off x="8089130" y="310376"/>
            <a:ext cx="728350" cy="760421"/>
            <a:chOff x="3294650" y="3652450"/>
            <a:chExt cx="388350" cy="405450"/>
          </a:xfrm>
        </p:grpSpPr>
        <p:sp>
          <p:nvSpPr>
            <p:cNvPr id="331" name="Google Shape;331;p31"/>
            <p:cNvSpPr/>
            <p:nvPr/>
          </p:nvSpPr>
          <p:spPr>
            <a:xfrm>
              <a:off x="3294650" y="3681775"/>
              <a:ext cx="376150" cy="376125"/>
            </a:xfrm>
            <a:custGeom>
              <a:rect b="b" l="l" r="r" t="t"/>
              <a:pathLst>
                <a:path extrusionOk="0" h="15045" w="15046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2" name="Google Shape;332;p31"/>
            <p:cNvSpPr/>
            <p:nvPr/>
          </p:nvSpPr>
          <p:spPr>
            <a:xfrm>
              <a:off x="3494925" y="3760525"/>
              <a:ext cx="188075" cy="97100"/>
            </a:xfrm>
            <a:custGeom>
              <a:rect b="b" l="l" r="r" t="t"/>
              <a:pathLst>
                <a:path extrusionOk="0" h="3884" w="7523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3" name="Google Shape;333;p31"/>
            <p:cNvSpPr/>
            <p:nvPr/>
          </p:nvSpPr>
          <p:spPr>
            <a:xfrm>
              <a:off x="3494925" y="3652450"/>
              <a:ext cx="161200" cy="188100"/>
            </a:xfrm>
            <a:custGeom>
              <a:rect b="b" l="l" r="r" t="t"/>
              <a:pathLst>
                <a:path extrusionOk="0" h="7524" w="6448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4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Instructions for </a:t>
            </a:r>
            <a:r>
              <a:rPr lang="en" sz="4800">
                <a:solidFill>
                  <a:schemeClr val="accent1"/>
                </a:solidFill>
              </a:rPr>
              <a:t>use</a:t>
            </a:r>
            <a:endParaRPr sz="4800">
              <a:solidFill>
                <a:schemeClr val="accent1"/>
              </a:solidFill>
            </a:endParaRPr>
          </a:p>
        </p:txBody>
      </p:sp>
      <p:sp>
        <p:nvSpPr>
          <p:cNvPr id="72" name="Google Shape;72;p14"/>
          <p:cNvSpPr txBox="1"/>
          <p:nvPr>
            <p:ph idx="2" type="body"/>
          </p:nvPr>
        </p:nvSpPr>
        <p:spPr>
          <a:xfrm>
            <a:off x="4678681" y="1734976"/>
            <a:ext cx="3543300" cy="215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rgbClr val="434343"/>
                </a:solidFill>
              </a:rPr>
              <a:t>EDIT IN POWERPOINT®</a:t>
            </a:r>
            <a:endParaRPr sz="12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</a:rPr>
              <a:t>Click on the button under the presentation preview that says </a:t>
            </a:r>
            <a:r>
              <a:rPr b="1" lang="en" sz="1200">
                <a:solidFill>
                  <a:srgbClr val="434343"/>
                </a:solidFill>
              </a:rPr>
              <a:t>"Download as PowerPoint template"</a:t>
            </a:r>
            <a:r>
              <a:rPr lang="en" sz="1200">
                <a:solidFill>
                  <a:srgbClr val="434343"/>
                </a:solidFill>
              </a:rPr>
              <a:t>. You will get a .pptx file that you can edit in PowerPoint. </a:t>
            </a:r>
            <a:endParaRPr sz="12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</a:rPr>
              <a:t>Remember to download and install the fonts used in this presentation (you’ll find the links to the font files needed in the </a:t>
            </a:r>
            <a:r>
              <a:rPr lang="en" sz="1200" u="sng">
                <a:solidFill>
                  <a:srgbClr val="434343"/>
                </a:solidFill>
                <a:hlinkClick action="ppaction://hlinksldjump"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Presentation design slide</a:t>
            </a:r>
            <a:r>
              <a:rPr lang="en" sz="1200">
                <a:solidFill>
                  <a:srgbClr val="434343"/>
                </a:solidFill>
              </a:rPr>
              <a:t>)</a:t>
            </a:r>
            <a:endParaRPr sz="1200">
              <a:solidFill>
                <a:srgbClr val="434343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200">
              <a:solidFill>
                <a:srgbClr val="434343"/>
              </a:solidFill>
            </a:endParaRPr>
          </a:p>
        </p:txBody>
      </p:sp>
      <p:sp>
        <p:nvSpPr>
          <p:cNvPr id="73" name="Google Shape;73;p14"/>
          <p:cNvSpPr txBox="1"/>
          <p:nvPr>
            <p:ph idx="1" type="body"/>
          </p:nvPr>
        </p:nvSpPr>
        <p:spPr>
          <a:xfrm>
            <a:off x="922000" y="1734976"/>
            <a:ext cx="3543300" cy="215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/>
              <a:t>EDIT IN GOOGLE SLIDES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Click on the button under the presentation preview that says </a:t>
            </a:r>
            <a:r>
              <a:rPr b="1" lang="en" sz="1200"/>
              <a:t>"Use as Google Slides Theme"</a:t>
            </a:r>
            <a:r>
              <a:rPr lang="en" sz="1200"/>
              <a:t>.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You will get a copy of this document on your Google Drive and will be able to edit, add or delete slides.</a:t>
            </a:r>
            <a:endParaRPr sz="12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/>
              <a:t>You have to be signed in to your Google account.</a:t>
            </a:r>
            <a:endParaRPr/>
          </a:p>
        </p:txBody>
      </p:sp>
      <p:sp>
        <p:nvSpPr>
          <p:cNvPr id="74" name="Google Shape;74;p14"/>
          <p:cNvSpPr txBox="1"/>
          <p:nvPr>
            <p:ph idx="2" type="body"/>
          </p:nvPr>
        </p:nvSpPr>
        <p:spPr>
          <a:xfrm>
            <a:off x="922000" y="3905925"/>
            <a:ext cx="7299900" cy="77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accent1"/>
                </a:solidFill>
              </a:rPr>
              <a:t>More info on how to use this template at </a:t>
            </a:r>
            <a:r>
              <a:rPr b="1" lang="en" sz="12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www.slidescarnival.com/help-use-presentation-template</a:t>
            </a:r>
            <a:endParaRPr b="1" sz="12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accent1"/>
                </a:solidFill>
              </a:rPr>
              <a:t>This template is free to use under </a:t>
            </a:r>
            <a:r>
              <a:rPr lang="en" sz="1200" u="sng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Creative Commons Attribution license</a:t>
            </a:r>
            <a:r>
              <a:rPr lang="en" sz="1200">
                <a:solidFill>
                  <a:schemeClr val="accent1"/>
                </a:solidFill>
              </a:rPr>
              <a:t>. You can keep the Credits slide or mention SlidesCarnival and other resources used in a slide footer.</a:t>
            </a:r>
            <a:endParaRPr sz="12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accen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accent1"/>
              </a:solidFill>
            </a:endParaRPr>
          </a:p>
        </p:txBody>
      </p:sp>
      <p:sp>
        <p:nvSpPr>
          <p:cNvPr id="75" name="Google Shape;75;p1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76" name="Google Shape;76;p14"/>
          <p:cNvGrpSpPr/>
          <p:nvPr/>
        </p:nvGrpSpPr>
        <p:grpSpPr>
          <a:xfrm>
            <a:off x="8087089" y="356400"/>
            <a:ext cx="618316" cy="748360"/>
            <a:chOff x="584925" y="922575"/>
            <a:chExt cx="415200" cy="502525"/>
          </a:xfrm>
        </p:grpSpPr>
        <p:sp>
          <p:nvSpPr>
            <p:cNvPr id="77" name="Google Shape;77;p14"/>
            <p:cNvSpPr/>
            <p:nvPr/>
          </p:nvSpPr>
          <p:spPr>
            <a:xfrm>
              <a:off x="584925" y="961025"/>
              <a:ext cx="378575" cy="464075"/>
            </a:xfrm>
            <a:custGeom>
              <a:rect b="b" l="l" r="r" t="t"/>
              <a:pathLst>
                <a:path extrusionOk="0" h="18563" w="15143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621550" y="922575"/>
              <a:ext cx="378575" cy="464050"/>
            </a:xfrm>
            <a:custGeom>
              <a:rect b="b" l="l" r="r" t="t"/>
              <a:pathLst>
                <a:path extrusionOk="0" h="18562" w="15143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915850" y="922575"/>
              <a:ext cx="84275" cy="84275"/>
            </a:xfrm>
            <a:custGeom>
              <a:rect b="b" l="l" r="r" t="t"/>
              <a:pathLst>
                <a:path extrusionOk="0" h="3371" w="3371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2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9" name="Google Shape;339;p32"/>
          <p:cNvSpPr txBox="1"/>
          <p:nvPr>
            <p:ph idx="4294967295" type="body"/>
          </p:nvPr>
        </p:nvSpPr>
        <p:spPr>
          <a:xfrm>
            <a:off x="1353175" y="384350"/>
            <a:ext cx="2520900" cy="438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Mobile</a:t>
            </a:r>
            <a:r>
              <a:rPr lang="en" sz="36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 </a:t>
            </a:r>
            <a:r>
              <a:rPr lang="en" sz="3600">
                <a:latin typeface="Raleway ExtraBold"/>
                <a:ea typeface="Raleway ExtraBold"/>
                <a:cs typeface="Raleway ExtraBold"/>
                <a:sym typeface="Raleway ExtraBold"/>
              </a:rPr>
              <a:t>project</a:t>
            </a:r>
            <a:endParaRPr sz="3600">
              <a:latin typeface="Raleway ExtraBold"/>
              <a:ea typeface="Raleway ExtraBold"/>
              <a:cs typeface="Raleway ExtraBold"/>
              <a:sym typeface="Raleway ExtraBold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/>
              <a:t>Show and explain your web, app or software projects using these gadget templates.</a:t>
            </a:r>
            <a:endParaRPr sz="1400"/>
          </a:p>
        </p:txBody>
      </p:sp>
      <p:grpSp>
        <p:nvGrpSpPr>
          <p:cNvPr id="340" name="Google Shape;340;p32"/>
          <p:cNvGrpSpPr/>
          <p:nvPr/>
        </p:nvGrpSpPr>
        <p:grpSpPr>
          <a:xfrm>
            <a:off x="7864658" y="371176"/>
            <a:ext cx="896264" cy="896314"/>
            <a:chOff x="570875" y="4322250"/>
            <a:chExt cx="443300" cy="443325"/>
          </a:xfrm>
        </p:grpSpPr>
        <p:sp>
          <p:nvSpPr>
            <p:cNvPr id="341" name="Google Shape;341;p32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2" name="Google Shape;342;p32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3" name="Google Shape;343;p32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4" name="Google Shape;344;p32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45" name="Google Shape;345;p32"/>
          <p:cNvGrpSpPr/>
          <p:nvPr/>
        </p:nvGrpSpPr>
        <p:grpSpPr>
          <a:xfrm>
            <a:off x="4996979" y="571491"/>
            <a:ext cx="1928605" cy="4000309"/>
            <a:chOff x="2547150" y="238125"/>
            <a:chExt cx="2525675" cy="5238750"/>
          </a:xfrm>
        </p:grpSpPr>
        <p:sp>
          <p:nvSpPr>
            <p:cNvPr id="346" name="Google Shape;346;p32"/>
            <p:cNvSpPr/>
            <p:nvPr/>
          </p:nvSpPr>
          <p:spPr>
            <a:xfrm>
              <a:off x="2547150" y="238125"/>
              <a:ext cx="2525675" cy="5238750"/>
            </a:xfrm>
            <a:custGeom>
              <a:rect b="b" l="l" r="r" t="t"/>
              <a:pathLst>
                <a:path extrusionOk="0" h="209550" w="101027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32"/>
            <p:cNvSpPr/>
            <p:nvPr/>
          </p:nvSpPr>
          <p:spPr>
            <a:xfrm>
              <a:off x="3557025" y="5147100"/>
              <a:ext cx="504050" cy="179900"/>
            </a:xfrm>
            <a:custGeom>
              <a:rect b="b" l="l" r="r" t="t"/>
              <a:pathLst>
                <a:path extrusionOk="0" h="7196" w="20162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32"/>
            <p:cNvSpPr/>
            <p:nvPr/>
          </p:nvSpPr>
          <p:spPr>
            <a:xfrm>
              <a:off x="3008050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32"/>
            <p:cNvSpPr/>
            <p:nvPr/>
          </p:nvSpPr>
          <p:spPr>
            <a:xfrm>
              <a:off x="3566400" y="434850"/>
              <a:ext cx="487175" cy="76850"/>
            </a:xfrm>
            <a:custGeom>
              <a:rect b="b" l="l" r="r" t="t"/>
              <a:pathLst>
                <a:path extrusionOk="0" h="3074" w="19487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50" name="Google Shape;350;p32"/>
          <p:cNvPicPr preferRelativeResize="0"/>
          <p:nvPr/>
        </p:nvPicPr>
        <p:blipFill rotWithShape="1">
          <a:blip r:embed="rId3">
            <a:alphaModFix/>
          </a:blip>
          <a:srcRect b="23786" l="0" r="0" t="0"/>
          <a:stretch/>
        </p:blipFill>
        <p:spPr>
          <a:xfrm>
            <a:off x="5039229" y="919573"/>
            <a:ext cx="1843144" cy="3304738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3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6" name="Google Shape;356;p33"/>
          <p:cNvSpPr txBox="1"/>
          <p:nvPr>
            <p:ph idx="4294967295" type="body"/>
          </p:nvPr>
        </p:nvSpPr>
        <p:spPr>
          <a:xfrm>
            <a:off x="1353175" y="384350"/>
            <a:ext cx="2520900" cy="438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Tablet</a:t>
            </a:r>
            <a:r>
              <a:rPr lang="en" sz="36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 </a:t>
            </a:r>
            <a:r>
              <a:rPr lang="en" sz="3600">
                <a:latin typeface="Raleway ExtraBold"/>
                <a:ea typeface="Raleway ExtraBold"/>
                <a:cs typeface="Raleway ExtraBold"/>
                <a:sym typeface="Raleway ExtraBold"/>
              </a:rPr>
              <a:t>project</a:t>
            </a:r>
            <a:endParaRPr sz="3600">
              <a:latin typeface="Raleway ExtraBold"/>
              <a:ea typeface="Raleway ExtraBold"/>
              <a:cs typeface="Raleway ExtraBold"/>
              <a:sym typeface="Raleway ExtraBold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/>
              <a:t>Show and explain your web, app or software projects using these gadget templates.</a:t>
            </a:r>
            <a:endParaRPr sz="1400"/>
          </a:p>
        </p:txBody>
      </p:sp>
      <p:grpSp>
        <p:nvGrpSpPr>
          <p:cNvPr id="357" name="Google Shape;357;p33"/>
          <p:cNvGrpSpPr/>
          <p:nvPr/>
        </p:nvGrpSpPr>
        <p:grpSpPr>
          <a:xfrm>
            <a:off x="7864658" y="371176"/>
            <a:ext cx="896264" cy="896314"/>
            <a:chOff x="570875" y="4322250"/>
            <a:chExt cx="443300" cy="443325"/>
          </a:xfrm>
        </p:grpSpPr>
        <p:sp>
          <p:nvSpPr>
            <p:cNvPr id="358" name="Google Shape;358;p33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33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33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33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362" name="Google Shape;362;p33"/>
          <p:cNvGrpSpPr/>
          <p:nvPr/>
        </p:nvGrpSpPr>
        <p:grpSpPr>
          <a:xfrm>
            <a:off x="4787008" y="761619"/>
            <a:ext cx="2353109" cy="3630978"/>
            <a:chOff x="2112475" y="238125"/>
            <a:chExt cx="3395050" cy="5238750"/>
          </a:xfrm>
        </p:grpSpPr>
        <p:sp>
          <p:nvSpPr>
            <p:cNvPr id="363" name="Google Shape;363;p33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33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33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33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367" name="Google Shape;36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5170" y="1083015"/>
            <a:ext cx="2233978" cy="2978647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34"/>
          <p:cNvGrpSpPr/>
          <p:nvPr/>
        </p:nvGrpSpPr>
        <p:grpSpPr>
          <a:xfrm>
            <a:off x="3146737" y="1014903"/>
            <a:ext cx="5333603" cy="3124894"/>
            <a:chOff x="1177450" y="241631"/>
            <a:chExt cx="6173152" cy="3616776"/>
          </a:xfrm>
        </p:grpSpPr>
        <p:sp>
          <p:nvSpPr>
            <p:cNvPr id="373" name="Google Shape;373;p34"/>
            <p:cNvSpPr/>
            <p:nvPr/>
          </p:nvSpPr>
          <p:spPr>
            <a:xfrm>
              <a:off x="1682275" y="241631"/>
              <a:ext cx="5161606" cy="3454973"/>
            </a:xfrm>
            <a:custGeom>
              <a:rect b="b" l="l" r="r" t="t"/>
              <a:pathLst>
                <a:path extrusionOk="0" h="3454973" w="5161606">
                  <a:moveTo>
                    <a:pt x="4992053" y="0"/>
                  </a:moveTo>
                  <a:lnTo>
                    <a:pt x="170498" y="0"/>
                  </a:lnTo>
                  <a:cubicBezTo>
                    <a:pt x="76200" y="0"/>
                    <a:pt x="0" y="76143"/>
                    <a:pt x="0" y="170369"/>
                  </a:cubicBezTo>
                  <a:lnTo>
                    <a:pt x="0" y="3396915"/>
                  </a:lnTo>
                  <a:cubicBezTo>
                    <a:pt x="0" y="3429275"/>
                    <a:pt x="26670" y="3454973"/>
                    <a:pt x="58102" y="3454973"/>
                  </a:cubicBezTo>
                  <a:lnTo>
                    <a:pt x="5103495" y="3454973"/>
                  </a:lnTo>
                  <a:cubicBezTo>
                    <a:pt x="5135880" y="3454973"/>
                    <a:pt x="5161598" y="3428324"/>
                    <a:pt x="5161598" y="3396915"/>
                  </a:cubicBezTo>
                  <a:lnTo>
                    <a:pt x="5161598" y="170369"/>
                  </a:lnTo>
                  <a:cubicBezTo>
                    <a:pt x="5162550" y="76143"/>
                    <a:pt x="5086350" y="0"/>
                    <a:pt x="4992053" y="0"/>
                  </a:cubicBezTo>
                  <a:close/>
                  <a:moveTo>
                    <a:pt x="4981575" y="3245581"/>
                  </a:moveTo>
                  <a:lnTo>
                    <a:pt x="190500" y="3245581"/>
                  </a:lnTo>
                  <a:lnTo>
                    <a:pt x="190500" y="199874"/>
                  </a:lnTo>
                  <a:lnTo>
                    <a:pt x="4981575" y="199874"/>
                  </a:lnTo>
                  <a:lnTo>
                    <a:pt x="4981575" y="324558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34"/>
            <p:cNvSpPr/>
            <p:nvPr/>
          </p:nvSpPr>
          <p:spPr>
            <a:xfrm>
              <a:off x="1177450" y="3763229"/>
              <a:ext cx="6173152" cy="95178"/>
            </a:xfrm>
            <a:custGeom>
              <a:rect b="b" l="l" r="r" t="t"/>
              <a:pathLst>
                <a:path extrusionOk="0" h="95178" w="6173152">
                  <a:moveTo>
                    <a:pt x="0" y="0"/>
                  </a:moveTo>
                  <a:cubicBezTo>
                    <a:pt x="0" y="0"/>
                    <a:pt x="129540" y="95178"/>
                    <a:pt x="450533" y="95178"/>
                  </a:cubicBezTo>
                  <a:lnTo>
                    <a:pt x="5817870" y="95178"/>
                  </a:lnTo>
                  <a:cubicBezTo>
                    <a:pt x="5948363" y="95178"/>
                    <a:pt x="6173153" y="0"/>
                    <a:pt x="617315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34"/>
            <p:cNvSpPr/>
            <p:nvPr/>
          </p:nvSpPr>
          <p:spPr>
            <a:xfrm>
              <a:off x="1177450" y="3687086"/>
              <a:ext cx="6172200" cy="76142"/>
            </a:xfrm>
            <a:custGeom>
              <a:rect b="b" l="l" r="r" t="t"/>
              <a:pathLst>
                <a:path extrusionOk="0" h="76142" w="6172200">
                  <a:moveTo>
                    <a:pt x="0" y="76143"/>
                  </a:moveTo>
                  <a:lnTo>
                    <a:pt x="6172200" y="76143"/>
                  </a:lnTo>
                  <a:lnTo>
                    <a:pt x="61722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34"/>
            <p:cNvSpPr/>
            <p:nvPr/>
          </p:nvSpPr>
          <p:spPr>
            <a:xfrm>
              <a:off x="3806350" y="3687086"/>
              <a:ext cx="903922" cy="47589"/>
            </a:xfrm>
            <a:custGeom>
              <a:rect b="b" l="l" r="r" t="t"/>
              <a:pathLst>
                <a:path extrusionOk="0" h="47589" w="903922">
                  <a:moveTo>
                    <a:pt x="0" y="0"/>
                  </a:moveTo>
                  <a:cubicBezTo>
                    <a:pt x="0" y="0"/>
                    <a:pt x="26670" y="47589"/>
                    <a:pt x="53340" y="47589"/>
                  </a:cubicBezTo>
                  <a:lnTo>
                    <a:pt x="850582" y="47589"/>
                  </a:lnTo>
                  <a:cubicBezTo>
                    <a:pt x="877253" y="47589"/>
                    <a:pt x="903922" y="0"/>
                    <a:pt x="90392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77" name="Google Shape;377;p34"/>
          <p:cNvPicPr preferRelativeResize="0"/>
          <p:nvPr/>
        </p:nvPicPr>
        <p:blipFill rotWithShape="1">
          <a:blip r:embed="rId3">
            <a:alphaModFix/>
          </a:blip>
          <a:srcRect b="6620" l="0" r="0" t="0"/>
          <a:stretch/>
        </p:blipFill>
        <p:spPr>
          <a:xfrm>
            <a:off x="3742339" y="1187203"/>
            <a:ext cx="4145838" cy="263353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78" name="Google Shape;378;p3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9" name="Google Shape;379;p34"/>
          <p:cNvSpPr txBox="1"/>
          <p:nvPr>
            <p:ph idx="4294967295" type="body"/>
          </p:nvPr>
        </p:nvSpPr>
        <p:spPr>
          <a:xfrm>
            <a:off x="819775" y="384350"/>
            <a:ext cx="2266200" cy="438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accent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Desktop</a:t>
            </a:r>
            <a:r>
              <a:rPr lang="en" sz="3600">
                <a:solidFill>
                  <a:srgbClr val="FFB600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 </a:t>
            </a:r>
            <a:r>
              <a:rPr lang="en" sz="3600">
                <a:latin typeface="Raleway ExtraBold"/>
                <a:ea typeface="Raleway ExtraBold"/>
                <a:cs typeface="Raleway ExtraBold"/>
                <a:sym typeface="Raleway ExtraBold"/>
              </a:rPr>
              <a:t>project</a:t>
            </a:r>
            <a:endParaRPr sz="3600">
              <a:latin typeface="Raleway ExtraBold"/>
              <a:ea typeface="Raleway ExtraBold"/>
              <a:cs typeface="Raleway ExtraBold"/>
              <a:sym typeface="Raleway ExtraBold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/>
              <a:t>Show and explain your web, app or software projects using these gadget templates.</a:t>
            </a:r>
            <a:endParaRPr sz="1400"/>
          </a:p>
        </p:txBody>
      </p:sp>
      <p:grpSp>
        <p:nvGrpSpPr>
          <p:cNvPr id="380" name="Google Shape;380;p34"/>
          <p:cNvGrpSpPr/>
          <p:nvPr/>
        </p:nvGrpSpPr>
        <p:grpSpPr>
          <a:xfrm>
            <a:off x="7864658" y="371176"/>
            <a:ext cx="896264" cy="896314"/>
            <a:chOff x="570875" y="4322250"/>
            <a:chExt cx="443300" cy="443325"/>
          </a:xfrm>
        </p:grpSpPr>
        <p:sp>
          <p:nvSpPr>
            <p:cNvPr id="381" name="Google Shape;381;p34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2" name="Google Shape;382;p34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3" name="Google Shape;383;p34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4" name="Google Shape;384;p34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3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90" name="Google Shape;390;p35"/>
          <p:cNvSpPr txBox="1"/>
          <p:nvPr>
            <p:ph idx="4294967295" type="ctrTitle"/>
          </p:nvPr>
        </p:nvSpPr>
        <p:spPr>
          <a:xfrm>
            <a:off x="685800" y="1507150"/>
            <a:ext cx="65937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1"/>
                </a:solidFill>
              </a:rPr>
              <a:t>Thanks</a:t>
            </a:r>
            <a:r>
              <a:rPr lang="en" sz="9600">
                <a:solidFill>
                  <a:schemeClr val="accent1"/>
                </a:solidFill>
              </a:rPr>
              <a:t>!</a:t>
            </a:r>
            <a:endParaRPr sz="9600">
              <a:solidFill>
                <a:schemeClr val="accent1"/>
              </a:solidFill>
            </a:endParaRPr>
          </a:p>
        </p:txBody>
      </p:sp>
      <p:sp>
        <p:nvSpPr>
          <p:cNvPr id="391" name="Google Shape;391;p35"/>
          <p:cNvSpPr txBox="1"/>
          <p:nvPr>
            <p:ph idx="4294967295" type="subTitle"/>
          </p:nvPr>
        </p:nvSpPr>
        <p:spPr>
          <a:xfrm>
            <a:off x="685800" y="2860000"/>
            <a:ext cx="6593700" cy="193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600"/>
              <a:t>Any questions?</a:t>
            </a:r>
            <a:endParaRPr b="1" sz="36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me at @username &amp; user@mail.me</a:t>
            </a:r>
            <a:endParaRPr b="1" sz="3600"/>
          </a:p>
        </p:txBody>
      </p:sp>
      <p:sp>
        <p:nvSpPr>
          <p:cNvPr id="392" name="Google Shape;392;p35"/>
          <p:cNvSpPr/>
          <p:nvPr/>
        </p:nvSpPr>
        <p:spPr>
          <a:xfrm>
            <a:off x="8054234" y="327815"/>
            <a:ext cx="798007" cy="725835"/>
          </a:xfrm>
          <a:custGeom>
            <a:rect b="b" l="l" r="r" t="t"/>
            <a:pathLst>
              <a:path extrusionOk="0" h="14752" w="16218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6"/>
          <p:cNvSpPr txBox="1"/>
          <p:nvPr>
            <p:ph type="title"/>
          </p:nvPr>
        </p:nvSpPr>
        <p:spPr>
          <a:xfrm>
            <a:off x="922000" y="1272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Credits</a:t>
            </a:r>
            <a:endParaRPr/>
          </a:p>
        </p:txBody>
      </p:sp>
      <p:sp>
        <p:nvSpPr>
          <p:cNvPr id="398" name="Google Shape;398;p36"/>
          <p:cNvSpPr txBox="1"/>
          <p:nvPr>
            <p:ph idx="1" type="body"/>
          </p:nvPr>
        </p:nvSpPr>
        <p:spPr>
          <a:xfrm>
            <a:off x="922000" y="2266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/>
              <a:t>Special thanks to all the people who made and released these awesome resources for free:</a:t>
            </a:r>
            <a:endParaRPr sz="2400"/>
          </a:p>
          <a:p>
            <a:pPr indent="-3810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●"/>
            </a:pPr>
            <a:r>
              <a:rPr lang="en" sz="2400"/>
              <a:t>Presentation template by </a:t>
            </a:r>
            <a:r>
              <a:rPr lang="en" sz="2400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SlidesCarnival</a:t>
            </a:r>
            <a:endParaRPr sz="2400">
              <a:solidFill>
                <a:schemeClr val="accent1"/>
              </a:solidFill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Char char="●"/>
            </a:pPr>
            <a:r>
              <a:rPr lang="en" sz="2400"/>
              <a:t>Photographs by </a:t>
            </a:r>
            <a:r>
              <a:rPr lang="en" sz="2400" u="sng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Unsplash</a:t>
            </a:r>
            <a:endParaRPr sz="2400">
              <a:solidFill>
                <a:schemeClr val="accent1"/>
              </a:solidFill>
            </a:endParaRPr>
          </a:p>
        </p:txBody>
      </p:sp>
      <p:sp>
        <p:nvSpPr>
          <p:cNvPr id="399" name="Google Shape;399;p3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00" name="Google Shape;400;p36"/>
          <p:cNvGrpSpPr/>
          <p:nvPr/>
        </p:nvGrpSpPr>
        <p:grpSpPr>
          <a:xfrm>
            <a:off x="8020981" y="291515"/>
            <a:ext cx="863978" cy="798681"/>
            <a:chOff x="5975075" y="2327500"/>
            <a:chExt cx="420100" cy="388350"/>
          </a:xfrm>
        </p:grpSpPr>
        <p:sp>
          <p:nvSpPr>
            <p:cNvPr id="401" name="Google Shape;401;p36"/>
            <p:cNvSpPr/>
            <p:nvPr/>
          </p:nvSpPr>
          <p:spPr>
            <a:xfrm>
              <a:off x="5975075" y="2474650"/>
              <a:ext cx="98325" cy="220450"/>
            </a:xfrm>
            <a:custGeom>
              <a:rect b="b" l="l" r="r" t="t"/>
              <a:pathLst>
                <a:path extrusionOk="0" h="8818" w="3933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36"/>
            <p:cNvSpPr/>
            <p:nvPr/>
          </p:nvSpPr>
          <p:spPr>
            <a:xfrm>
              <a:off x="6088025" y="2327500"/>
              <a:ext cx="307150" cy="388350"/>
            </a:xfrm>
            <a:custGeom>
              <a:rect b="b" l="l" r="r" t="t"/>
              <a:pathLst>
                <a:path extrusionOk="0" h="15534" w="12286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37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Presentation </a:t>
            </a:r>
            <a:r>
              <a:rPr lang="en" sz="3600">
                <a:solidFill>
                  <a:schemeClr val="accent1"/>
                </a:solidFill>
              </a:rPr>
              <a:t>design</a:t>
            </a:r>
            <a:endParaRPr sz="3600">
              <a:solidFill>
                <a:schemeClr val="accent1"/>
              </a:solidFill>
            </a:endParaRPr>
          </a:p>
        </p:txBody>
      </p:sp>
      <p:sp>
        <p:nvSpPr>
          <p:cNvPr id="408" name="Google Shape;408;p37"/>
          <p:cNvSpPr txBox="1"/>
          <p:nvPr>
            <p:ph idx="1" type="body"/>
          </p:nvPr>
        </p:nvSpPr>
        <p:spPr>
          <a:xfrm>
            <a:off x="922000" y="1581150"/>
            <a:ext cx="6866100" cy="266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This presentation uses the following typographies: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/>
              <a:t>Titles: </a:t>
            </a:r>
            <a:r>
              <a:rPr lang="en"/>
              <a:t>Raleway ExtraBold</a:t>
            </a:r>
            <a:endParaRPr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</a:pPr>
            <a:r>
              <a:rPr lang="en" sz="1800"/>
              <a:t>Body copy: </a:t>
            </a:r>
            <a:r>
              <a:rPr lang="en"/>
              <a:t>Raleway Light</a:t>
            </a:r>
            <a:endParaRPr sz="1800"/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You can download the fonts </a:t>
            </a:r>
            <a:r>
              <a:rPr lang="en"/>
              <a:t>at </a:t>
            </a:r>
            <a:r>
              <a:rPr lang="en" u="sng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https://www.fontsquirrel.com/fonts/raleway</a:t>
            </a:r>
            <a:endParaRPr>
              <a:solidFill>
                <a:schemeClr val="accen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3D85C6"/>
              </a:solidFill>
            </a:endParaRPr>
          </a:p>
        </p:txBody>
      </p:sp>
      <p:sp>
        <p:nvSpPr>
          <p:cNvPr id="409" name="Google Shape;409;p37"/>
          <p:cNvSpPr txBox="1"/>
          <p:nvPr/>
        </p:nvSpPr>
        <p:spPr>
          <a:xfrm>
            <a:off x="922000" y="3714450"/>
            <a:ext cx="68661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999999"/>
                </a:solidFill>
                <a:latin typeface="Raleway Light"/>
                <a:ea typeface="Raleway Light"/>
                <a:cs typeface="Raleway Light"/>
                <a:sym typeface="Raleway Light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  <a:endParaRPr sz="1200">
              <a:solidFill>
                <a:srgbClr val="999999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999999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999999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410" name="Google Shape;410;p3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411" name="Google Shape;411;p37"/>
          <p:cNvGrpSpPr/>
          <p:nvPr/>
        </p:nvGrpSpPr>
        <p:grpSpPr>
          <a:xfrm>
            <a:off x="8078089" y="287509"/>
            <a:ext cx="750970" cy="806615"/>
            <a:chOff x="611175" y="2326900"/>
            <a:chExt cx="362700" cy="389575"/>
          </a:xfrm>
        </p:grpSpPr>
        <p:sp>
          <p:nvSpPr>
            <p:cNvPr id="412" name="Google Shape;412;p37"/>
            <p:cNvSpPr/>
            <p:nvPr/>
          </p:nvSpPr>
          <p:spPr>
            <a:xfrm>
              <a:off x="611175" y="2326900"/>
              <a:ext cx="362700" cy="389575"/>
            </a:xfrm>
            <a:custGeom>
              <a:rect b="b" l="l" r="r" t="t"/>
              <a:pathLst>
                <a:path extrusionOk="0" h="15583" w="14508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37"/>
            <p:cNvSpPr/>
            <p:nvPr/>
          </p:nvSpPr>
          <p:spPr>
            <a:xfrm>
              <a:off x="794950" y="2500900"/>
              <a:ext cx="24450" cy="23850"/>
            </a:xfrm>
            <a:custGeom>
              <a:rect b="b" l="l" r="r" t="t"/>
              <a:pathLst>
                <a:path extrusionOk="0" h="954" w="978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37"/>
            <p:cNvSpPr/>
            <p:nvPr/>
          </p:nvSpPr>
          <p:spPr>
            <a:xfrm>
              <a:off x="754650" y="2381250"/>
              <a:ext cx="75750" cy="14050"/>
            </a:xfrm>
            <a:custGeom>
              <a:rect b="b" l="l" r="r" t="t"/>
              <a:pathLst>
                <a:path extrusionOk="0" h="562" w="303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5" name="Google Shape;415;p37"/>
            <p:cNvSpPr/>
            <p:nvPr/>
          </p:nvSpPr>
          <p:spPr>
            <a:xfrm>
              <a:off x="765025" y="2453900"/>
              <a:ext cx="31175" cy="31150"/>
            </a:xfrm>
            <a:custGeom>
              <a:rect b="b" l="l" r="r" t="t"/>
              <a:pathLst>
                <a:path extrusionOk="0" h="1246" w="1247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8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Extra Resources</a:t>
            </a:r>
            <a:endParaRPr/>
          </a:p>
        </p:txBody>
      </p:sp>
      <p:sp>
        <p:nvSpPr>
          <p:cNvPr id="421" name="Google Shape;421;p38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 Business Plans, Marketing Plans, Project Proposals, Lessons, etc</a:t>
            </a:r>
            <a:endParaRPr/>
          </a:p>
        </p:txBody>
      </p:sp>
      <p:sp>
        <p:nvSpPr>
          <p:cNvPr id="422" name="Google Shape;422;p38"/>
          <p:cNvSpPr txBox="1"/>
          <p:nvPr/>
        </p:nvSpPr>
        <p:spPr>
          <a:xfrm>
            <a:off x="7811325" y="0"/>
            <a:ext cx="9609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2</a:t>
            </a:r>
            <a:endParaRPr sz="9600">
              <a:solidFill>
                <a:schemeClr val="dk1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39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Timeline</a:t>
            </a:r>
            <a:endParaRPr/>
          </a:p>
        </p:txBody>
      </p:sp>
      <p:sp>
        <p:nvSpPr>
          <p:cNvPr id="428" name="Google Shape;428;p3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9" name="Google Shape;429;p39"/>
          <p:cNvSpPr/>
          <p:nvPr/>
        </p:nvSpPr>
        <p:spPr>
          <a:xfrm>
            <a:off x="7503161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DEC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0" name="Google Shape;430;p39"/>
          <p:cNvSpPr/>
          <p:nvPr/>
        </p:nvSpPr>
        <p:spPr>
          <a:xfrm>
            <a:off x="6862878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NOV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1" name="Google Shape;431;p39"/>
          <p:cNvSpPr/>
          <p:nvPr/>
        </p:nvSpPr>
        <p:spPr>
          <a:xfrm>
            <a:off x="6222596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4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OCT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2" name="Google Shape;432;p39"/>
          <p:cNvSpPr/>
          <p:nvPr/>
        </p:nvSpPr>
        <p:spPr>
          <a:xfrm>
            <a:off x="5582314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SEP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3" name="Google Shape;433;p39"/>
          <p:cNvSpPr/>
          <p:nvPr/>
        </p:nvSpPr>
        <p:spPr>
          <a:xfrm>
            <a:off x="4942031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AUG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4" name="Google Shape;434;p39"/>
          <p:cNvSpPr/>
          <p:nvPr/>
        </p:nvSpPr>
        <p:spPr>
          <a:xfrm>
            <a:off x="4301749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3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JUL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5" name="Google Shape;435;p39"/>
          <p:cNvSpPr/>
          <p:nvPr/>
        </p:nvSpPr>
        <p:spPr>
          <a:xfrm>
            <a:off x="3661467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JUN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6" name="Google Shape;436;p39"/>
          <p:cNvSpPr/>
          <p:nvPr/>
        </p:nvSpPr>
        <p:spPr>
          <a:xfrm>
            <a:off x="3021184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MAY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7" name="Google Shape;437;p39"/>
          <p:cNvSpPr/>
          <p:nvPr/>
        </p:nvSpPr>
        <p:spPr>
          <a:xfrm>
            <a:off x="2380902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APR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8" name="Google Shape;438;p39"/>
          <p:cNvSpPr/>
          <p:nvPr/>
        </p:nvSpPr>
        <p:spPr>
          <a:xfrm>
            <a:off x="1740620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MAR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39" name="Google Shape;439;p39"/>
          <p:cNvSpPr/>
          <p:nvPr/>
        </p:nvSpPr>
        <p:spPr>
          <a:xfrm>
            <a:off x="1100337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FEB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40" name="Google Shape;440;p39"/>
          <p:cNvSpPr/>
          <p:nvPr/>
        </p:nvSpPr>
        <p:spPr>
          <a:xfrm>
            <a:off x="460055" y="2755950"/>
            <a:ext cx="798300" cy="393600"/>
          </a:xfrm>
          <a:prstGeom prst="homePlate">
            <a:avLst>
              <a:gd fmla="val 32030" name="adj"/>
            </a:avLst>
          </a:prstGeom>
          <a:solidFill>
            <a:schemeClr val="accent1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0" lIns="27430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JAN</a:t>
            </a:r>
            <a:endParaRPr sz="10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41" name="Google Shape;441;p39"/>
          <p:cNvSpPr/>
          <p:nvPr/>
        </p:nvSpPr>
        <p:spPr>
          <a:xfrm>
            <a:off x="0" y="2755950"/>
            <a:ext cx="618000" cy="393600"/>
          </a:xfrm>
          <a:prstGeom prst="homePlate">
            <a:avLst>
              <a:gd fmla="val 32030" name="adj"/>
            </a:avLst>
          </a:prstGeom>
          <a:solidFill>
            <a:schemeClr val="lt2"/>
          </a:solidFill>
          <a:ln>
            <a:noFill/>
          </a:ln>
          <a:effectLst>
            <a:outerShdw blurRad="28575" rotWithShape="0" algn="bl" dist="9525">
              <a:srgbClr val="000000">
                <a:alpha val="2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</p:txBody>
      </p:sp>
      <p:cxnSp>
        <p:nvCxnSpPr>
          <p:cNvPr id="442" name="Google Shape;442;p39"/>
          <p:cNvCxnSpPr/>
          <p:nvPr/>
        </p:nvCxnSpPr>
        <p:spPr>
          <a:xfrm rot="10800000">
            <a:off x="745856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43" name="Google Shape;443;p39"/>
          <p:cNvSpPr txBox="1"/>
          <p:nvPr/>
        </p:nvSpPr>
        <p:spPr>
          <a:xfrm>
            <a:off x="706064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44" name="Google Shape;444;p39"/>
          <p:cNvCxnSpPr/>
          <p:nvPr/>
        </p:nvCxnSpPr>
        <p:spPr>
          <a:xfrm rot="10800000">
            <a:off x="2027455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45" name="Google Shape;445;p39"/>
          <p:cNvSpPr txBox="1"/>
          <p:nvPr/>
        </p:nvSpPr>
        <p:spPr>
          <a:xfrm>
            <a:off x="1989125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Red is the colour of danger and courage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46" name="Google Shape;446;p39"/>
          <p:cNvCxnSpPr/>
          <p:nvPr/>
        </p:nvCxnSpPr>
        <p:spPr>
          <a:xfrm rot="10800000">
            <a:off x="3309055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47" name="Google Shape;447;p39"/>
          <p:cNvSpPr txBox="1"/>
          <p:nvPr/>
        </p:nvSpPr>
        <p:spPr>
          <a:xfrm>
            <a:off x="3272186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48" name="Google Shape;448;p39"/>
          <p:cNvCxnSpPr/>
          <p:nvPr/>
        </p:nvCxnSpPr>
        <p:spPr>
          <a:xfrm rot="10800000">
            <a:off x="4590654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49" name="Google Shape;449;p39"/>
          <p:cNvSpPr txBox="1"/>
          <p:nvPr/>
        </p:nvSpPr>
        <p:spPr>
          <a:xfrm>
            <a:off x="4555247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50" name="Google Shape;450;p39"/>
          <p:cNvCxnSpPr/>
          <p:nvPr/>
        </p:nvCxnSpPr>
        <p:spPr>
          <a:xfrm rot="10800000">
            <a:off x="5872253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51" name="Google Shape;451;p39"/>
          <p:cNvSpPr txBox="1"/>
          <p:nvPr/>
        </p:nvSpPr>
        <p:spPr>
          <a:xfrm>
            <a:off x="5838308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52" name="Google Shape;452;p39"/>
          <p:cNvCxnSpPr/>
          <p:nvPr/>
        </p:nvCxnSpPr>
        <p:spPr>
          <a:xfrm rot="10800000">
            <a:off x="7153853" y="2281931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53" name="Google Shape;453;p39"/>
          <p:cNvSpPr txBox="1"/>
          <p:nvPr/>
        </p:nvSpPr>
        <p:spPr>
          <a:xfrm>
            <a:off x="7121369" y="172720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54" name="Google Shape;454;p39"/>
          <p:cNvCxnSpPr/>
          <p:nvPr/>
        </p:nvCxnSpPr>
        <p:spPr>
          <a:xfrm rot="10800000">
            <a:off x="1396498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55" name="Google Shape;455;p39"/>
          <p:cNvSpPr txBox="1"/>
          <p:nvPr/>
        </p:nvSpPr>
        <p:spPr>
          <a:xfrm>
            <a:off x="1328463" y="364815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56" name="Google Shape;456;p39"/>
          <p:cNvCxnSpPr/>
          <p:nvPr/>
        </p:nvCxnSpPr>
        <p:spPr>
          <a:xfrm rot="10800000">
            <a:off x="2678097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57" name="Google Shape;457;p39"/>
          <p:cNvSpPr txBox="1"/>
          <p:nvPr/>
        </p:nvSpPr>
        <p:spPr>
          <a:xfrm>
            <a:off x="2618948" y="364815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58" name="Google Shape;458;p39"/>
          <p:cNvCxnSpPr/>
          <p:nvPr/>
        </p:nvCxnSpPr>
        <p:spPr>
          <a:xfrm rot="10800000">
            <a:off x="3959697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59" name="Google Shape;459;p39"/>
          <p:cNvSpPr txBox="1"/>
          <p:nvPr/>
        </p:nvSpPr>
        <p:spPr>
          <a:xfrm>
            <a:off x="3909434" y="364815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60" name="Google Shape;460;p39"/>
          <p:cNvCxnSpPr/>
          <p:nvPr/>
        </p:nvCxnSpPr>
        <p:spPr>
          <a:xfrm rot="10800000">
            <a:off x="5241296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61" name="Google Shape;461;p39"/>
          <p:cNvSpPr txBox="1"/>
          <p:nvPr/>
        </p:nvSpPr>
        <p:spPr>
          <a:xfrm>
            <a:off x="5199919" y="364815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Red is the colour of danger and courage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62" name="Google Shape;462;p39"/>
          <p:cNvCxnSpPr/>
          <p:nvPr/>
        </p:nvCxnSpPr>
        <p:spPr>
          <a:xfrm rot="10800000">
            <a:off x="6522895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63" name="Google Shape;463;p39"/>
          <p:cNvSpPr txBox="1"/>
          <p:nvPr/>
        </p:nvSpPr>
        <p:spPr>
          <a:xfrm>
            <a:off x="6490405" y="3648150"/>
            <a:ext cx="1212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464" name="Google Shape;464;p39"/>
          <p:cNvCxnSpPr/>
          <p:nvPr/>
        </p:nvCxnSpPr>
        <p:spPr>
          <a:xfrm rot="10800000">
            <a:off x="7804495" y="3124969"/>
            <a:ext cx="0" cy="498600"/>
          </a:xfrm>
          <a:prstGeom prst="straightConnector1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465" name="Google Shape;465;p39"/>
          <p:cNvSpPr txBox="1"/>
          <p:nvPr/>
        </p:nvSpPr>
        <p:spPr>
          <a:xfrm>
            <a:off x="7767840" y="3648150"/>
            <a:ext cx="1003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66" name="Google Shape;466;p39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40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Roadmap</a:t>
            </a:r>
            <a:endParaRPr/>
          </a:p>
        </p:txBody>
      </p:sp>
      <p:sp>
        <p:nvSpPr>
          <p:cNvPr id="472" name="Google Shape;472;p4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3" name="Google Shape;473;p40"/>
          <p:cNvSpPr/>
          <p:nvPr/>
        </p:nvSpPr>
        <p:spPr>
          <a:xfrm>
            <a:off x="0" y="25996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228600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40"/>
          <p:cNvSpPr/>
          <p:nvPr/>
        </p:nvSpPr>
        <p:spPr>
          <a:xfrm>
            <a:off x="0" y="259962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5" name="Google Shape;475;p40"/>
          <p:cNvGrpSpPr/>
          <p:nvPr/>
        </p:nvGrpSpPr>
        <p:grpSpPr>
          <a:xfrm>
            <a:off x="1786339" y="1932001"/>
            <a:ext cx="473400" cy="473400"/>
            <a:chOff x="1786339" y="1703401"/>
            <a:chExt cx="473400" cy="473400"/>
          </a:xfrm>
        </p:grpSpPr>
        <p:sp>
          <p:nvSpPr>
            <p:cNvPr id="476" name="Google Shape;476;p40"/>
            <p:cNvSpPr/>
            <p:nvPr/>
          </p:nvSpPr>
          <p:spPr>
            <a:xfrm rot="8100000">
              <a:off x="185566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77" name="Google Shape;477;p40"/>
            <p:cNvSpPr/>
            <p:nvPr/>
          </p:nvSpPr>
          <p:spPr>
            <a:xfrm>
              <a:off x="195598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1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478" name="Google Shape;478;p40"/>
          <p:cNvGrpSpPr/>
          <p:nvPr/>
        </p:nvGrpSpPr>
        <p:grpSpPr>
          <a:xfrm>
            <a:off x="3814414" y="1932001"/>
            <a:ext cx="473400" cy="473400"/>
            <a:chOff x="3814414" y="1703401"/>
            <a:chExt cx="473400" cy="473400"/>
          </a:xfrm>
        </p:grpSpPr>
        <p:sp>
          <p:nvSpPr>
            <p:cNvPr id="479" name="Google Shape;479;p40"/>
            <p:cNvSpPr/>
            <p:nvPr/>
          </p:nvSpPr>
          <p:spPr>
            <a:xfrm rot="8100000">
              <a:off x="3883742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3984064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3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481" name="Google Shape;481;p40"/>
          <p:cNvGrpSpPr/>
          <p:nvPr/>
        </p:nvGrpSpPr>
        <p:grpSpPr>
          <a:xfrm>
            <a:off x="5842489" y="1932001"/>
            <a:ext cx="473400" cy="473400"/>
            <a:chOff x="5842489" y="1703401"/>
            <a:chExt cx="473400" cy="473400"/>
          </a:xfrm>
        </p:grpSpPr>
        <p:sp>
          <p:nvSpPr>
            <p:cNvPr id="482" name="Google Shape;482;p40"/>
            <p:cNvSpPr/>
            <p:nvPr/>
          </p:nvSpPr>
          <p:spPr>
            <a:xfrm rot="8100000">
              <a:off x="5911817" y="1772729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6012139" y="1866499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5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484" name="Google Shape;484;p40"/>
          <p:cNvGrpSpPr/>
          <p:nvPr/>
        </p:nvGrpSpPr>
        <p:grpSpPr>
          <a:xfrm>
            <a:off x="6880814" y="3804900"/>
            <a:ext cx="473400" cy="473400"/>
            <a:chOff x="6880814" y="3576300"/>
            <a:chExt cx="473400" cy="473400"/>
          </a:xfrm>
        </p:grpSpPr>
        <p:sp>
          <p:nvSpPr>
            <p:cNvPr id="485" name="Google Shape;485;p40"/>
            <p:cNvSpPr/>
            <p:nvPr/>
          </p:nvSpPr>
          <p:spPr>
            <a:xfrm rot="-2700000">
              <a:off x="695014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86" name="Google Shape;486;p40"/>
            <p:cNvSpPr/>
            <p:nvPr/>
          </p:nvSpPr>
          <p:spPr>
            <a:xfrm flipH="1">
              <a:off x="705046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6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487" name="Google Shape;487;p40"/>
          <p:cNvGrpSpPr/>
          <p:nvPr/>
        </p:nvGrpSpPr>
        <p:grpSpPr>
          <a:xfrm>
            <a:off x="4852739" y="3804900"/>
            <a:ext cx="473400" cy="473400"/>
            <a:chOff x="4852739" y="3576300"/>
            <a:chExt cx="473400" cy="473400"/>
          </a:xfrm>
        </p:grpSpPr>
        <p:sp>
          <p:nvSpPr>
            <p:cNvPr id="488" name="Google Shape;488;p40"/>
            <p:cNvSpPr/>
            <p:nvPr/>
          </p:nvSpPr>
          <p:spPr>
            <a:xfrm rot="-2700000">
              <a:off x="4922067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89" name="Google Shape;489;p40"/>
            <p:cNvSpPr/>
            <p:nvPr/>
          </p:nvSpPr>
          <p:spPr>
            <a:xfrm flipH="1">
              <a:off x="5022389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4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490" name="Google Shape;490;p40"/>
          <p:cNvGrpSpPr/>
          <p:nvPr/>
        </p:nvGrpSpPr>
        <p:grpSpPr>
          <a:xfrm>
            <a:off x="2824664" y="3804900"/>
            <a:ext cx="473400" cy="473400"/>
            <a:chOff x="2824664" y="3576300"/>
            <a:chExt cx="473400" cy="473400"/>
          </a:xfrm>
        </p:grpSpPr>
        <p:sp>
          <p:nvSpPr>
            <p:cNvPr id="491" name="Google Shape;491;p40"/>
            <p:cNvSpPr/>
            <p:nvPr/>
          </p:nvSpPr>
          <p:spPr>
            <a:xfrm rot="-2700000">
              <a:off x="2893992" y="3645628"/>
              <a:ext cx="334744" cy="334744"/>
            </a:xfrm>
            <a:prstGeom prst="teardrop">
              <a:avLst>
                <a:gd fmla="val 10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492" name="Google Shape;492;p40"/>
            <p:cNvSpPr/>
            <p:nvPr/>
          </p:nvSpPr>
          <p:spPr>
            <a:xfrm flipH="1">
              <a:off x="2994314" y="3752502"/>
              <a:ext cx="134100" cy="134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chemeClr val="dk2"/>
                  </a:solidFill>
                  <a:latin typeface="Raleway"/>
                  <a:ea typeface="Raleway"/>
                  <a:cs typeface="Raleway"/>
                  <a:sym typeface="Raleway"/>
                </a:rPr>
                <a:t>2</a:t>
              </a:r>
              <a:endParaRPr sz="6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sp>
        <p:nvSpPr>
          <p:cNvPr id="493" name="Google Shape;493;p40"/>
          <p:cNvSpPr txBox="1"/>
          <p:nvPr/>
        </p:nvSpPr>
        <p:spPr>
          <a:xfrm>
            <a:off x="1379850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4" name="Google Shape;494;p40"/>
          <p:cNvSpPr txBox="1"/>
          <p:nvPr/>
        </p:nvSpPr>
        <p:spPr>
          <a:xfrm>
            <a:off x="3377205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Red is the colour of danger and courage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5" name="Google Shape;495;p40"/>
          <p:cNvSpPr txBox="1"/>
          <p:nvPr/>
        </p:nvSpPr>
        <p:spPr>
          <a:xfrm>
            <a:off x="5436010" y="13847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Black is the color of ebony and of outer space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6" name="Google Shape;496;p40"/>
          <p:cNvSpPr txBox="1"/>
          <p:nvPr/>
        </p:nvSpPr>
        <p:spPr>
          <a:xfrm>
            <a:off x="241817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Yellow is the color of gold, butter and ripe lemons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7" name="Google Shape;497;p40"/>
          <p:cNvSpPr txBox="1"/>
          <p:nvPr/>
        </p:nvSpPr>
        <p:spPr>
          <a:xfrm>
            <a:off x="444625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White is the color of milk and fresh snow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8" name="Google Shape;498;p40"/>
          <p:cNvSpPr txBox="1"/>
          <p:nvPr/>
        </p:nvSpPr>
        <p:spPr>
          <a:xfrm>
            <a:off x="6474335" y="4292200"/>
            <a:ext cx="12864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 sz="9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99" name="Google Shape;499;p40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41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Gantt chart</a:t>
            </a:r>
            <a:endParaRPr/>
          </a:p>
        </p:txBody>
      </p:sp>
      <p:sp>
        <p:nvSpPr>
          <p:cNvPr id="505" name="Google Shape;505;p4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506" name="Google Shape;506;p41"/>
          <p:cNvGraphicFramePr/>
          <p:nvPr/>
        </p:nvGraphicFramePr>
        <p:xfrm>
          <a:off x="1031775" y="178333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{919DF699-4D99-49F0-9B91-35F9E1D75A8B}</a:tableStyleId>
              </a:tblPr>
              <a:tblGrid>
                <a:gridCol w="1224700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  <a:gridCol w="420525"/>
              </a:tblGrid>
              <a:tr h="253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Week 1</a:t>
                      </a:r>
                      <a:endParaRPr b="1"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  <a:tc gridSpan="7"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Week 2</a:t>
                      </a:r>
                      <a:endParaRPr b="1"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 hMerge="1"/>
                <a:tc hMerge="1"/>
                <a:tc hMerge="1"/>
                <a:tc hMerge="1"/>
                <a:tc hMerge="1"/>
                <a:tc hMerge="1"/>
              </a:tr>
              <a:tr h="2531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2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3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4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6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7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8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11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13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14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1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2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3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4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◆</a:t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6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7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25317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 8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45700" marB="45700" marR="91425" marL="91425" anchor="ctr">
                    <a:lnL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507" name="Google Shape;507;p41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idx="4294967295" type="ctrTitle"/>
          </p:nvPr>
        </p:nvSpPr>
        <p:spPr>
          <a:xfrm>
            <a:off x="685800" y="1507150"/>
            <a:ext cx="65937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1"/>
                </a:solidFill>
              </a:rPr>
              <a:t>Hello!</a:t>
            </a:r>
            <a:endParaRPr sz="9600">
              <a:solidFill>
                <a:schemeClr val="accent1"/>
              </a:solidFill>
            </a:endParaRPr>
          </a:p>
        </p:txBody>
      </p:sp>
      <p:sp>
        <p:nvSpPr>
          <p:cNvPr id="85" name="Google Shape;85;p15"/>
          <p:cNvSpPr txBox="1"/>
          <p:nvPr>
            <p:ph idx="4294967295" type="subTitle"/>
          </p:nvPr>
        </p:nvSpPr>
        <p:spPr>
          <a:xfrm>
            <a:off x="685800" y="2860000"/>
            <a:ext cx="6593700" cy="193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600"/>
              <a:t>I am Jayden Smith</a:t>
            </a:r>
            <a:endParaRPr b="1" sz="36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 am here because I love to give presentations.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find me at @username</a:t>
            </a:r>
            <a:endParaRPr b="1" sz="3600"/>
          </a:p>
        </p:txBody>
      </p:sp>
      <p:pic>
        <p:nvPicPr>
          <p:cNvPr descr="photo-1492633423870-43d1cd2775eb" id="86" name="Google Shape;86;p15"/>
          <p:cNvPicPr preferRelativeResize="0"/>
          <p:nvPr/>
        </p:nvPicPr>
        <p:blipFill rotWithShape="1">
          <a:blip r:embed="rId3">
            <a:alphaModFix/>
          </a:blip>
          <a:srcRect b="10604" l="29959" r="27296" t="25238"/>
          <a:stretch/>
        </p:blipFill>
        <p:spPr>
          <a:xfrm>
            <a:off x="7923225" y="133625"/>
            <a:ext cx="1087200" cy="10872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87" name="Google Shape;87;p1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42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SWOT Analysis</a:t>
            </a:r>
            <a:endParaRPr/>
          </a:p>
        </p:txBody>
      </p:sp>
      <p:sp>
        <p:nvSpPr>
          <p:cNvPr id="513" name="Google Shape;513;p42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4" name="Google Shape;514;p42"/>
          <p:cNvSpPr/>
          <p:nvPr/>
        </p:nvSpPr>
        <p:spPr>
          <a:xfrm>
            <a:off x="991950" y="1637950"/>
            <a:ext cx="3515400" cy="132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STRENGTHS</a:t>
            </a:r>
            <a:endParaRPr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5" name="Google Shape;515;p42"/>
          <p:cNvSpPr/>
          <p:nvPr/>
        </p:nvSpPr>
        <p:spPr>
          <a:xfrm>
            <a:off x="4652791" y="1637950"/>
            <a:ext cx="3515400" cy="132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WEAKNESSES</a:t>
            </a:r>
            <a:endParaRPr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Yellow is the color of gold, butter and ripe lemons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6" name="Google Shape;516;p42"/>
          <p:cNvSpPr/>
          <p:nvPr/>
        </p:nvSpPr>
        <p:spPr>
          <a:xfrm>
            <a:off x="991950" y="3107619"/>
            <a:ext cx="3515400" cy="132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91425" lIns="91425" spcFirstLastPara="1" rIns="1371600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Black is the color of ebony and of outer space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OPPORTUNITIES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7" name="Google Shape;517;p42"/>
          <p:cNvSpPr/>
          <p:nvPr/>
        </p:nvSpPr>
        <p:spPr>
          <a:xfrm>
            <a:off x="4652791" y="3107619"/>
            <a:ext cx="3515400" cy="1324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b" bIns="91425" lIns="1371600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White is the color of milk and fresh snow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r">
              <a:spcBef>
                <a:spcPts val="600"/>
              </a:spcBef>
              <a:spcAft>
                <a:spcPts val="600"/>
              </a:spcAft>
              <a:buNone/>
            </a:pPr>
            <a:r>
              <a:rPr b="1" lang="en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THREATS</a:t>
            </a:r>
            <a:endParaRPr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18" name="Google Shape;518;p42"/>
          <p:cNvSpPr/>
          <p:nvPr/>
        </p:nvSpPr>
        <p:spPr>
          <a:xfrm>
            <a:off x="3498242" y="1951348"/>
            <a:ext cx="2020200" cy="20202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42"/>
          <p:cNvSpPr/>
          <p:nvPr/>
        </p:nvSpPr>
        <p:spPr>
          <a:xfrm rot="5400000">
            <a:off x="3643769" y="1951348"/>
            <a:ext cx="2020200" cy="20202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42"/>
          <p:cNvSpPr/>
          <p:nvPr/>
        </p:nvSpPr>
        <p:spPr>
          <a:xfrm rot="10800000">
            <a:off x="3643769" y="2098015"/>
            <a:ext cx="2020200" cy="20202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1" name="Google Shape;521;p42"/>
          <p:cNvSpPr/>
          <p:nvPr/>
        </p:nvSpPr>
        <p:spPr>
          <a:xfrm rot="-5400000">
            <a:off x="3498242" y="2098015"/>
            <a:ext cx="2020200" cy="2020200"/>
          </a:xfrm>
          <a:prstGeom prst="pie">
            <a:avLst>
              <a:gd fmla="val 10788866" name="adj1"/>
              <a:gd fmla="val 16200000" name="adj2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42"/>
          <p:cNvSpPr/>
          <p:nvPr/>
        </p:nvSpPr>
        <p:spPr>
          <a:xfrm>
            <a:off x="3963317" y="2372724"/>
            <a:ext cx="289571" cy="37318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aleway"/>
              </a:rPr>
              <a:t>S</a:t>
            </a:r>
          </a:p>
        </p:txBody>
      </p:sp>
      <p:sp>
        <p:nvSpPr>
          <p:cNvPr id="523" name="Google Shape;523;p42"/>
          <p:cNvSpPr/>
          <p:nvPr/>
        </p:nvSpPr>
        <p:spPr>
          <a:xfrm>
            <a:off x="4812123" y="2379175"/>
            <a:ext cx="544043" cy="3664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aleway"/>
              </a:rPr>
              <a:t>W</a:t>
            </a:r>
          </a:p>
        </p:txBody>
      </p:sp>
      <p:sp>
        <p:nvSpPr>
          <p:cNvPr id="524" name="Google Shape;524;p42"/>
          <p:cNvSpPr/>
          <p:nvPr/>
        </p:nvSpPr>
        <p:spPr>
          <a:xfrm>
            <a:off x="3934411" y="3297379"/>
            <a:ext cx="357706" cy="37163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aleway"/>
              </a:rPr>
              <a:t>O</a:t>
            </a:r>
          </a:p>
        </p:txBody>
      </p:sp>
      <p:sp>
        <p:nvSpPr>
          <p:cNvPr id="525" name="Google Shape;525;p42"/>
          <p:cNvSpPr/>
          <p:nvPr/>
        </p:nvSpPr>
        <p:spPr>
          <a:xfrm>
            <a:off x="4907614" y="3303830"/>
            <a:ext cx="305056" cy="3664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chemeClr val="lt1"/>
                </a:solidFill>
                <a:latin typeface="Raleway"/>
              </a:rPr>
              <a:t>T</a:t>
            </a:r>
          </a:p>
        </p:txBody>
      </p:sp>
      <p:sp>
        <p:nvSpPr>
          <p:cNvPr id="526" name="Google Shape;526;p42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43"/>
          <p:cNvSpPr txBox="1"/>
          <p:nvPr>
            <p:ph idx="4294967295" type="title"/>
          </p:nvPr>
        </p:nvSpPr>
        <p:spPr>
          <a:xfrm>
            <a:off x="262200" y="0"/>
            <a:ext cx="8619600" cy="46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Business Model Canvas</a:t>
            </a:r>
            <a:endParaRPr sz="1200"/>
          </a:p>
        </p:txBody>
      </p:sp>
      <p:sp>
        <p:nvSpPr>
          <p:cNvPr id="532" name="Google Shape;532;p43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3" name="Google Shape;533;p43"/>
          <p:cNvSpPr txBox="1"/>
          <p:nvPr/>
        </p:nvSpPr>
        <p:spPr>
          <a:xfrm>
            <a:off x="1986120" y="467025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Key Activities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4" name="Google Shape;534;p43"/>
          <p:cNvSpPr txBox="1"/>
          <p:nvPr/>
        </p:nvSpPr>
        <p:spPr>
          <a:xfrm>
            <a:off x="1986120" y="2061694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Key Resources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5" name="Google Shape;535;p43"/>
          <p:cNvSpPr txBox="1"/>
          <p:nvPr/>
        </p:nvSpPr>
        <p:spPr>
          <a:xfrm>
            <a:off x="3710040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Value Propositions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6" name="Google Shape;536;p43"/>
          <p:cNvSpPr txBox="1"/>
          <p:nvPr/>
        </p:nvSpPr>
        <p:spPr>
          <a:xfrm>
            <a:off x="5433959" y="467025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Customer Relationships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7" name="Google Shape;537;p43"/>
          <p:cNvSpPr txBox="1"/>
          <p:nvPr/>
        </p:nvSpPr>
        <p:spPr>
          <a:xfrm>
            <a:off x="5433959" y="2061694"/>
            <a:ext cx="1723800" cy="15945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Channels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8" name="Google Shape;538;p43"/>
          <p:cNvSpPr txBox="1"/>
          <p:nvPr/>
        </p:nvSpPr>
        <p:spPr>
          <a:xfrm>
            <a:off x="7157879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Customer Segments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39" name="Google Shape;539;p43"/>
          <p:cNvSpPr txBox="1"/>
          <p:nvPr/>
        </p:nvSpPr>
        <p:spPr>
          <a:xfrm>
            <a:off x="262200" y="467025"/>
            <a:ext cx="1723800" cy="3189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Key Partners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0" name="Google Shape;540;p43"/>
          <p:cNvSpPr txBox="1"/>
          <p:nvPr/>
        </p:nvSpPr>
        <p:spPr>
          <a:xfrm>
            <a:off x="262200" y="3656363"/>
            <a:ext cx="4309800" cy="123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Cost Structure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1" name="Google Shape;541;p43"/>
          <p:cNvSpPr txBox="1"/>
          <p:nvPr/>
        </p:nvSpPr>
        <p:spPr>
          <a:xfrm>
            <a:off x="4571999" y="3656363"/>
            <a:ext cx="4309800" cy="12351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Revenue Streams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l"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b="1" sz="9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42" name="Google Shape;542;p43"/>
          <p:cNvSpPr/>
          <p:nvPr/>
        </p:nvSpPr>
        <p:spPr>
          <a:xfrm>
            <a:off x="4279907" y="3732570"/>
            <a:ext cx="215901" cy="214638"/>
          </a:xfrm>
          <a:custGeom>
            <a:rect b="b" l="l" r="r" t="t"/>
            <a:pathLst>
              <a:path extrusionOk="0" h="16658" w="16756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43" name="Google Shape;543;p43"/>
          <p:cNvSpPr/>
          <p:nvPr/>
        </p:nvSpPr>
        <p:spPr>
          <a:xfrm>
            <a:off x="6866281" y="543303"/>
            <a:ext cx="215257" cy="193236"/>
          </a:xfrm>
          <a:custGeom>
            <a:rect b="b" l="l" r="r" t="t"/>
            <a:pathLst>
              <a:path extrusionOk="0" h="14997" w="16706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44" name="Google Shape;544;p43"/>
          <p:cNvSpPr/>
          <p:nvPr/>
        </p:nvSpPr>
        <p:spPr>
          <a:xfrm>
            <a:off x="1702716" y="543215"/>
            <a:ext cx="207088" cy="207075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545" name="Google Shape;545;p43"/>
          <p:cNvSpPr/>
          <p:nvPr/>
        </p:nvSpPr>
        <p:spPr>
          <a:xfrm>
            <a:off x="8608585" y="543301"/>
            <a:ext cx="197012" cy="207706"/>
          </a:xfrm>
          <a:custGeom>
            <a:rect b="b" l="l" r="r" t="t"/>
            <a:pathLst>
              <a:path extrusionOk="0" h="16120" w="1529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546" name="Google Shape;546;p43"/>
          <p:cNvGrpSpPr/>
          <p:nvPr/>
        </p:nvGrpSpPr>
        <p:grpSpPr>
          <a:xfrm>
            <a:off x="8561977" y="3732397"/>
            <a:ext cx="233502" cy="171203"/>
            <a:chOff x="4610450" y="3703750"/>
            <a:chExt cx="453050" cy="332175"/>
          </a:xfrm>
        </p:grpSpPr>
        <p:sp>
          <p:nvSpPr>
            <p:cNvPr id="547" name="Google Shape;547;p43"/>
            <p:cNvSpPr/>
            <p:nvPr/>
          </p:nvSpPr>
          <p:spPr>
            <a:xfrm>
              <a:off x="4610450" y="3703750"/>
              <a:ext cx="453050" cy="332175"/>
            </a:xfrm>
            <a:custGeom>
              <a:rect b="b" l="l" r="r" t="t"/>
              <a:pathLst>
                <a:path extrusionOk="0" h="13287" w="18122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48" name="Google Shape;548;p43"/>
            <p:cNvSpPr/>
            <p:nvPr/>
          </p:nvSpPr>
          <p:spPr>
            <a:xfrm>
              <a:off x="4642200" y="3730000"/>
              <a:ext cx="389550" cy="249150"/>
            </a:xfrm>
            <a:custGeom>
              <a:rect b="b" l="l" r="r" t="t"/>
              <a:pathLst>
                <a:path extrusionOk="0" h="9966" w="15582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  <p:sp>
        <p:nvSpPr>
          <p:cNvPr id="549" name="Google Shape;549;p43"/>
          <p:cNvSpPr/>
          <p:nvPr/>
        </p:nvSpPr>
        <p:spPr>
          <a:xfrm>
            <a:off x="3424268" y="543232"/>
            <a:ext cx="209587" cy="209600"/>
          </a:xfrm>
          <a:custGeom>
            <a:rect b="b" l="l" r="r" t="t"/>
            <a:pathLst>
              <a:path extrusionOk="0" h="16267" w="16266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grpSp>
        <p:nvGrpSpPr>
          <p:cNvPr id="550" name="Google Shape;550;p43"/>
          <p:cNvGrpSpPr/>
          <p:nvPr/>
        </p:nvGrpSpPr>
        <p:grpSpPr>
          <a:xfrm>
            <a:off x="5169556" y="543233"/>
            <a:ext cx="188198" cy="239803"/>
            <a:chOff x="1958100" y="4985350"/>
            <a:chExt cx="365150" cy="465275"/>
          </a:xfrm>
        </p:grpSpPr>
        <p:sp>
          <p:nvSpPr>
            <p:cNvPr id="551" name="Google Shape;551;p43"/>
            <p:cNvSpPr/>
            <p:nvPr/>
          </p:nvSpPr>
          <p:spPr>
            <a:xfrm>
              <a:off x="1958100" y="4985350"/>
              <a:ext cx="365150" cy="465275"/>
            </a:xfrm>
            <a:custGeom>
              <a:rect b="b" l="l" r="r" t="t"/>
              <a:pathLst>
                <a:path extrusionOk="0" h="18611" w="14606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2" name="Google Shape;552;p43"/>
            <p:cNvSpPr/>
            <p:nvPr/>
          </p:nvSpPr>
          <p:spPr>
            <a:xfrm>
              <a:off x="1977625" y="5237525"/>
              <a:ext cx="113600" cy="213100"/>
            </a:xfrm>
            <a:custGeom>
              <a:rect b="b" l="l" r="r" t="t"/>
              <a:pathLst>
                <a:path extrusionOk="0" h="8524" w="4544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3" name="Google Shape;553;p43"/>
            <p:cNvSpPr/>
            <p:nvPr/>
          </p:nvSpPr>
          <p:spPr>
            <a:xfrm>
              <a:off x="2190125" y="5237525"/>
              <a:ext cx="113575" cy="213100"/>
            </a:xfrm>
            <a:custGeom>
              <a:rect b="b" l="l" r="r" t="t"/>
              <a:pathLst>
                <a:path extrusionOk="0" h="8524" w="4543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554" name="Google Shape;554;p43"/>
          <p:cNvGrpSpPr/>
          <p:nvPr/>
        </p:nvGrpSpPr>
        <p:grpSpPr>
          <a:xfrm>
            <a:off x="3342459" y="2137720"/>
            <a:ext cx="283238" cy="257429"/>
            <a:chOff x="4562200" y="4968250"/>
            <a:chExt cx="549550" cy="499475"/>
          </a:xfrm>
        </p:grpSpPr>
        <p:sp>
          <p:nvSpPr>
            <p:cNvPr id="555" name="Google Shape;555;p43"/>
            <p:cNvSpPr/>
            <p:nvPr/>
          </p:nvSpPr>
          <p:spPr>
            <a:xfrm>
              <a:off x="4842450" y="5242400"/>
              <a:ext cx="213125" cy="225325"/>
            </a:xfrm>
            <a:custGeom>
              <a:rect b="b" l="l" r="r" t="t"/>
              <a:pathLst>
                <a:path extrusionOk="0" h="9013" w="8525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6" name="Google Shape;556;p43"/>
            <p:cNvSpPr/>
            <p:nvPr/>
          </p:nvSpPr>
          <p:spPr>
            <a:xfrm>
              <a:off x="4617775" y="5241800"/>
              <a:ext cx="212500" cy="225925"/>
            </a:xfrm>
            <a:custGeom>
              <a:rect b="b" l="l" r="r" t="t"/>
              <a:pathLst>
                <a:path extrusionOk="0" h="9037" w="850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7" name="Google Shape;557;p43"/>
            <p:cNvSpPr/>
            <p:nvPr/>
          </p:nvSpPr>
          <p:spPr>
            <a:xfrm>
              <a:off x="4631200" y="4968250"/>
              <a:ext cx="411550" cy="236325"/>
            </a:xfrm>
            <a:custGeom>
              <a:rect b="b" l="l" r="r" t="t"/>
              <a:pathLst>
                <a:path extrusionOk="0" h="9453" w="16462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8" name="Google Shape;558;p43"/>
            <p:cNvSpPr/>
            <p:nvPr/>
          </p:nvSpPr>
          <p:spPr>
            <a:xfrm>
              <a:off x="4562200" y="5094025"/>
              <a:ext cx="274800" cy="226550"/>
            </a:xfrm>
            <a:custGeom>
              <a:rect b="b" l="l" r="r" t="t"/>
              <a:pathLst>
                <a:path extrusionOk="0" h="9062" w="10992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59" name="Google Shape;559;p43"/>
            <p:cNvSpPr/>
            <p:nvPr/>
          </p:nvSpPr>
          <p:spPr>
            <a:xfrm>
              <a:off x="4836975" y="5094025"/>
              <a:ext cx="274775" cy="226550"/>
            </a:xfrm>
            <a:custGeom>
              <a:rect b="b" l="l" r="r" t="t"/>
              <a:pathLst>
                <a:path extrusionOk="0" h="9062" w="10991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  <p:grpSp>
        <p:nvGrpSpPr>
          <p:cNvPr id="560" name="Google Shape;560;p43"/>
          <p:cNvGrpSpPr/>
          <p:nvPr/>
        </p:nvGrpSpPr>
        <p:grpSpPr>
          <a:xfrm>
            <a:off x="6790078" y="2139229"/>
            <a:ext cx="278200" cy="266861"/>
            <a:chOff x="5241175" y="4959100"/>
            <a:chExt cx="539775" cy="517775"/>
          </a:xfrm>
        </p:grpSpPr>
        <p:sp>
          <p:nvSpPr>
            <p:cNvPr id="561" name="Google Shape;561;p43"/>
            <p:cNvSpPr/>
            <p:nvPr/>
          </p:nvSpPr>
          <p:spPr>
            <a:xfrm>
              <a:off x="5575150" y="4959100"/>
              <a:ext cx="161225" cy="178300"/>
            </a:xfrm>
            <a:custGeom>
              <a:rect b="b" l="l" r="r" t="t"/>
              <a:pathLst>
                <a:path extrusionOk="0" h="7132" w="6449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62" name="Google Shape;562;p43"/>
            <p:cNvSpPr/>
            <p:nvPr/>
          </p:nvSpPr>
          <p:spPr>
            <a:xfrm>
              <a:off x="5330925" y="4985350"/>
              <a:ext cx="128250" cy="148400"/>
            </a:xfrm>
            <a:custGeom>
              <a:rect b="b" l="l" r="r" t="t"/>
              <a:pathLst>
                <a:path extrusionOk="0" h="5936" w="513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63" name="Google Shape;563;p43"/>
            <p:cNvSpPr/>
            <p:nvPr/>
          </p:nvSpPr>
          <p:spPr>
            <a:xfrm>
              <a:off x="5241175" y="5241175"/>
              <a:ext cx="180125" cy="109325"/>
            </a:xfrm>
            <a:custGeom>
              <a:rect b="b" l="l" r="r" t="t"/>
              <a:pathLst>
                <a:path extrusionOk="0" h="4373" w="7205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64" name="Google Shape;564;p43"/>
            <p:cNvSpPr/>
            <p:nvPr/>
          </p:nvSpPr>
          <p:spPr>
            <a:xfrm>
              <a:off x="5461575" y="5316900"/>
              <a:ext cx="89175" cy="159975"/>
            </a:xfrm>
            <a:custGeom>
              <a:rect b="b" l="l" r="r" t="t"/>
              <a:pathLst>
                <a:path extrusionOk="0" h="6399" w="3567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65" name="Google Shape;565;p43"/>
            <p:cNvSpPr/>
            <p:nvPr/>
          </p:nvSpPr>
          <p:spPr>
            <a:xfrm>
              <a:off x="5619100" y="5194175"/>
              <a:ext cx="161850" cy="89775"/>
            </a:xfrm>
            <a:custGeom>
              <a:rect b="b" l="l" r="r" t="t"/>
              <a:pathLst>
                <a:path extrusionOk="0" h="3591" w="6474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  <p:sp>
          <p:nvSpPr>
            <p:cNvPr id="566" name="Google Shape;566;p43"/>
            <p:cNvSpPr/>
            <p:nvPr/>
          </p:nvSpPr>
          <p:spPr>
            <a:xfrm>
              <a:off x="5420075" y="5116000"/>
              <a:ext cx="189300" cy="189925"/>
            </a:xfrm>
            <a:custGeom>
              <a:rect b="b" l="l" r="r" t="t"/>
              <a:pathLst>
                <a:path extrusionOk="0" h="7597" w="7572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chemeClr val="dk1"/>
                </a:solidFill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44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Funnel</a:t>
            </a:r>
            <a:endParaRPr/>
          </a:p>
        </p:txBody>
      </p:sp>
      <p:sp>
        <p:nvSpPr>
          <p:cNvPr id="572" name="Google Shape;572;p44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73" name="Google Shape;573;p44"/>
          <p:cNvGrpSpPr/>
          <p:nvPr/>
        </p:nvGrpSpPr>
        <p:grpSpPr>
          <a:xfrm>
            <a:off x="993000" y="1672979"/>
            <a:ext cx="3177491" cy="2856625"/>
            <a:chOff x="3778727" y="4460423"/>
            <a:chExt cx="720160" cy="647438"/>
          </a:xfrm>
        </p:grpSpPr>
        <p:sp>
          <p:nvSpPr>
            <p:cNvPr id="574" name="Google Shape;574;p44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PURCHASE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75" name="Google Shape;575;p44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LOYALTY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76" name="Google Shape;576;p44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AWARENESS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77" name="Google Shape;577;p44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EVALUATION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78" name="Google Shape;578;p44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DISCOVERY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79" name="Google Shape;579;p44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rPr b="1" lang="en" sz="1200">
                  <a:solidFill>
                    <a:schemeClr val="lt1"/>
                  </a:solidFill>
                  <a:latin typeface="Raleway"/>
                  <a:ea typeface="Raleway"/>
                  <a:cs typeface="Raleway"/>
                  <a:sym typeface="Raleway"/>
                </a:rPr>
                <a:t>INTENT</a:t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580" name="Google Shape;580;p44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1" i="0" sz="1200" u="none" cap="none" strike="noStrike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cxnSp>
        <p:nvCxnSpPr>
          <p:cNvPr id="581" name="Google Shape;581;p44"/>
          <p:cNvCxnSpPr/>
          <p:nvPr/>
        </p:nvCxnSpPr>
        <p:spPr>
          <a:xfrm>
            <a:off x="4100164" y="2146079"/>
            <a:ext cx="9306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82" name="Google Shape;582;p44"/>
          <p:cNvSpPr txBox="1"/>
          <p:nvPr/>
        </p:nvSpPr>
        <p:spPr>
          <a:xfrm>
            <a:off x="5085148" y="1994566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3" name="Google Shape;583;p44"/>
          <p:cNvCxnSpPr/>
          <p:nvPr/>
        </p:nvCxnSpPr>
        <p:spPr>
          <a:xfrm>
            <a:off x="3963071" y="2570214"/>
            <a:ext cx="10680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84" name="Google Shape;584;p44"/>
          <p:cNvSpPr txBox="1"/>
          <p:nvPr/>
        </p:nvSpPr>
        <p:spPr>
          <a:xfrm>
            <a:off x="5085148" y="2418692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5" name="Google Shape;585;p44"/>
          <p:cNvCxnSpPr/>
          <p:nvPr/>
        </p:nvCxnSpPr>
        <p:spPr>
          <a:xfrm>
            <a:off x="3768254" y="2994349"/>
            <a:ext cx="1262700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86" name="Google Shape;586;p44"/>
          <p:cNvSpPr txBox="1"/>
          <p:nvPr/>
        </p:nvSpPr>
        <p:spPr>
          <a:xfrm>
            <a:off x="5085148" y="2842818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7" name="Google Shape;587;p44"/>
          <p:cNvCxnSpPr/>
          <p:nvPr/>
        </p:nvCxnSpPr>
        <p:spPr>
          <a:xfrm>
            <a:off x="3602299" y="3418462"/>
            <a:ext cx="14286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88" name="Google Shape;588;p44"/>
          <p:cNvSpPr txBox="1"/>
          <p:nvPr/>
        </p:nvSpPr>
        <p:spPr>
          <a:xfrm>
            <a:off x="5085148" y="3266945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89" name="Google Shape;589;p44"/>
          <p:cNvCxnSpPr/>
          <p:nvPr/>
        </p:nvCxnSpPr>
        <p:spPr>
          <a:xfrm>
            <a:off x="3421902" y="3842597"/>
            <a:ext cx="1608900" cy="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90" name="Google Shape;590;p44"/>
          <p:cNvSpPr txBox="1"/>
          <p:nvPr/>
        </p:nvSpPr>
        <p:spPr>
          <a:xfrm>
            <a:off x="5085148" y="3691071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cxnSp>
        <p:nvCxnSpPr>
          <p:cNvPr id="591" name="Google Shape;591;p44"/>
          <p:cNvCxnSpPr/>
          <p:nvPr/>
        </p:nvCxnSpPr>
        <p:spPr>
          <a:xfrm>
            <a:off x="3234306" y="4266710"/>
            <a:ext cx="1789200" cy="0"/>
          </a:xfrm>
          <a:prstGeom prst="straightConnector1">
            <a:avLst/>
          </a:prstGeom>
          <a:noFill/>
          <a:ln cap="flat" cmpd="sng" w="9525">
            <a:solidFill>
              <a:schemeClr val="accent6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92" name="Google Shape;592;p44"/>
          <p:cNvSpPr txBox="1"/>
          <p:nvPr/>
        </p:nvSpPr>
        <p:spPr>
          <a:xfrm>
            <a:off x="5085148" y="4115197"/>
            <a:ext cx="2454000" cy="3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Insert your content</a:t>
            </a:r>
            <a:endParaRPr sz="10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93" name="Google Shape;593;p44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45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Team Presentation</a:t>
            </a:r>
            <a:endParaRPr/>
          </a:p>
        </p:txBody>
      </p:sp>
      <p:sp>
        <p:nvSpPr>
          <p:cNvPr id="599" name="Google Shape;599;p45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00" name="Google Shape;600;p45"/>
          <p:cNvPicPr preferRelativeResize="0"/>
          <p:nvPr/>
        </p:nvPicPr>
        <p:blipFill rotWithShape="1">
          <a:blip r:embed="rId3">
            <a:alphaModFix/>
          </a:blip>
          <a:srcRect b="9812" l="19633" r="0" t="9820"/>
          <a:stretch/>
        </p:blipFill>
        <p:spPr>
          <a:xfrm>
            <a:off x="977175" y="1950950"/>
            <a:ext cx="1440300" cy="144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1" name="Google Shape;601;p45"/>
          <p:cNvSpPr txBox="1"/>
          <p:nvPr/>
        </p:nvSpPr>
        <p:spPr>
          <a:xfrm>
            <a:off x="982035" y="3516893"/>
            <a:ext cx="1440300" cy="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Imani Jackson</a:t>
            </a:r>
            <a:br>
              <a:rPr lang="en">
                <a:latin typeface="Raleway"/>
                <a:ea typeface="Raleway"/>
                <a:cs typeface="Raleway"/>
                <a:sym typeface="Raleway"/>
              </a:rPr>
            </a:b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JOB TITLE</a:t>
            </a:r>
            <a:endParaRPr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2" name="Google Shape;602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91982" y="1950950"/>
            <a:ext cx="1440300" cy="144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3" name="Google Shape;603;p45"/>
          <p:cNvSpPr txBox="1"/>
          <p:nvPr/>
        </p:nvSpPr>
        <p:spPr>
          <a:xfrm>
            <a:off x="2896843" y="3516893"/>
            <a:ext cx="1440300" cy="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Marcos Galán</a:t>
            </a:r>
            <a:br>
              <a:rPr lang="en">
                <a:latin typeface="Raleway"/>
                <a:ea typeface="Raleway"/>
                <a:cs typeface="Raleway"/>
                <a:sym typeface="Raleway"/>
              </a:rPr>
            </a:b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JOB TITLE</a:t>
            </a:r>
            <a:endParaRPr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4" name="Google Shape;604;p45"/>
          <p:cNvPicPr preferRelativeResize="0"/>
          <p:nvPr/>
        </p:nvPicPr>
        <p:blipFill rotWithShape="1">
          <a:blip r:embed="rId5">
            <a:alphaModFix/>
          </a:blip>
          <a:srcRect b="24940" l="47271" r="0" t="22330"/>
          <a:stretch/>
        </p:blipFill>
        <p:spPr>
          <a:xfrm>
            <a:off x="4806790" y="1950950"/>
            <a:ext cx="1440300" cy="144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5" name="Google Shape;605;p45"/>
          <p:cNvSpPr txBox="1"/>
          <p:nvPr/>
        </p:nvSpPr>
        <p:spPr>
          <a:xfrm>
            <a:off x="4811650" y="3516893"/>
            <a:ext cx="1440300" cy="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Ixchel Valdía</a:t>
            </a:r>
            <a:br>
              <a:rPr lang="en">
                <a:latin typeface="Raleway"/>
                <a:ea typeface="Raleway"/>
                <a:cs typeface="Raleway"/>
                <a:sym typeface="Raleway"/>
              </a:rPr>
            </a:b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JOB TITLE</a:t>
            </a:r>
            <a:endParaRPr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pic>
        <p:nvPicPr>
          <p:cNvPr id="606" name="Google Shape;606;p45"/>
          <p:cNvPicPr preferRelativeResize="0"/>
          <p:nvPr/>
        </p:nvPicPr>
        <p:blipFill rotWithShape="1">
          <a:blip r:embed="rId6">
            <a:alphaModFix/>
          </a:blip>
          <a:srcRect b="29406" l="0" r="0" t="3926"/>
          <a:stretch/>
        </p:blipFill>
        <p:spPr>
          <a:xfrm>
            <a:off x="6721597" y="1950950"/>
            <a:ext cx="1440300" cy="14403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607" name="Google Shape;607;p45"/>
          <p:cNvSpPr txBox="1"/>
          <p:nvPr/>
        </p:nvSpPr>
        <p:spPr>
          <a:xfrm>
            <a:off x="6726458" y="3516893"/>
            <a:ext cx="1440300" cy="71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Nils Årud</a:t>
            </a:r>
            <a:br>
              <a:rPr lang="en">
                <a:latin typeface="Raleway"/>
                <a:ea typeface="Raleway"/>
                <a:cs typeface="Raleway"/>
                <a:sym typeface="Raleway"/>
              </a:rPr>
            </a:br>
            <a:r>
              <a:rPr lang="en" sz="8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JOB TITLE</a:t>
            </a:r>
            <a:endParaRPr sz="800">
              <a:solidFill>
                <a:schemeClr val="dk2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rPr>
              <a:t>Blue is the colour of the clear sky and the deep sea</a:t>
            </a:r>
            <a:endParaRPr>
              <a:latin typeface="Raleway"/>
              <a:ea typeface="Raleway"/>
              <a:cs typeface="Raleway"/>
              <a:sym typeface="Raleway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08" name="Google Shape;608;p45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accent1"/>
        </a:solidFill>
      </p:bgPr>
    </p:bg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46"/>
          <p:cNvSpPr txBox="1"/>
          <p:nvPr>
            <p:ph idx="4294967295" type="title"/>
          </p:nvPr>
        </p:nvSpPr>
        <p:spPr>
          <a:xfrm>
            <a:off x="467100" y="0"/>
            <a:ext cx="8209800" cy="46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Competitor Matrix</a:t>
            </a:r>
            <a:endParaRPr sz="1200"/>
          </a:p>
        </p:txBody>
      </p:sp>
      <p:sp>
        <p:nvSpPr>
          <p:cNvPr id="614" name="Google Shape;614;p46"/>
          <p:cNvSpPr/>
          <p:nvPr/>
        </p:nvSpPr>
        <p:spPr>
          <a:xfrm>
            <a:off x="467100" y="467100"/>
            <a:ext cx="8209800" cy="4209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615" name="Google Shape;615;p46"/>
          <p:cNvGrpSpPr/>
          <p:nvPr/>
        </p:nvGrpSpPr>
        <p:grpSpPr>
          <a:xfrm>
            <a:off x="638150" y="467111"/>
            <a:ext cx="7867750" cy="4209098"/>
            <a:chOff x="638138" y="467100"/>
            <a:chExt cx="7867750" cy="4194000"/>
          </a:xfrm>
        </p:grpSpPr>
        <p:cxnSp>
          <p:nvCxnSpPr>
            <p:cNvPr id="616" name="Google Shape;616;p46"/>
            <p:cNvCxnSpPr/>
            <p:nvPr/>
          </p:nvCxnSpPr>
          <p:spPr>
            <a:xfrm>
              <a:off x="638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17" name="Google Shape;617;p46"/>
            <p:cNvCxnSpPr/>
            <p:nvPr/>
          </p:nvCxnSpPr>
          <p:spPr>
            <a:xfrm>
              <a:off x="809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18" name="Google Shape;618;p46"/>
            <p:cNvCxnSpPr/>
            <p:nvPr/>
          </p:nvCxnSpPr>
          <p:spPr>
            <a:xfrm>
              <a:off x="980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19" name="Google Shape;619;p46"/>
            <p:cNvCxnSpPr/>
            <p:nvPr/>
          </p:nvCxnSpPr>
          <p:spPr>
            <a:xfrm>
              <a:off x="1151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0" name="Google Shape;620;p46"/>
            <p:cNvCxnSpPr/>
            <p:nvPr/>
          </p:nvCxnSpPr>
          <p:spPr>
            <a:xfrm>
              <a:off x="1322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1" name="Google Shape;621;p46"/>
            <p:cNvCxnSpPr/>
            <p:nvPr/>
          </p:nvCxnSpPr>
          <p:spPr>
            <a:xfrm>
              <a:off x="1493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2" name="Google Shape;622;p46"/>
            <p:cNvCxnSpPr/>
            <p:nvPr/>
          </p:nvCxnSpPr>
          <p:spPr>
            <a:xfrm>
              <a:off x="1664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3" name="Google Shape;623;p46"/>
            <p:cNvCxnSpPr/>
            <p:nvPr/>
          </p:nvCxnSpPr>
          <p:spPr>
            <a:xfrm>
              <a:off x="1835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4" name="Google Shape;624;p46"/>
            <p:cNvCxnSpPr/>
            <p:nvPr/>
          </p:nvCxnSpPr>
          <p:spPr>
            <a:xfrm>
              <a:off x="2006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5" name="Google Shape;625;p46"/>
            <p:cNvCxnSpPr/>
            <p:nvPr/>
          </p:nvCxnSpPr>
          <p:spPr>
            <a:xfrm>
              <a:off x="2177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6" name="Google Shape;626;p46"/>
            <p:cNvCxnSpPr/>
            <p:nvPr/>
          </p:nvCxnSpPr>
          <p:spPr>
            <a:xfrm>
              <a:off x="2348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7" name="Google Shape;627;p46"/>
            <p:cNvCxnSpPr/>
            <p:nvPr/>
          </p:nvCxnSpPr>
          <p:spPr>
            <a:xfrm>
              <a:off x="2519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8" name="Google Shape;628;p46"/>
            <p:cNvCxnSpPr/>
            <p:nvPr/>
          </p:nvCxnSpPr>
          <p:spPr>
            <a:xfrm>
              <a:off x="2690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29" name="Google Shape;629;p46"/>
            <p:cNvCxnSpPr/>
            <p:nvPr/>
          </p:nvCxnSpPr>
          <p:spPr>
            <a:xfrm>
              <a:off x="2861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0" name="Google Shape;630;p46"/>
            <p:cNvCxnSpPr/>
            <p:nvPr/>
          </p:nvCxnSpPr>
          <p:spPr>
            <a:xfrm>
              <a:off x="3032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1" name="Google Shape;631;p46"/>
            <p:cNvCxnSpPr/>
            <p:nvPr/>
          </p:nvCxnSpPr>
          <p:spPr>
            <a:xfrm>
              <a:off x="3203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2" name="Google Shape;632;p46"/>
            <p:cNvCxnSpPr/>
            <p:nvPr/>
          </p:nvCxnSpPr>
          <p:spPr>
            <a:xfrm>
              <a:off x="3374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3" name="Google Shape;633;p46"/>
            <p:cNvCxnSpPr/>
            <p:nvPr/>
          </p:nvCxnSpPr>
          <p:spPr>
            <a:xfrm>
              <a:off x="3545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4" name="Google Shape;634;p46"/>
            <p:cNvCxnSpPr/>
            <p:nvPr/>
          </p:nvCxnSpPr>
          <p:spPr>
            <a:xfrm>
              <a:off x="3716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5" name="Google Shape;635;p46"/>
            <p:cNvCxnSpPr/>
            <p:nvPr/>
          </p:nvCxnSpPr>
          <p:spPr>
            <a:xfrm>
              <a:off x="3887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6" name="Google Shape;636;p46"/>
            <p:cNvCxnSpPr/>
            <p:nvPr/>
          </p:nvCxnSpPr>
          <p:spPr>
            <a:xfrm>
              <a:off x="4058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7" name="Google Shape;637;p46"/>
            <p:cNvCxnSpPr/>
            <p:nvPr/>
          </p:nvCxnSpPr>
          <p:spPr>
            <a:xfrm>
              <a:off x="42299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8" name="Google Shape;638;p46"/>
            <p:cNvCxnSpPr/>
            <p:nvPr/>
          </p:nvCxnSpPr>
          <p:spPr>
            <a:xfrm>
              <a:off x="44009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39" name="Google Shape;639;p46"/>
            <p:cNvCxnSpPr/>
            <p:nvPr/>
          </p:nvCxnSpPr>
          <p:spPr>
            <a:xfrm>
              <a:off x="47430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0" name="Google Shape;640;p46"/>
            <p:cNvCxnSpPr/>
            <p:nvPr/>
          </p:nvCxnSpPr>
          <p:spPr>
            <a:xfrm>
              <a:off x="49141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1" name="Google Shape;641;p46"/>
            <p:cNvCxnSpPr/>
            <p:nvPr/>
          </p:nvCxnSpPr>
          <p:spPr>
            <a:xfrm>
              <a:off x="50851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2" name="Google Shape;642;p46"/>
            <p:cNvCxnSpPr/>
            <p:nvPr/>
          </p:nvCxnSpPr>
          <p:spPr>
            <a:xfrm>
              <a:off x="52561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3" name="Google Shape;643;p46"/>
            <p:cNvCxnSpPr/>
            <p:nvPr/>
          </p:nvCxnSpPr>
          <p:spPr>
            <a:xfrm>
              <a:off x="54272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4" name="Google Shape;644;p46"/>
            <p:cNvCxnSpPr/>
            <p:nvPr/>
          </p:nvCxnSpPr>
          <p:spPr>
            <a:xfrm>
              <a:off x="55982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5" name="Google Shape;645;p46"/>
            <p:cNvCxnSpPr/>
            <p:nvPr/>
          </p:nvCxnSpPr>
          <p:spPr>
            <a:xfrm>
              <a:off x="57692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6" name="Google Shape;646;p46"/>
            <p:cNvCxnSpPr/>
            <p:nvPr/>
          </p:nvCxnSpPr>
          <p:spPr>
            <a:xfrm>
              <a:off x="59403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7" name="Google Shape;647;p46"/>
            <p:cNvCxnSpPr/>
            <p:nvPr/>
          </p:nvCxnSpPr>
          <p:spPr>
            <a:xfrm>
              <a:off x="61113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8" name="Google Shape;648;p46"/>
            <p:cNvCxnSpPr/>
            <p:nvPr/>
          </p:nvCxnSpPr>
          <p:spPr>
            <a:xfrm>
              <a:off x="62824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49" name="Google Shape;649;p46"/>
            <p:cNvCxnSpPr/>
            <p:nvPr/>
          </p:nvCxnSpPr>
          <p:spPr>
            <a:xfrm>
              <a:off x="64534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0" name="Google Shape;650;p46"/>
            <p:cNvCxnSpPr/>
            <p:nvPr/>
          </p:nvCxnSpPr>
          <p:spPr>
            <a:xfrm>
              <a:off x="66244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1" name="Google Shape;651;p46"/>
            <p:cNvCxnSpPr/>
            <p:nvPr/>
          </p:nvCxnSpPr>
          <p:spPr>
            <a:xfrm>
              <a:off x="67955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2" name="Google Shape;652;p46"/>
            <p:cNvCxnSpPr/>
            <p:nvPr/>
          </p:nvCxnSpPr>
          <p:spPr>
            <a:xfrm>
              <a:off x="69665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3" name="Google Shape;653;p46"/>
            <p:cNvCxnSpPr/>
            <p:nvPr/>
          </p:nvCxnSpPr>
          <p:spPr>
            <a:xfrm>
              <a:off x="71375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4" name="Google Shape;654;p46"/>
            <p:cNvCxnSpPr/>
            <p:nvPr/>
          </p:nvCxnSpPr>
          <p:spPr>
            <a:xfrm>
              <a:off x="730862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5" name="Google Shape;655;p46"/>
            <p:cNvCxnSpPr/>
            <p:nvPr/>
          </p:nvCxnSpPr>
          <p:spPr>
            <a:xfrm>
              <a:off x="747966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6" name="Google Shape;656;p46"/>
            <p:cNvCxnSpPr/>
            <p:nvPr/>
          </p:nvCxnSpPr>
          <p:spPr>
            <a:xfrm>
              <a:off x="765070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7" name="Google Shape;657;p46"/>
            <p:cNvCxnSpPr/>
            <p:nvPr/>
          </p:nvCxnSpPr>
          <p:spPr>
            <a:xfrm>
              <a:off x="782173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8" name="Google Shape;658;p46"/>
            <p:cNvCxnSpPr/>
            <p:nvPr/>
          </p:nvCxnSpPr>
          <p:spPr>
            <a:xfrm>
              <a:off x="7992775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59" name="Google Shape;659;p46"/>
            <p:cNvCxnSpPr/>
            <p:nvPr/>
          </p:nvCxnSpPr>
          <p:spPr>
            <a:xfrm>
              <a:off x="8163813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0" name="Google Shape;660;p46"/>
            <p:cNvCxnSpPr/>
            <p:nvPr/>
          </p:nvCxnSpPr>
          <p:spPr>
            <a:xfrm>
              <a:off x="8334850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1" name="Google Shape;661;p46"/>
            <p:cNvCxnSpPr/>
            <p:nvPr/>
          </p:nvCxnSpPr>
          <p:spPr>
            <a:xfrm>
              <a:off x="8505888" y="46710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sp>
        <p:nvSpPr>
          <p:cNvPr id="662" name="Google Shape;662;p46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63" name="Google Shape;663;p46"/>
          <p:cNvGrpSpPr/>
          <p:nvPr/>
        </p:nvGrpSpPr>
        <p:grpSpPr>
          <a:xfrm>
            <a:off x="467107" y="642473"/>
            <a:ext cx="8209755" cy="3858239"/>
            <a:chOff x="467088" y="642474"/>
            <a:chExt cx="4194000" cy="3858239"/>
          </a:xfrm>
        </p:grpSpPr>
        <p:cxnSp>
          <p:nvCxnSpPr>
            <p:cNvPr id="664" name="Google Shape;664;p46"/>
            <p:cNvCxnSpPr/>
            <p:nvPr/>
          </p:nvCxnSpPr>
          <p:spPr>
            <a:xfrm>
              <a:off x="2564088" y="-145452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5" name="Google Shape;665;p46"/>
            <p:cNvCxnSpPr/>
            <p:nvPr/>
          </p:nvCxnSpPr>
          <p:spPr>
            <a:xfrm>
              <a:off x="2564088" y="-127915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6" name="Google Shape;666;p46"/>
            <p:cNvCxnSpPr/>
            <p:nvPr/>
          </p:nvCxnSpPr>
          <p:spPr>
            <a:xfrm>
              <a:off x="2564088" y="-110377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7" name="Google Shape;667;p46"/>
            <p:cNvCxnSpPr/>
            <p:nvPr/>
          </p:nvCxnSpPr>
          <p:spPr>
            <a:xfrm>
              <a:off x="2564088" y="-92840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8" name="Google Shape;668;p46"/>
            <p:cNvCxnSpPr/>
            <p:nvPr/>
          </p:nvCxnSpPr>
          <p:spPr>
            <a:xfrm>
              <a:off x="2564088" y="-75302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69" name="Google Shape;669;p46"/>
            <p:cNvCxnSpPr/>
            <p:nvPr/>
          </p:nvCxnSpPr>
          <p:spPr>
            <a:xfrm>
              <a:off x="2564088" y="-57765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0" name="Google Shape;670;p46"/>
            <p:cNvCxnSpPr/>
            <p:nvPr/>
          </p:nvCxnSpPr>
          <p:spPr>
            <a:xfrm>
              <a:off x="2564088" y="-40227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1" name="Google Shape;671;p46"/>
            <p:cNvCxnSpPr/>
            <p:nvPr/>
          </p:nvCxnSpPr>
          <p:spPr>
            <a:xfrm>
              <a:off x="2564088" y="-22690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2" name="Google Shape;672;p46"/>
            <p:cNvCxnSpPr/>
            <p:nvPr/>
          </p:nvCxnSpPr>
          <p:spPr>
            <a:xfrm>
              <a:off x="2564088" y="-5153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3" name="Google Shape;673;p46"/>
            <p:cNvCxnSpPr/>
            <p:nvPr/>
          </p:nvCxnSpPr>
          <p:spPr>
            <a:xfrm>
              <a:off x="2564088" y="12384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4" name="Google Shape;674;p46"/>
            <p:cNvCxnSpPr/>
            <p:nvPr/>
          </p:nvCxnSpPr>
          <p:spPr>
            <a:xfrm>
              <a:off x="2564088" y="29921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5" name="Google Shape;675;p46"/>
            <p:cNvCxnSpPr/>
            <p:nvPr/>
          </p:nvCxnSpPr>
          <p:spPr>
            <a:xfrm>
              <a:off x="2564088" y="649968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6" name="Google Shape;676;p46"/>
            <p:cNvCxnSpPr/>
            <p:nvPr/>
          </p:nvCxnSpPr>
          <p:spPr>
            <a:xfrm>
              <a:off x="2564088" y="82534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7" name="Google Shape;677;p46"/>
            <p:cNvCxnSpPr/>
            <p:nvPr/>
          </p:nvCxnSpPr>
          <p:spPr>
            <a:xfrm>
              <a:off x="2564088" y="1000717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8" name="Google Shape;678;p46"/>
            <p:cNvCxnSpPr/>
            <p:nvPr/>
          </p:nvCxnSpPr>
          <p:spPr>
            <a:xfrm>
              <a:off x="2564088" y="1176092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79" name="Google Shape;679;p46"/>
            <p:cNvCxnSpPr/>
            <p:nvPr/>
          </p:nvCxnSpPr>
          <p:spPr>
            <a:xfrm>
              <a:off x="2564088" y="1351466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0" name="Google Shape;680;p46"/>
            <p:cNvCxnSpPr/>
            <p:nvPr/>
          </p:nvCxnSpPr>
          <p:spPr>
            <a:xfrm>
              <a:off x="2564088" y="1526841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1" name="Google Shape;681;p46"/>
            <p:cNvCxnSpPr/>
            <p:nvPr/>
          </p:nvCxnSpPr>
          <p:spPr>
            <a:xfrm>
              <a:off x="2564088" y="1702215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2" name="Google Shape;682;p46"/>
            <p:cNvCxnSpPr/>
            <p:nvPr/>
          </p:nvCxnSpPr>
          <p:spPr>
            <a:xfrm>
              <a:off x="2564088" y="1877590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3" name="Google Shape;683;p46"/>
            <p:cNvCxnSpPr/>
            <p:nvPr/>
          </p:nvCxnSpPr>
          <p:spPr>
            <a:xfrm>
              <a:off x="2564088" y="2052964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4" name="Google Shape;684;p46"/>
            <p:cNvCxnSpPr/>
            <p:nvPr/>
          </p:nvCxnSpPr>
          <p:spPr>
            <a:xfrm>
              <a:off x="2564088" y="2228339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685" name="Google Shape;685;p46"/>
            <p:cNvCxnSpPr/>
            <p:nvPr/>
          </p:nvCxnSpPr>
          <p:spPr>
            <a:xfrm>
              <a:off x="2564088" y="2403713"/>
              <a:ext cx="0" cy="4194000"/>
            </a:xfrm>
            <a:prstGeom prst="straightConnector1">
              <a:avLst/>
            </a:prstGeom>
            <a:noFill/>
            <a:ln cap="flat" cmpd="sng" w="9525">
              <a:solidFill>
                <a:schemeClr val="lt2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cxnSp>
        <p:nvCxnSpPr>
          <p:cNvPr id="686" name="Google Shape;686;p46"/>
          <p:cNvCxnSpPr/>
          <p:nvPr/>
        </p:nvCxnSpPr>
        <p:spPr>
          <a:xfrm>
            <a:off x="4572000" y="467100"/>
            <a:ext cx="0" cy="420900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cxnSp>
        <p:nvCxnSpPr>
          <p:cNvPr id="687" name="Google Shape;687;p46"/>
          <p:cNvCxnSpPr/>
          <p:nvPr/>
        </p:nvCxnSpPr>
        <p:spPr>
          <a:xfrm>
            <a:off x="467100" y="2571600"/>
            <a:ext cx="82098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triangle"/>
            <a:tailEnd len="sm" w="sm" type="triangle"/>
          </a:ln>
        </p:spPr>
      </p:cxnSp>
      <p:sp>
        <p:nvSpPr>
          <p:cNvPr id="688" name="Google Shape;688;p46"/>
          <p:cNvSpPr txBox="1"/>
          <p:nvPr/>
        </p:nvSpPr>
        <p:spPr>
          <a:xfrm rot="-5400000">
            <a:off x="-258750" y="248893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LOW VALUE 1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89" name="Google Shape;689;p46"/>
          <p:cNvSpPr txBox="1"/>
          <p:nvPr/>
        </p:nvSpPr>
        <p:spPr>
          <a:xfrm rot="5400000">
            <a:off x="8116400" y="2488925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HIGH VALUE 1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0" name="Google Shape;690;p46"/>
          <p:cNvSpPr txBox="1"/>
          <p:nvPr/>
        </p:nvSpPr>
        <p:spPr>
          <a:xfrm>
            <a:off x="3928825" y="4676063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LOW VALUE 2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1" name="Google Shape;691;p46"/>
          <p:cNvSpPr txBox="1"/>
          <p:nvPr/>
        </p:nvSpPr>
        <p:spPr>
          <a:xfrm>
            <a:off x="3928775" y="301788"/>
            <a:ext cx="1286400" cy="1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HIGH VALUE 2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2" name="Google Shape;692;p46"/>
          <p:cNvSpPr/>
          <p:nvPr/>
        </p:nvSpPr>
        <p:spPr>
          <a:xfrm>
            <a:off x="7012800" y="826250"/>
            <a:ext cx="1000200" cy="1000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Our company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3" name="Google Shape;693;p46"/>
          <p:cNvSpPr/>
          <p:nvPr/>
        </p:nvSpPr>
        <p:spPr>
          <a:xfrm>
            <a:off x="3130425" y="1295125"/>
            <a:ext cx="876000" cy="876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4" name="Google Shape;694;p46"/>
          <p:cNvSpPr/>
          <p:nvPr/>
        </p:nvSpPr>
        <p:spPr>
          <a:xfrm>
            <a:off x="1382875" y="3471600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5" name="Google Shape;695;p46"/>
          <p:cNvSpPr/>
          <p:nvPr/>
        </p:nvSpPr>
        <p:spPr>
          <a:xfrm>
            <a:off x="5626925" y="2948000"/>
            <a:ext cx="730500" cy="730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6" name="Google Shape;696;p46"/>
          <p:cNvSpPr/>
          <p:nvPr/>
        </p:nvSpPr>
        <p:spPr>
          <a:xfrm>
            <a:off x="6527700" y="3398850"/>
            <a:ext cx="876000" cy="876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7" name="Google Shape;697;p46"/>
          <p:cNvSpPr/>
          <p:nvPr/>
        </p:nvSpPr>
        <p:spPr>
          <a:xfrm>
            <a:off x="4768850" y="564625"/>
            <a:ext cx="730500" cy="7305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698" name="Google Shape;698;p46"/>
          <p:cNvSpPr/>
          <p:nvPr/>
        </p:nvSpPr>
        <p:spPr>
          <a:xfrm>
            <a:off x="1114225" y="947475"/>
            <a:ext cx="467100" cy="467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rPr>
              <a:t>Competitor</a:t>
            </a:r>
            <a:endParaRPr sz="800">
              <a:solidFill>
                <a:schemeClr val="lt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7"/>
          <p:cNvSpPr txBox="1"/>
          <p:nvPr>
            <p:ph type="title"/>
          </p:nvPr>
        </p:nvSpPr>
        <p:spPr>
          <a:xfrm>
            <a:off x="922000" y="815575"/>
            <a:ext cx="72870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Weekly Planner</a:t>
            </a:r>
            <a:endParaRPr/>
          </a:p>
        </p:txBody>
      </p:sp>
      <p:sp>
        <p:nvSpPr>
          <p:cNvPr id="704" name="Google Shape;704;p4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705" name="Google Shape;705;p47"/>
          <p:cNvGraphicFramePr/>
          <p:nvPr/>
        </p:nvGraphicFramePr>
        <p:xfrm>
          <a:off x="996825" y="17157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{5DD104C2-2E92-4AC0-8176-69B41C286911}</a:tableStyleId>
              </a:tblPr>
              <a:tblGrid>
                <a:gridCol w="799275"/>
                <a:gridCol w="916125"/>
                <a:gridCol w="916125"/>
                <a:gridCol w="916125"/>
                <a:gridCol w="916125"/>
                <a:gridCol w="916125"/>
                <a:gridCol w="916125"/>
                <a:gridCol w="916125"/>
              </a:tblGrid>
              <a:tr h="295100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SUNDAY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MONDAY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TUESDAY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WEDNESDAY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THURSDAY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FRIDAY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700">
                          <a:solidFill>
                            <a:schemeClr val="lt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SATURDAY</a:t>
                      </a:r>
                      <a:endParaRPr sz="700">
                        <a:solidFill>
                          <a:schemeClr val="lt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1"/>
                    </a:solidFill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9:00 - 9:45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10:00 - 10:45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11:00 - 11:45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12:00 - 13:15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✔ Free time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2"/>
                    </a:solidFill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13:30 - 14:15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14:30 - 15:15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1025"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2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15:30 - 16:15</a:t>
                      </a:r>
                      <a:endParaRPr sz="800">
                        <a:solidFill>
                          <a:schemeClr val="dk2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00">
                          <a:solidFill>
                            <a:schemeClr val="dk1"/>
                          </a:solidFill>
                          <a:latin typeface="Raleway"/>
                          <a:ea typeface="Raleway"/>
                          <a:cs typeface="Raleway"/>
                          <a:sym typeface="Raleway"/>
                        </a:rPr>
                        <a:t>Task</a:t>
                      </a:r>
                      <a:endParaRPr sz="800">
                        <a:solidFill>
                          <a:schemeClr val="dk1"/>
                        </a:solidFill>
                        <a:latin typeface="Raleway"/>
                        <a:ea typeface="Raleway"/>
                        <a:cs typeface="Raleway"/>
                        <a:sym typeface="Raleway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chemeClr val="lt2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lt2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706" name="Google Shape;706;p47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0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1" name="Google Shape;711;p48"/>
          <p:cNvGrpSpPr/>
          <p:nvPr/>
        </p:nvGrpSpPr>
        <p:grpSpPr>
          <a:xfrm>
            <a:off x="640829" y="571275"/>
            <a:ext cx="310819" cy="393090"/>
            <a:chOff x="584925" y="238125"/>
            <a:chExt cx="415200" cy="525100"/>
          </a:xfrm>
        </p:grpSpPr>
        <p:sp>
          <p:nvSpPr>
            <p:cNvPr id="712" name="Google Shape;712;p48"/>
            <p:cNvSpPr/>
            <p:nvPr/>
          </p:nvSpPr>
          <p:spPr>
            <a:xfrm>
              <a:off x="621550" y="299175"/>
              <a:ext cx="378575" cy="464050"/>
            </a:xfrm>
            <a:custGeom>
              <a:rect b="b" l="l" r="r" t="t"/>
              <a:pathLst>
                <a:path extrusionOk="0" h="18562" w="15143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3" name="Google Shape;713;p48"/>
            <p:cNvSpPr/>
            <p:nvPr/>
          </p:nvSpPr>
          <p:spPr>
            <a:xfrm>
              <a:off x="633750" y="238125"/>
              <a:ext cx="29350" cy="63500"/>
            </a:xfrm>
            <a:custGeom>
              <a:rect b="b" l="l" r="r" t="t"/>
              <a:pathLst>
                <a:path extrusionOk="0" h="2540" w="1174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4" name="Google Shape;714;p48"/>
            <p:cNvSpPr/>
            <p:nvPr/>
          </p:nvSpPr>
          <p:spPr>
            <a:xfrm>
              <a:off x="716800" y="238125"/>
              <a:ext cx="29325" cy="63500"/>
            </a:xfrm>
            <a:custGeom>
              <a:rect b="b" l="l" r="r" t="t"/>
              <a:pathLst>
                <a:path extrusionOk="0" h="2540" w="1173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5" name="Google Shape;715;p48"/>
            <p:cNvSpPr/>
            <p:nvPr/>
          </p:nvSpPr>
          <p:spPr>
            <a:xfrm>
              <a:off x="799825" y="238125"/>
              <a:ext cx="29350" cy="63500"/>
            </a:xfrm>
            <a:custGeom>
              <a:rect b="b" l="l" r="r" t="t"/>
              <a:pathLst>
                <a:path extrusionOk="0" h="2540" w="1174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6" name="Google Shape;716;p48"/>
            <p:cNvSpPr/>
            <p:nvPr/>
          </p:nvSpPr>
          <p:spPr>
            <a:xfrm>
              <a:off x="882875" y="238125"/>
              <a:ext cx="29325" cy="63500"/>
            </a:xfrm>
            <a:custGeom>
              <a:rect b="b" l="l" r="r" t="t"/>
              <a:pathLst>
                <a:path extrusionOk="0" h="2540" w="1173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17" name="Google Shape;717;p48"/>
            <p:cNvSpPr/>
            <p:nvPr/>
          </p:nvSpPr>
          <p:spPr>
            <a:xfrm>
              <a:off x="584925" y="261325"/>
              <a:ext cx="378575" cy="464050"/>
            </a:xfrm>
            <a:custGeom>
              <a:rect b="b" l="l" r="r" t="t"/>
              <a:pathLst>
                <a:path extrusionOk="0" h="18562" w="15143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18" name="Google Shape;718;p48"/>
          <p:cNvGrpSpPr/>
          <p:nvPr/>
        </p:nvGrpSpPr>
        <p:grpSpPr>
          <a:xfrm>
            <a:off x="1134456" y="628393"/>
            <a:ext cx="332771" cy="277019"/>
            <a:chOff x="1244325" y="314425"/>
            <a:chExt cx="444525" cy="370050"/>
          </a:xfrm>
        </p:grpSpPr>
        <p:sp>
          <p:nvSpPr>
            <p:cNvPr id="719" name="Google Shape;719;p48"/>
            <p:cNvSpPr/>
            <p:nvPr/>
          </p:nvSpPr>
          <p:spPr>
            <a:xfrm>
              <a:off x="1388425" y="463425"/>
              <a:ext cx="143525" cy="143500"/>
            </a:xfrm>
            <a:custGeom>
              <a:rect b="b" l="l" r="r" t="t"/>
              <a:pathLst>
                <a:path extrusionOk="0" h="5740" w="5741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0" name="Google Shape;720;p48"/>
            <p:cNvSpPr/>
            <p:nvPr/>
          </p:nvSpPr>
          <p:spPr>
            <a:xfrm>
              <a:off x="1244325" y="314425"/>
              <a:ext cx="444525" cy="370050"/>
            </a:xfrm>
            <a:custGeom>
              <a:rect b="b" l="l" r="r" t="t"/>
              <a:pathLst>
                <a:path extrusionOk="0" h="14802" w="17781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21" name="Google Shape;721;p48"/>
          <p:cNvGrpSpPr/>
          <p:nvPr/>
        </p:nvGrpSpPr>
        <p:grpSpPr>
          <a:xfrm>
            <a:off x="1646386" y="627027"/>
            <a:ext cx="318155" cy="279752"/>
            <a:chOff x="1928175" y="312600"/>
            <a:chExt cx="425000" cy="373700"/>
          </a:xfrm>
        </p:grpSpPr>
        <p:sp>
          <p:nvSpPr>
            <p:cNvPr id="722" name="Google Shape;722;p48"/>
            <p:cNvSpPr/>
            <p:nvPr/>
          </p:nvSpPr>
          <p:spPr>
            <a:xfrm>
              <a:off x="1928175" y="312600"/>
              <a:ext cx="425000" cy="373700"/>
            </a:xfrm>
            <a:custGeom>
              <a:rect b="b" l="l" r="r" t="t"/>
              <a:pathLst>
                <a:path extrusionOk="0" h="14948" w="1700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3" name="Google Shape;723;p48"/>
            <p:cNvSpPr/>
            <p:nvPr/>
          </p:nvSpPr>
          <p:spPr>
            <a:xfrm>
              <a:off x="1964825" y="349250"/>
              <a:ext cx="351700" cy="300425"/>
            </a:xfrm>
            <a:custGeom>
              <a:rect b="b" l="l" r="r" t="t"/>
              <a:pathLst>
                <a:path extrusionOk="0" h="12017" w="14068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24" name="Google Shape;724;p48"/>
          <p:cNvSpPr/>
          <p:nvPr/>
        </p:nvSpPr>
        <p:spPr>
          <a:xfrm>
            <a:off x="2179882" y="616985"/>
            <a:ext cx="260550" cy="299852"/>
          </a:xfrm>
          <a:custGeom>
            <a:rect b="b" l="l" r="r" t="t"/>
            <a:pathLst>
              <a:path extrusionOk="0" h="16022" w="13922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5" name="Google Shape;725;p48"/>
          <p:cNvSpPr/>
          <p:nvPr/>
        </p:nvSpPr>
        <p:spPr>
          <a:xfrm>
            <a:off x="2702332" y="617903"/>
            <a:ext cx="224917" cy="298018"/>
          </a:xfrm>
          <a:custGeom>
            <a:rect b="b" l="l" r="r" t="t"/>
            <a:pathLst>
              <a:path extrusionOk="0" h="15924" w="12018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26" name="Google Shape;726;p48"/>
          <p:cNvGrpSpPr/>
          <p:nvPr/>
        </p:nvGrpSpPr>
        <p:grpSpPr>
          <a:xfrm>
            <a:off x="3136456" y="612411"/>
            <a:ext cx="365691" cy="309003"/>
            <a:chOff x="3918650" y="293075"/>
            <a:chExt cx="488500" cy="412775"/>
          </a:xfrm>
        </p:grpSpPr>
        <p:sp>
          <p:nvSpPr>
            <p:cNvPr id="727" name="Google Shape;727;p48"/>
            <p:cNvSpPr/>
            <p:nvPr/>
          </p:nvSpPr>
          <p:spPr>
            <a:xfrm>
              <a:off x="4085350" y="293675"/>
              <a:ext cx="154500" cy="412175"/>
            </a:xfrm>
            <a:custGeom>
              <a:rect b="b" l="l" r="r" t="t"/>
              <a:pathLst>
                <a:path extrusionOk="0" h="16487" w="618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8" name="Google Shape;728;p48"/>
            <p:cNvSpPr/>
            <p:nvPr/>
          </p:nvSpPr>
          <p:spPr>
            <a:xfrm>
              <a:off x="3918650" y="293075"/>
              <a:ext cx="153900" cy="407275"/>
            </a:xfrm>
            <a:custGeom>
              <a:rect b="b" l="l" r="r" t="t"/>
              <a:pathLst>
                <a:path extrusionOk="0" h="16291" w="6156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29" name="Google Shape;729;p48"/>
            <p:cNvSpPr/>
            <p:nvPr/>
          </p:nvSpPr>
          <p:spPr>
            <a:xfrm>
              <a:off x="4253250" y="298550"/>
              <a:ext cx="153900" cy="406675"/>
            </a:xfrm>
            <a:custGeom>
              <a:rect b="b" l="l" r="r" t="t"/>
              <a:pathLst>
                <a:path extrusionOk="0" h="16267" w="6156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30" name="Google Shape;730;p48"/>
          <p:cNvGrpSpPr/>
          <p:nvPr/>
        </p:nvGrpSpPr>
        <p:grpSpPr>
          <a:xfrm>
            <a:off x="3673520" y="589092"/>
            <a:ext cx="300787" cy="355622"/>
            <a:chOff x="4636075" y="261925"/>
            <a:chExt cx="401800" cy="475050"/>
          </a:xfrm>
        </p:grpSpPr>
        <p:sp>
          <p:nvSpPr>
            <p:cNvPr id="731" name="Google Shape;731;p48"/>
            <p:cNvSpPr/>
            <p:nvPr/>
          </p:nvSpPr>
          <p:spPr>
            <a:xfrm>
              <a:off x="4665400" y="326650"/>
              <a:ext cx="372475" cy="97100"/>
            </a:xfrm>
            <a:custGeom>
              <a:rect b="b" l="l" r="r" t="t"/>
              <a:pathLst>
                <a:path extrusionOk="0" h="3884" w="14899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2" name="Google Shape;732;p48"/>
            <p:cNvSpPr/>
            <p:nvPr/>
          </p:nvSpPr>
          <p:spPr>
            <a:xfrm>
              <a:off x="4636075" y="438375"/>
              <a:ext cx="372475" cy="97125"/>
            </a:xfrm>
            <a:custGeom>
              <a:rect b="b" l="l" r="r" t="t"/>
              <a:pathLst>
                <a:path extrusionOk="0" h="3885" w="14899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3" name="Google Shape;733;p48"/>
            <p:cNvSpPr/>
            <p:nvPr/>
          </p:nvSpPr>
          <p:spPr>
            <a:xfrm>
              <a:off x="4814975" y="261925"/>
              <a:ext cx="44000" cy="50100"/>
            </a:xfrm>
            <a:custGeom>
              <a:rect b="b" l="l" r="r" t="t"/>
              <a:pathLst>
                <a:path extrusionOk="0" h="2004" w="176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4" name="Google Shape;734;p48"/>
            <p:cNvSpPr/>
            <p:nvPr/>
          </p:nvSpPr>
          <p:spPr>
            <a:xfrm>
              <a:off x="4814975" y="550125"/>
              <a:ext cx="44000" cy="186850"/>
            </a:xfrm>
            <a:custGeom>
              <a:rect b="b" l="l" r="r" t="t"/>
              <a:pathLst>
                <a:path extrusionOk="0" h="7474" w="176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35" name="Google Shape;735;p48"/>
          <p:cNvSpPr/>
          <p:nvPr/>
        </p:nvSpPr>
        <p:spPr>
          <a:xfrm>
            <a:off x="4156360" y="616518"/>
            <a:ext cx="344655" cy="300787"/>
          </a:xfrm>
          <a:custGeom>
            <a:rect b="b" l="l" r="r" t="t"/>
            <a:pathLst>
              <a:path extrusionOk="0" h="16072" w="18416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36" name="Google Shape;736;p48"/>
          <p:cNvGrpSpPr/>
          <p:nvPr/>
        </p:nvGrpSpPr>
        <p:grpSpPr>
          <a:xfrm>
            <a:off x="4682296" y="618811"/>
            <a:ext cx="301686" cy="295734"/>
            <a:chOff x="5983625" y="301625"/>
            <a:chExt cx="403000" cy="395050"/>
          </a:xfrm>
        </p:grpSpPr>
        <p:sp>
          <p:nvSpPr>
            <p:cNvPr id="737" name="Google Shape;737;p48"/>
            <p:cNvSpPr/>
            <p:nvPr/>
          </p:nvSpPr>
          <p:spPr>
            <a:xfrm>
              <a:off x="5983625" y="319925"/>
              <a:ext cx="403000" cy="67200"/>
            </a:xfrm>
            <a:custGeom>
              <a:rect b="b" l="l" r="r" t="t"/>
              <a:pathLst>
                <a:path extrusionOk="0" h="2688" w="1612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8" name="Google Shape;738;p48"/>
            <p:cNvSpPr/>
            <p:nvPr/>
          </p:nvSpPr>
          <p:spPr>
            <a:xfrm>
              <a:off x="5983625" y="664900"/>
              <a:ext cx="403000" cy="31775"/>
            </a:xfrm>
            <a:custGeom>
              <a:rect b="b" l="l" r="r" t="t"/>
              <a:pathLst>
                <a:path extrusionOk="0" h="1271" w="1612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39" name="Google Shape;739;p48"/>
            <p:cNvSpPr/>
            <p:nvPr/>
          </p:nvSpPr>
          <p:spPr>
            <a:xfrm>
              <a:off x="6041025" y="301625"/>
              <a:ext cx="29325" cy="63500"/>
            </a:xfrm>
            <a:custGeom>
              <a:rect b="b" l="l" r="r" t="t"/>
              <a:pathLst>
                <a:path extrusionOk="0" h="2540" w="1173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0" name="Google Shape;740;p48"/>
            <p:cNvSpPr/>
            <p:nvPr/>
          </p:nvSpPr>
          <p:spPr>
            <a:xfrm>
              <a:off x="6297450" y="301625"/>
              <a:ext cx="29350" cy="63500"/>
            </a:xfrm>
            <a:custGeom>
              <a:rect b="b" l="l" r="r" t="t"/>
              <a:pathLst>
                <a:path extrusionOk="0" h="2540" w="1174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1" name="Google Shape;741;p48"/>
            <p:cNvSpPr/>
            <p:nvPr/>
          </p:nvSpPr>
          <p:spPr>
            <a:xfrm>
              <a:off x="6097200" y="509200"/>
              <a:ext cx="50700" cy="53775"/>
            </a:xfrm>
            <a:custGeom>
              <a:rect b="b" l="l" r="r" t="t"/>
              <a:pathLst>
                <a:path extrusionOk="0" h="2151" w="2028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2" name="Google Shape;742;p48"/>
            <p:cNvSpPr/>
            <p:nvPr/>
          </p:nvSpPr>
          <p:spPr>
            <a:xfrm>
              <a:off x="6097200" y="448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3" name="Google Shape;743;p48"/>
            <p:cNvSpPr/>
            <p:nvPr/>
          </p:nvSpPr>
          <p:spPr>
            <a:xfrm>
              <a:off x="6097200" y="575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4" name="Google Shape;744;p48"/>
            <p:cNvSpPr/>
            <p:nvPr/>
          </p:nvSpPr>
          <p:spPr>
            <a:xfrm>
              <a:off x="6160075" y="575150"/>
              <a:ext cx="50100" cy="48875"/>
            </a:xfrm>
            <a:custGeom>
              <a:rect b="b" l="l" r="r" t="t"/>
              <a:pathLst>
                <a:path extrusionOk="0" h="1955" w="2004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5" name="Google Shape;745;p48"/>
            <p:cNvSpPr/>
            <p:nvPr/>
          </p:nvSpPr>
          <p:spPr>
            <a:xfrm>
              <a:off x="6034300" y="509200"/>
              <a:ext cx="50700" cy="53775"/>
            </a:xfrm>
            <a:custGeom>
              <a:rect b="b" l="l" r="r" t="t"/>
              <a:pathLst>
                <a:path extrusionOk="0" h="2151" w="2028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6" name="Google Shape;746;p48"/>
            <p:cNvSpPr/>
            <p:nvPr/>
          </p:nvSpPr>
          <p:spPr>
            <a:xfrm>
              <a:off x="6034300" y="575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7" name="Google Shape;747;p48"/>
            <p:cNvSpPr/>
            <p:nvPr/>
          </p:nvSpPr>
          <p:spPr>
            <a:xfrm>
              <a:off x="6034300" y="448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8" name="Google Shape;748;p48"/>
            <p:cNvSpPr/>
            <p:nvPr/>
          </p:nvSpPr>
          <p:spPr>
            <a:xfrm>
              <a:off x="6160075" y="509200"/>
              <a:ext cx="50100" cy="53775"/>
            </a:xfrm>
            <a:custGeom>
              <a:rect b="b" l="l" r="r" t="t"/>
              <a:pathLst>
                <a:path extrusionOk="0" h="2151" w="2004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49" name="Google Shape;749;p48"/>
            <p:cNvSpPr/>
            <p:nvPr/>
          </p:nvSpPr>
          <p:spPr>
            <a:xfrm>
              <a:off x="5983625" y="399300"/>
              <a:ext cx="403000" cy="272950"/>
            </a:xfrm>
            <a:custGeom>
              <a:rect b="b" l="l" r="r" t="t"/>
              <a:pathLst>
                <a:path extrusionOk="0" h="10918" w="1612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0" name="Google Shape;750;p48"/>
            <p:cNvSpPr/>
            <p:nvPr/>
          </p:nvSpPr>
          <p:spPr>
            <a:xfrm>
              <a:off x="6285250" y="575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1" name="Google Shape;751;p48"/>
            <p:cNvSpPr/>
            <p:nvPr/>
          </p:nvSpPr>
          <p:spPr>
            <a:xfrm>
              <a:off x="6285250" y="509200"/>
              <a:ext cx="50700" cy="53775"/>
            </a:xfrm>
            <a:custGeom>
              <a:rect b="b" l="l" r="r" t="t"/>
              <a:pathLst>
                <a:path extrusionOk="0" h="2151" w="2028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2" name="Google Shape;752;p48"/>
            <p:cNvSpPr/>
            <p:nvPr/>
          </p:nvSpPr>
          <p:spPr>
            <a:xfrm>
              <a:off x="6285250" y="448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3" name="Google Shape;753;p48"/>
            <p:cNvSpPr/>
            <p:nvPr/>
          </p:nvSpPr>
          <p:spPr>
            <a:xfrm>
              <a:off x="6222350" y="575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4" name="Google Shape;754;p48"/>
            <p:cNvSpPr/>
            <p:nvPr/>
          </p:nvSpPr>
          <p:spPr>
            <a:xfrm>
              <a:off x="6160075" y="448150"/>
              <a:ext cx="50100" cy="48875"/>
            </a:xfrm>
            <a:custGeom>
              <a:rect b="b" l="l" r="r" t="t"/>
              <a:pathLst>
                <a:path extrusionOk="0" h="1955" w="2004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5" name="Google Shape;755;p48"/>
            <p:cNvSpPr/>
            <p:nvPr/>
          </p:nvSpPr>
          <p:spPr>
            <a:xfrm>
              <a:off x="6222350" y="509200"/>
              <a:ext cx="50700" cy="53775"/>
            </a:xfrm>
            <a:custGeom>
              <a:rect b="b" l="l" r="r" t="t"/>
              <a:pathLst>
                <a:path extrusionOk="0" h="2151" w="2028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6" name="Google Shape;756;p48"/>
            <p:cNvSpPr/>
            <p:nvPr/>
          </p:nvSpPr>
          <p:spPr>
            <a:xfrm>
              <a:off x="6222350" y="448150"/>
              <a:ext cx="50700" cy="48875"/>
            </a:xfrm>
            <a:custGeom>
              <a:rect b="b" l="l" r="r" t="t"/>
              <a:pathLst>
                <a:path extrusionOk="0" h="1955" w="2028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57" name="Google Shape;757;p48"/>
          <p:cNvGrpSpPr/>
          <p:nvPr/>
        </p:nvGrpSpPr>
        <p:grpSpPr>
          <a:xfrm>
            <a:off x="5189192" y="616509"/>
            <a:ext cx="297119" cy="296670"/>
            <a:chOff x="6660750" y="298550"/>
            <a:chExt cx="396900" cy="396300"/>
          </a:xfrm>
        </p:grpSpPr>
        <p:sp>
          <p:nvSpPr>
            <p:cNvPr id="758" name="Google Shape;758;p48"/>
            <p:cNvSpPr/>
            <p:nvPr/>
          </p:nvSpPr>
          <p:spPr>
            <a:xfrm>
              <a:off x="6660750" y="298550"/>
              <a:ext cx="396900" cy="396300"/>
            </a:xfrm>
            <a:custGeom>
              <a:rect b="b" l="l" r="r" t="t"/>
              <a:pathLst>
                <a:path extrusionOk="0" h="15852" w="15876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59" name="Google Shape;759;p48"/>
            <p:cNvSpPr/>
            <p:nvPr/>
          </p:nvSpPr>
          <p:spPr>
            <a:xfrm>
              <a:off x="6697400" y="335200"/>
              <a:ext cx="323625" cy="323025"/>
            </a:xfrm>
            <a:custGeom>
              <a:rect b="b" l="l" r="r" t="t"/>
              <a:pathLst>
                <a:path extrusionOk="0" h="12921" w="12945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0" name="Google Shape;760;p48"/>
          <p:cNvGrpSpPr/>
          <p:nvPr/>
        </p:nvGrpSpPr>
        <p:grpSpPr>
          <a:xfrm>
            <a:off x="640829" y="1083654"/>
            <a:ext cx="310819" cy="376190"/>
            <a:chOff x="584925" y="922575"/>
            <a:chExt cx="415200" cy="502525"/>
          </a:xfrm>
        </p:grpSpPr>
        <p:sp>
          <p:nvSpPr>
            <p:cNvPr id="761" name="Google Shape;761;p48"/>
            <p:cNvSpPr/>
            <p:nvPr/>
          </p:nvSpPr>
          <p:spPr>
            <a:xfrm>
              <a:off x="584925" y="961025"/>
              <a:ext cx="378575" cy="464075"/>
            </a:xfrm>
            <a:custGeom>
              <a:rect b="b" l="l" r="r" t="t"/>
              <a:pathLst>
                <a:path extrusionOk="0" h="18563" w="15143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2" name="Google Shape;762;p48"/>
            <p:cNvSpPr/>
            <p:nvPr/>
          </p:nvSpPr>
          <p:spPr>
            <a:xfrm>
              <a:off x="621550" y="922575"/>
              <a:ext cx="378575" cy="464050"/>
            </a:xfrm>
            <a:custGeom>
              <a:rect b="b" l="l" r="r" t="t"/>
              <a:pathLst>
                <a:path extrusionOk="0" h="18562" w="15143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3" name="Google Shape;763;p48"/>
            <p:cNvSpPr/>
            <p:nvPr/>
          </p:nvSpPr>
          <p:spPr>
            <a:xfrm>
              <a:off x="915850" y="922575"/>
              <a:ext cx="84275" cy="84275"/>
            </a:xfrm>
            <a:custGeom>
              <a:rect b="b" l="l" r="r" t="t"/>
              <a:pathLst>
                <a:path extrusionOk="0" h="3371" w="3371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4" name="Google Shape;764;p48"/>
          <p:cNvGrpSpPr/>
          <p:nvPr/>
        </p:nvGrpSpPr>
        <p:grpSpPr>
          <a:xfrm>
            <a:off x="1136290" y="1074970"/>
            <a:ext cx="329122" cy="392192"/>
            <a:chOff x="1246775" y="910975"/>
            <a:chExt cx="439650" cy="523900"/>
          </a:xfrm>
        </p:grpSpPr>
        <p:sp>
          <p:nvSpPr>
            <p:cNvPr id="765" name="Google Shape;765;p48"/>
            <p:cNvSpPr/>
            <p:nvPr/>
          </p:nvSpPr>
          <p:spPr>
            <a:xfrm>
              <a:off x="1246775" y="970800"/>
              <a:ext cx="378575" cy="464075"/>
            </a:xfrm>
            <a:custGeom>
              <a:rect b="b" l="l" r="r" t="t"/>
              <a:pathLst>
                <a:path extrusionOk="0" h="18563" w="15143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6" name="Google Shape;766;p48"/>
            <p:cNvSpPr/>
            <p:nvPr/>
          </p:nvSpPr>
          <p:spPr>
            <a:xfrm>
              <a:off x="1307825" y="910975"/>
              <a:ext cx="378600" cy="464050"/>
            </a:xfrm>
            <a:custGeom>
              <a:rect b="b" l="l" r="r" t="t"/>
              <a:pathLst>
                <a:path extrusionOk="0" h="18562" w="15144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67" name="Google Shape;767;p48"/>
            <p:cNvSpPr/>
            <p:nvPr/>
          </p:nvSpPr>
          <p:spPr>
            <a:xfrm>
              <a:off x="1602125" y="910975"/>
              <a:ext cx="84300" cy="84275"/>
            </a:xfrm>
            <a:custGeom>
              <a:rect b="b" l="l" r="r" t="t"/>
              <a:pathLst>
                <a:path extrusionOk="0" h="3371" w="3372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68" name="Google Shape;768;p48"/>
          <p:cNvGrpSpPr/>
          <p:nvPr/>
        </p:nvGrpSpPr>
        <p:grpSpPr>
          <a:xfrm>
            <a:off x="1645020" y="1138040"/>
            <a:ext cx="320887" cy="266951"/>
            <a:chOff x="1926350" y="995225"/>
            <a:chExt cx="428650" cy="356600"/>
          </a:xfrm>
        </p:grpSpPr>
        <p:sp>
          <p:nvSpPr>
            <p:cNvPr id="769" name="Google Shape;769;p48"/>
            <p:cNvSpPr/>
            <p:nvPr/>
          </p:nvSpPr>
          <p:spPr>
            <a:xfrm>
              <a:off x="1926350" y="1298075"/>
              <a:ext cx="208225" cy="53750"/>
            </a:xfrm>
            <a:custGeom>
              <a:rect b="b" l="l" r="r" t="t"/>
              <a:pathLst>
                <a:path extrusionOk="0" h="2150" w="8329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0" name="Google Shape;770;p48"/>
            <p:cNvSpPr/>
            <p:nvPr/>
          </p:nvSpPr>
          <p:spPr>
            <a:xfrm>
              <a:off x="2146775" y="1298075"/>
              <a:ext cx="208225" cy="53750"/>
            </a:xfrm>
            <a:custGeom>
              <a:rect b="b" l="l" r="r" t="t"/>
              <a:pathLst>
                <a:path extrusionOk="0" h="2150" w="8329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1" name="Google Shape;771;p48"/>
            <p:cNvSpPr/>
            <p:nvPr/>
          </p:nvSpPr>
          <p:spPr>
            <a:xfrm>
              <a:off x="1926350" y="995225"/>
              <a:ext cx="208225" cy="332175"/>
            </a:xfrm>
            <a:custGeom>
              <a:rect b="b" l="l" r="r" t="t"/>
              <a:pathLst>
                <a:path extrusionOk="0" h="13287" w="8329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2" name="Google Shape;772;p48"/>
            <p:cNvSpPr/>
            <p:nvPr/>
          </p:nvSpPr>
          <p:spPr>
            <a:xfrm>
              <a:off x="2146775" y="995225"/>
              <a:ext cx="208225" cy="332175"/>
            </a:xfrm>
            <a:custGeom>
              <a:rect b="b" l="l" r="r" t="t"/>
              <a:pathLst>
                <a:path extrusionOk="0" h="13287" w="8329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73" name="Google Shape;773;p48"/>
          <p:cNvSpPr/>
          <p:nvPr/>
        </p:nvSpPr>
        <p:spPr>
          <a:xfrm>
            <a:off x="2153361" y="1115666"/>
            <a:ext cx="313589" cy="311754"/>
          </a:xfrm>
          <a:custGeom>
            <a:rect b="b" l="l" r="r" t="t"/>
            <a:pathLst>
              <a:path extrusionOk="0" h="16658" w="16756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4" name="Google Shape;774;p48"/>
          <p:cNvSpPr/>
          <p:nvPr/>
        </p:nvSpPr>
        <p:spPr>
          <a:xfrm>
            <a:off x="2658462" y="1131218"/>
            <a:ext cx="312653" cy="280669"/>
          </a:xfrm>
          <a:custGeom>
            <a:rect b="b" l="l" r="r" t="t"/>
            <a:pathLst>
              <a:path extrusionOk="0" h="14997" w="16706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5" name="Google Shape;775;p48"/>
          <p:cNvSpPr/>
          <p:nvPr/>
        </p:nvSpPr>
        <p:spPr>
          <a:xfrm>
            <a:off x="3167662" y="1133502"/>
            <a:ext cx="303520" cy="276084"/>
          </a:xfrm>
          <a:custGeom>
            <a:rect b="b" l="l" r="r" t="t"/>
            <a:pathLst>
              <a:path extrusionOk="0" h="14752" w="16218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6" name="Google Shape;776;p48"/>
          <p:cNvSpPr/>
          <p:nvPr/>
        </p:nvSpPr>
        <p:spPr>
          <a:xfrm>
            <a:off x="3682346" y="1136234"/>
            <a:ext cx="283420" cy="270619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77" name="Google Shape;777;p48"/>
          <p:cNvGrpSpPr/>
          <p:nvPr/>
        </p:nvGrpSpPr>
        <p:grpSpPr>
          <a:xfrm>
            <a:off x="4172200" y="1117940"/>
            <a:ext cx="312653" cy="313102"/>
            <a:chOff x="5302225" y="968375"/>
            <a:chExt cx="417650" cy="418250"/>
          </a:xfrm>
        </p:grpSpPr>
        <p:sp>
          <p:nvSpPr>
            <p:cNvPr id="778" name="Google Shape;778;p48"/>
            <p:cNvSpPr/>
            <p:nvPr/>
          </p:nvSpPr>
          <p:spPr>
            <a:xfrm>
              <a:off x="5333350" y="991575"/>
              <a:ext cx="152075" cy="155100"/>
            </a:xfrm>
            <a:custGeom>
              <a:rect b="b" l="l" r="r" t="t"/>
              <a:pathLst>
                <a:path extrusionOk="0" h="6204" w="6083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79" name="Google Shape;779;p48"/>
            <p:cNvSpPr/>
            <p:nvPr/>
          </p:nvSpPr>
          <p:spPr>
            <a:xfrm>
              <a:off x="5302225" y="968375"/>
              <a:ext cx="417650" cy="418250"/>
            </a:xfrm>
            <a:custGeom>
              <a:rect b="b" l="l" r="r" t="t"/>
              <a:pathLst>
                <a:path extrusionOk="0" h="16730" w="16706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0" name="Google Shape;780;p48"/>
          <p:cNvGrpSpPr/>
          <p:nvPr/>
        </p:nvGrpSpPr>
        <p:grpSpPr>
          <a:xfrm>
            <a:off x="4639327" y="1082737"/>
            <a:ext cx="387625" cy="377556"/>
            <a:chOff x="5926225" y="921350"/>
            <a:chExt cx="517800" cy="504350"/>
          </a:xfrm>
        </p:grpSpPr>
        <p:sp>
          <p:nvSpPr>
            <p:cNvPr id="781" name="Google Shape;781;p48"/>
            <p:cNvSpPr/>
            <p:nvPr/>
          </p:nvSpPr>
          <p:spPr>
            <a:xfrm>
              <a:off x="5926225" y="921350"/>
              <a:ext cx="517800" cy="504350"/>
            </a:xfrm>
            <a:custGeom>
              <a:rect b="b" l="l" r="r" t="t"/>
              <a:pathLst>
                <a:path extrusionOk="0" h="20174" w="20712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2" name="Google Shape;782;p48"/>
            <p:cNvSpPr/>
            <p:nvPr/>
          </p:nvSpPr>
          <p:spPr>
            <a:xfrm>
              <a:off x="6016600" y="1005000"/>
              <a:ext cx="337050" cy="337050"/>
            </a:xfrm>
            <a:custGeom>
              <a:rect b="b" l="l" r="r" t="t"/>
              <a:pathLst>
                <a:path extrusionOk="0" h="13482" w="13482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3" name="Google Shape;783;p48"/>
          <p:cNvGrpSpPr/>
          <p:nvPr/>
        </p:nvGrpSpPr>
        <p:grpSpPr>
          <a:xfrm>
            <a:off x="5156740" y="1090055"/>
            <a:ext cx="362023" cy="362940"/>
            <a:chOff x="6617400" y="931125"/>
            <a:chExt cx="483600" cy="484825"/>
          </a:xfrm>
        </p:grpSpPr>
        <p:sp>
          <p:nvSpPr>
            <p:cNvPr id="784" name="Google Shape;784;p48"/>
            <p:cNvSpPr/>
            <p:nvPr/>
          </p:nvSpPr>
          <p:spPr>
            <a:xfrm>
              <a:off x="6843925" y="1183900"/>
              <a:ext cx="121525" cy="232050"/>
            </a:xfrm>
            <a:custGeom>
              <a:rect b="b" l="l" r="r" t="t"/>
              <a:pathLst>
                <a:path extrusionOk="0" h="9282" w="4861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48"/>
            <p:cNvSpPr/>
            <p:nvPr/>
          </p:nvSpPr>
          <p:spPr>
            <a:xfrm>
              <a:off x="6617400" y="931125"/>
              <a:ext cx="483600" cy="259500"/>
            </a:xfrm>
            <a:custGeom>
              <a:rect b="b" l="l" r="r" t="t"/>
              <a:pathLst>
                <a:path extrusionOk="0" h="10380" w="19344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6" name="Google Shape;786;p48"/>
          <p:cNvGrpSpPr/>
          <p:nvPr/>
        </p:nvGrpSpPr>
        <p:grpSpPr>
          <a:xfrm>
            <a:off x="621628" y="1653620"/>
            <a:ext cx="349222" cy="245017"/>
            <a:chOff x="559275" y="1683950"/>
            <a:chExt cx="466500" cy="327300"/>
          </a:xfrm>
        </p:grpSpPr>
        <p:sp>
          <p:nvSpPr>
            <p:cNvPr id="787" name="Google Shape;787;p48"/>
            <p:cNvSpPr/>
            <p:nvPr/>
          </p:nvSpPr>
          <p:spPr>
            <a:xfrm>
              <a:off x="559275" y="1683950"/>
              <a:ext cx="466500" cy="197850"/>
            </a:xfrm>
            <a:custGeom>
              <a:rect b="b" l="l" r="r" t="t"/>
              <a:pathLst>
                <a:path extrusionOk="0" h="7914" w="1866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48"/>
            <p:cNvSpPr/>
            <p:nvPr/>
          </p:nvSpPr>
          <p:spPr>
            <a:xfrm>
              <a:off x="559275" y="1727925"/>
              <a:ext cx="466500" cy="283325"/>
            </a:xfrm>
            <a:custGeom>
              <a:rect b="b" l="l" r="r" t="t"/>
              <a:pathLst>
                <a:path extrusionOk="0" h="11333" w="1866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89" name="Google Shape;789;p48"/>
          <p:cNvGrpSpPr/>
          <p:nvPr/>
        </p:nvGrpSpPr>
        <p:grpSpPr>
          <a:xfrm>
            <a:off x="1126240" y="1605185"/>
            <a:ext cx="349222" cy="341904"/>
            <a:chOff x="1233350" y="1619250"/>
            <a:chExt cx="466500" cy="456725"/>
          </a:xfrm>
        </p:grpSpPr>
        <p:sp>
          <p:nvSpPr>
            <p:cNvPr id="790" name="Google Shape;790;p48"/>
            <p:cNvSpPr/>
            <p:nvPr/>
          </p:nvSpPr>
          <p:spPr>
            <a:xfrm>
              <a:off x="1233350" y="1619250"/>
              <a:ext cx="466500" cy="456725"/>
            </a:xfrm>
            <a:custGeom>
              <a:rect b="b" l="l" r="r" t="t"/>
              <a:pathLst>
                <a:path extrusionOk="0" h="18269" w="1866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1" name="Google Shape;791;p48"/>
            <p:cNvSpPr/>
            <p:nvPr/>
          </p:nvSpPr>
          <p:spPr>
            <a:xfrm>
              <a:off x="1382325" y="1792025"/>
              <a:ext cx="168550" cy="12250"/>
            </a:xfrm>
            <a:custGeom>
              <a:rect b="b" l="l" r="r" t="t"/>
              <a:pathLst>
                <a:path extrusionOk="0" h="490" w="6742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2" name="Google Shape;792;p48"/>
            <p:cNvSpPr/>
            <p:nvPr/>
          </p:nvSpPr>
          <p:spPr>
            <a:xfrm>
              <a:off x="1382325" y="1825000"/>
              <a:ext cx="168550" cy="12250"/>
            </a:xfrm>
            <a:custGeom>
              <a:rect b="b" l="l" r="r" t="t"/>
              <a:pathLst>
                <a:path extrusionOk="0" h="490" w="6742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3" name="Google Shape;793;p48"/>
            <p:cNvSpPr/>
            <p:nvPr/>
          </p:nvSpPr>
          <p:spPr>
            <a:xfrm>
              <a:off x="1382325" y="1858575"/>
              <a:ext cx="70850" cy="12250"/>
            </a:xfrm>
            <a:custGeom>
              <a:rect b="b" l="l" r="r" t="t"/>
              <a:pathLst>
                <a:path extrusionOk="0" h="490" w="2834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4" name="Google Shape;794;p48"/>
          <p:cNvGrpSpPr/>
          <p:nvPr/>
        </p:nvGrpSpPr>
        <p:grpSpPr>
          <a:xfrm>
            <a:off x="1641820" y="1612484"/>
            <a:ext cx="327288" cy="327288"/>
            <a:chOff x="1922075" y="1629000"/>
            <a:chExt cx="437200" cy="437200"/>
          </a:xfrm>
        </p:grpSpPr>
        <p:sp>
          <p:nvSpPr>
            <p:cNvPr id="795" name="Google Shape;795;p48"/>
            <p:cNvSpPr/>
            <p:nvPr/>
          </p:nvSpPr>
          <p:spPr>
            <a:xfrm>
              <a:off x="2208425" y="1629000"/>
              <a:ext cx="150850" cy="150850"/>
            </a:xfrm>
            <a:custGeom>
              <a:rect b="b" l="l" r="r" t="t"/>
              <a:pathLst>
                <a:path extrusionOk="0" h="6034" w="6034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6" name="Google Shape;796;p48"/>
            <p:cNvSpPr/>
            <p:nvPr/>
          </p:nvSpPr>
          <p:spPr>
            <a:xfrm>
              <a:off x="1922075" y="1686400"/>
              <a:ext cx="379800" cy="379800"/>
            </a:xfrm>
            <a:custGeom>
              <a:rect b="b" l="l" r="r" t="t"/>
              <a:pathLst>
                <a:path extrusionOk="0" h="15192" w="15192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797" name="Google Shape;797;p48"/>
          <p:cNvGrpSpPr/>
          <p:nvPr/>
        </p:nvGrpSpPr>
        <p:grpSpPr>
          <a:xfrm>
            <a:off x="2145066" y="1611118"/>
            <a:ext cx="330020" cy="330020"/>
            <a:chOff x="2594325" y="1627175"/>
            <a:chExt cx="440850" cy="440850"/>
          </a:xfrm>
        </p:grpSpPr>
        <p:sp>
          <p:nvSpPr>
            <p:cNvPr id="798" name="Google Shape;798;p48"/>
            <p:cNvSpPr/>
            <p:nvPr/>
          </p:nvSpPr>
          <p:spPr>
            <a:xfrm>
              <a:off x="2594325" y="1890950"/>
              <a:ext cx="177075" cy="177075"/>
            </a:xfrm>
            <a:custGeom>
              <a:rect b="b" l="l" r="r" t="t"/>
              <a:pathLst>
                <a:path extrusionOk="0" h="7083" w="7083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48"/>
            <p:cNvSpPr/>
            <p:nvPr/>
          </p:nvSpPr>
          <p:spPr>
            <a:xfrm>
              <a:off x="2858700" y="1627175"/>
              <a:ext cx="176475" cy="176475"/>
            </a:xfrm>
            <a:custGeom>
              <a:rect b="b" l="l" r="r" t="t"/>
              <a:pathLst>
                <a:path extrusionOk="0" h="7059" w="7059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48"/>
            <p:cNvSpPr/>
            <p:nvPr/>
          </p:nvSpPr>
          <p:spPr>
            <a:xfrm>
              <a:off x="2663325" y="1702275"/>
              <a:ext cx="296750" cy="296775"/>
            </a:xfrm>
            <a:custGeom>
              <a:rect b="b" l="l" r="r" t="t"/>
              <a:pathLst>
                <a:path extrusionOk="0" h="11871" w="1187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01" name="Google Shape;801;p48"/>
          <p:cNvSpPr/>
          <p:nvPr/>
        </p:nvSpPr>
        <p:spPr>
          <a:xfrm>
            <a:off x="2664395" y="1625800"/>
            <a:ext cx="300787" cy="300769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2" name="Google Shape;802;p48"/>
          <p:cNvGrpSpPr/>
          <p:nvPr/>
        </p:nvGrpSpPr>
        <p:grpSpPr>
          <a:xfrm>
            <a:off x="3185377" y="1586433"/>
            <a:ext cx="267849" cy="379390"/>
            <a:chOff x="3984000" y="1594200"/>
            <a:chExt cx="357800" cy="506800"/>
          </a:xfrm>
        </p:grpSpPr>
        <p:sp>
          <p:nvSpPr>
            <p:cNvPr id="803" name="Google Shape;803;p48"/>
            <p:cNvSpPr/>
            <p:nvPr/>
          </p:nvSpPr>
          <p:spPr>
            <a:xfrm>
              <a:off x="3984000" y="1597875"/>
              <a:ext cx="44575" cy="503125"/>
            </a:xfrm>
            <a:custGeom>
              <a:rect b="b" l="l" r="r" t="t"/>
              <a:pathLst>
                <a:path extrusionOk="0" h="20125" w="1783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" name="Google Shape;804;p48"/>
            <p:cNvSpPr/>
            <p:nvPr/>
          </p:nvSpPr>
          <p:spPr>
            <a:xfrm>
              <a:off x="4041375" y="1594200"/>
              <a:ext cx="300425" cy="229600"/>
            </a:xfrm>
            <a:custGeom>
              <a:rect b="b" l="l" r="r" t="t"/>
              <a:pathLst>
                <a:path extrusionOk="0" h="9184" w="12017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5" name="Google Shape;805;p48"/>
          <p:cNvGrpSpPr/>
          <p:nvPr/>
        </p:nvGrpSpPr>
        <p:grpSpPr>
          <a:xfrm>
            <a:off x="3647469" y="1667787"/>
            <a:ext cx="352890" cy="216682"/>
            <a:chOff x="4601275" y="1702875"/>
            <a:chExt cx="471400" cy="289450"/>
          </a:xfrm>
        </p:grpSpPr>
        <p:sp>
          <p:nvSpPr>
            <p:cNvPr id="806" name="Google Shape;806;p48"/>
            <p:cNvSpPr/>
            <p:nvPr/>
          </p:nvSpPr>
          <p:spPr>
            <a:xfrm>
              <a:off x="4816200" y="1702875"/>
              <a:ext cx="41550" cy="41550"/>
            </a:xfrm>
            <a:custGeom>
              <a:rect b="b" l="l" r="r" t="t"/>
              <a:pathLst>
                <a:path extrusionOk="0" h="1662" w="1662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" name="Google Shape;807;p48"/>
            <p:cNvSpPr/>
            <p:nvPr/>
          </p:nvSpPr>
          <p:spPr>
            <a:xfrm>
              <a:off x="5031125" y="1757225"/>
              <a:ext cx="41550" cy="41550"/>
            </a:xfrm>
            <a:custGeom>
              <a:rect b="b" l="l" r="r" t="t"/>
              <a:pathLst>
                <a:path extrusionOk="0" h="1662" w="1662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8" name="Google Shape;808;p48"/>
            <p:cNvSpPr/>
            <p:nvPr/>
          </p:nvSpPr>
          <p:spPr>
            <a:xfrm>
              <a:off x="4634875" y="1756000"/>
              <a:ext cx="404225" cy="178325"/>
            </a:xfrm>
            <a:custGeom>
              <a:rect b="b" l="l" r="r" t="t"/>
              <a:pathLst>
                <a:path extrusionOk="0" h="7133" w="16169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48"/>
            <p:cNvSpPr/>
            <p:nvPr/>
          </p:nvSpPr>
          <p:spPr>
            <a:xfrm>
              <a:off x="4601275" y="1757225"/>
              <a:ext cx="41550" cy="41550"/>
            </a:xfrm>
            <a:custGeom>
              <a:rect b="b" l="l" r="r" t="t"/>
              <a:pathLst>
                <a:path extrusionOk="0" h="1662" w="1662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48"/>
            <p:cNvSpPr/>
            <p:nvPr/>
          </p:nvSpPr>
          <p:spPr>
            <a:xfrm>
              <a:off x="4673325" y="1947725"/>
              <a:ext cx="327300" cy="44600"/>
            </a:xfrm>
            <a:custGeom>
              <a:rect b="b" l="l" r="r" t="t"/>
              <a:pathLst>
                <a:path extrusionOk="0" h="1784" w="13092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1" name="Google Shape;811;p48"/>
          <p:cNvGrpSpPr/>
          <p:nvPr/>
        </p:nvGrpSpPr>
        <p:grpSpPr>
          <a:xfrm>
            <a:off x="4169000" y="1614767"/>
            <a:ext cx="319053" cy="322721"/>
            <a:chOff x="5297950" y="1632050"/>
            <a:chExt cx="426200" cy="431100"/>
          </a:xfrm>
        </p:grpSpPr>
        <p:sp>
          <p:nvSpPr>
            <p:cNvPr id="812" name="Google Shape;812;p48"/>
            <p:cNvSpPr/>
            <p:nvPr/>
          </p:nvSpPr>
          <p:spPr>
            <a:xfrm>
              <a:off x="5404800" y="1936125"/>
              <a:ext cx="212500" cy="127025"/>
            </a:xfrm>
            <a:custGeom>
              <a:rect b="b" l="l" r="r" t="t"/>
              <a:pathLst>
                <a:path extrusionOk="0" h="5081" w="850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48"/>
            <p:cNvSpPr/>
            <p:nvPr/>
          </p:nvSpPr>
          <p:spPr>
            <a:xfrm>
              <a:off x="5297950" y="1632050"/>
              <a:ext cx="426200" cy="294950"/>
            </a:xfrm>
            <a:custGeom>
              <a:rect b="b" l="l" r="r" t="t"/>
              <a:pathLst>
                <a:path extrusionOk="0" h="11798" w="17048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14" name="Google Shape;814;p48"/>
          <p:cNvGrpSpPr/>
          <p:nvPr/>
        </p:nvGrpSpPr>
        <p:grpSpPr>
          <a:xfrm>
            <a:off x="4672695" y="1605185"/>
            <a:ext cx="320887" cy="341904"/>
            <a:chOff x="5970800" y="1619250"/>
            <a:chExt cx="428650" cy="456725"/>
          </a:xfrm>
        </p:grpSpPr>
        <p:sp>
          <p:nvSpPr>
            <p:cNvPr id="815" name="Google Shape;815;p48"/>
            <p:cNvSpPr/>
            <p:nvPr/>
          </p:nvSpPr>
          <p:spPr>
            <a:xfrm>
              <a:off x="5970800" y="1674200"/>
              <a:ext cx="377975" cy="377950"/>
            </a:xfrm>
            <a:custGeom>
              <a:rect b="b" l="l" r="r" t="t"/>
              <a:pathLst>
                <a:path extrusionOk="0" h="15118" w="15119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6" name="Google Shape;816;p48"/>
            <p:cNvSpPr/>
            <p:nvPr/>
          </p:nvSpPr>
          <p:spPr>
            <a:xfrm>
              <a:off x="6068500" y="1771875"/>
              <a:ext cx="182575" cy="182600"/>
            </a:xfrm>
            <a:custGeom>
              <a:rect b="b" l="l" r="r" t="t"/>
              <a:pathLst>
                <a:path extrusionOk="0" h="7304" w="7303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48"/>
            <p:cNvSpPr/>
            <p:nvPr/>
          </p:nvSpPr>
          <p:spPr>
            <a:xfrm>
              <a:off x="5981175" y="2005125"/>
              <a:ext cx="75125" cy="70850"/>
            </a:xfrm>
            <a:custGeom>
              <a:rect b="b" l="l" r="r" t="t"/>
              <a:pathLst>
                <a:path extrusionOk="0" h="2834" w="3005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48"/>
            <p:cNvSpPr/>
            <p:nvPr/>
          </p:nvSpPr>
          <p:spPr>
            <a:xfrm>
              <a:off x="6263875" y="2005125"/>
              <a:ext cx="74525" cy="70850"/>
            </a:xfrm>
            <a:custGeom>
              <a:rect b="b" l="l" r="r" t="t"/>
              <a:pathLst>
                <a:path extrusionOk="0" h="2834" w="2981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48"/>
            <p:cNvSpPr/>
            <p:nvPr/>
          </p:nvSpPr>
          <p:spPr>
            <a:xfrm>
              <a:off x="6147875" y="1619250"/>
              <a:ext cx="251575" cy="255850"/>
            </a:xfrm>
            <a:custGeom>
              <a:rect b="b" l="l" r="r" t="t"/>
              <a:pathLst>
                <a:path extrusionOk="0" h="10234" w="10063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0" name="Google Shape;820;p48"/>
          <p:cNvGrpSpPr/>
          <p:nvPr/>
        </p:nvGrpSpPr>
        <p:grpSpPr>
          <a:xfrm>
            <a:off x="5162691" y="1601068"/>
            <a:ext cx="359721" cy="328186"/>
            <a:chOff x="6625350" y="1613750"/>
            <a:chExt cx="480525" cy="438400"/>
          </a:xfrm>
        </p:grpSpPr>
        <p:sp>
          <p:nvSpPr>
            <p:cNvPr id="821" name="Google Shape;821;p48"/>
            <p:cNvSpPr/>
            <p:nvPr/>
          </p:nvSpPr>
          <p:spPr>
            <a:xfrm>
              <a:off x="6670525" y="1887275"/>
              <a:ext cx="117875" cy="164875"/>
            </a:xfrm>
            <a:custGeom>
              <a:rect b="b" l="l" r="r" t="t"/>
              <a:pathLst>
                <a:path extrusionOk="0" h="6595" w="4715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48"/>
            <p:cNvSpPr/>
            <p:nvPr/>
          </p:nvSpPr>
          <p:spPr>
            <a:xfrm>
              <a:off x="7075950" y="1754175"/>
              <a:ext cx="29925" cy="99550"/>
            </a:xfrm>
            <a:custGeom>
              <a:rect b="b" l="l" r="r" t="t"/>
              <a:pathLst>
                <a:path extrusionOk="0" h="3982" w="1197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48"/>
            <p:cNvSpPr/>
            <p:nvPr/>
          </p:nvSpPr>
          <p:spPr>
            <a:xfrm>
              <a:off x="6625350" y="1729750"/>
              <a:ext cx="97700" cy="147175"/>
            </a:xfrm>
            <a:custGeom>
              <a:rect b="b" l="l" r="r" t="t"/>
              <a:pathLst>
                <a:path extrusionOk="0" h="5887" w="3908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4" name="Google Shape;824;p48"/>
            <p:cNvSpPr/>
            <p:nvPr/>
          </p:nvSpPr>
          <p:spPr>
            <a:xfrm>
              <a:off x="6736475" y="1638175"/>
              <a:ext cx="279650" cy="330325"/>
            </a:xfrm>
            <a:custGeom>
              <a:rect b="b" l="l" r="r" t="t"/>
              <a:pathLst>
                <a:path extrusionOk="0" h="13213" w="11186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48"/>
            <p:cNvSpPr/>
            <p:nvPr/>
          </p:nvSpPr>
          <p:spPr>
            <a:xfrm>
              <a:off x="7029550" y="1613750"/>
              <a:ext cx="34200" cy="379800"/>
            </a:xfrm>
            <a:custGeom>
              <a:rect b="b" l="l" r="r" t="t"/>
              <a:pathLst>
                <a:path extrusionOk="0" h="15192" w="1368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26" name="Google Shape;826;p48"/>
          <p:cNvGrpSpPr/>
          <p:nvPr/>
        </p:nvGrpSpPr>
        <p:grpSpPr>
          <a:xfrm>
            <a:off x="660480" y="2134932"/>
            <a:ext cx="271517" cy="291636"/>
            <a:chOff x="611175" y="2326900"/>
            <a:chExt cx="362700" cy="389575"/>
          </a:xfrm>
        </p:grpSpPr>
        <p:sp>
          <p:nvSpPr>
            <p:cNvPr id="827" name="Google Shape;827;p48"/>
            <p:cNvSpPr/>
            <p:nvPr/>
          </p:nvSpPr>
          <p:spPr>
            <a:xfrm>
              <a:off x="611175" y="2326900"/>
              <a:ext cx="362700" cy="389575"/>
            </a:xfrm>
            <a:custGeom>
              <a:rect b="b" l="l" r="r" t="t"/>
              <a:pathLst>
                <a:path extrusionOk="0" h="15583" w="14508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8" name="Google Shape;828;p48"/>
            <p:cNvSpPr/>
            <p:nvPr/>
          </p:nvSpPr>
          <p:spPr>
            <a:xfrm>
              <a:off x="794950" y="2500900"/>
              <a:ext cx="24450" cy="23850"/>
            </a:xfrm>
            <a:custGeom>
              <a:rect b="b" l="l" r="r" t="t"/>
              <a:pathLst>
                <a:path extrusionOk="0" h="954" w="978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48"/>
            <p:cNvSpPr/>
            <p:nvPr/>
          </p:nvSpPr>
          <p:spPr>
            <a:xfrm>
              <a:off x="754650" y="2381250"/>
              <a:ext cx="75750" cy="14050"/>
            </a:xfrm>
            <a:custGeom>
              <a:rect b="b" l="l" r="r" t="t"/>
              <a:pathLst>
                <a:path extrusionOk="0" h="562" w="303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48"/>
            <p:cNvSpPr/>
            <p:nvPr/>
          </p:nvSpPr>
          <p:spPr>
            <a:xfrm>
              <a:off x="765025" y="2453900"/>
              <a:ext cx="31175" cy="31150"/>
            </a:xfrm>
            <a:custGeom>
              <a:rect b="b" l="l" r="r" t="t"/>
              <a:pathLst>
                <a:path extrusionOk="0" h="1246" w="1247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31" name="Google Shape;831;p48"/>
          <p:cNvSpPr/>
          <p:nvPr/>
        </p:nvSpPr>
        <p:spPr>
          <a:xfrm>
            <a:off x="1157814" y="2137731"/>
            <a:ext cx="286152" cy="286152"/>
          </a:xfrm>
          <a:custGeom>
            <a:rect b="b" l="l" r="r" t="t"/>
            <a:pathLst>
              <a:path extrusionOk="0" h="15290" w="1529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2" name="Google Shape;832;p48"/>
          <p:cNvSpPr/>
          <p:nvPr/>
        </p:nvSpPr>
        <p:spPr>
          <a:xfrm>
            <a:off x="1662447" y="2137731"/>
            <a:ext cx="286152" cy="286152"/>
          </a:xfrm>
          <a:custGeom>
            <a:rect b="b" l="l" r="r" t="t"/>
            <a:pathLst>
              <a:path extrusionOk="0" h="15290" w="1529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3" name="Google Shape;833;p48"/>
          <p:cNvSpPr/>
          <p:nvPr/>
        </p:nvSpPr>
        <p:spPr>
          <a:xfrm>
            <a:off x="2167080" y="2137731"/>
            <a:ext cx="286152" cy="286152"/>
          </a:xfrm>
          <a:custGeom>
            <a:rect b="b" l="l" r="r" t="t"/>
            <a:pathLst>
              <a:path extrusionOk="0" h="15290" w="1529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34" name="Google Shape;834;p48"/>
          <p:cNvGrpSpPr/>
          <p:nvPr/>
        </p:nvGrpSpPr>
        <p:grpSpPr>
          <a:xfrm>
            <a:off x="2738350" y="2088313"/>
            <a:ext cx="152677" cy="381225"/>
            <a:chOff x="3386850" y="2264625"/>
            <a:chExt cx="203950" cy="509250"/>
          </a:xfrm>
        </p:grpSpPr>
        <p:sp>
          <p:nvSpPr>
            <p:cNvPr id="835" name="Google Shape;835;p48"/>
            <p:cNvSpPr/>
            <p:nvPr/>
          </p:nvSpPr>
          <p:spPr>
            <a:xfrm>
              <a:off x="3386850" y="2370850"/>
              <a:ext cx="203950" cy="403025"/>
            </a:xfrm>
            <a:custGeom>
              <a:rect b="b" l="l" r="r" t="t"/>
              <a:pathLst>
                <a:path extrusionOk="0" h="16121" w="8158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6" name="Google Shape;836;p48"/>
            <p:cNvSpPr/>
            <p:nvPr/>
          </p:nvSpPr>
          <p:spPr>
            <a:xfrm>
              <a:off x="3446075" y="2264625"/>
              <a:ext cx="85500" cy="94050"/>
            </a:xfrm>
            <a:custGeom>
              <a:rect b="b" l="l" r="r" t="t"/>
              <a:pathLst>
                <a:path extrusionOk="0" h="3762" w="342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37" name="Google Shape;837;p48"/>
          <p:cNvGrpSpPr/>
          <p:nvPr/>
        </p:nvGrpSpPr>
        <p:grpSpPr>
          <a:xfrm>
            <a:off x="3761294" y="2136766"/>
            <a:ext cx="125241" cy="284318"/>
            <a:chOff x="4753325" y="2329350"/>
            <a:chExt cx="167300" cy="379800"/>
          </a:xfrm>
        </p:grpSpPr>
        <p:sp>
          <p:nvSpPr>
            <p:cNvPr id="838" name="Google Shape;838;p48"/>
            <p:cNvSpPr/>
            <p:nvPr/>
          </p:nvSpPr>
          <p:spPr>
            <a:xfrm>
              <a:off x="4753325" y="2424600"/>
              <a:ext cx="167300" cy="284550"/>
            </a:xfrm>
            <a:custGeom>
              <a:rect b="b" l="l" r="r" t="t"/>
              <a:pathLst>
                <a:path extrusionOk="0" h="11382" w="6692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48"/>
            <p:cNvSpPr/>
            <p:nvPr/>
          </p:nvSpPr>
          <p:spPr>
            <a:xfrm>
              <a:off x="4798500" y="2329350"/>
              <a:ext cx="76950" cy="84275"/>
            </a:xfrm>
            <a:custGeom>
              <a:rect b="b" l="l" r="r" t="t"/>
              <a:pathLst>
                <a:path extrusionOk="0" h="3371" w="3078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0" name="Google Shape;840;p48"/>
          <p:cNvGrpSpPr/>
          <p:nvPr/>
        </p:nvGrpSpPr>
        <p:grpSpPr>
          <a:xfrm>
            <a:off x="3254379" y="2090128"/>
            <a:ext cx="129845" cy="377575"/>
            <a:chOff x="4076175" y="2267050"/>
            <a:chExt cx="173450" cy="504375"/>
          </a:xfrm>
        </p:grpSpPr>
        <p:sp>
          <p:nvSpPr>
            <p:cNvPr id="841" name="Google Shape;841;p48"/>
            <p:cNvSpPr/>
            <p:nvPr/>
          </p:nvSpPr>
          <p:spPr>
            <a:xfrm>
              <a:off x="4122600" y="2267050"/>
              <a:ext cx="80600" cy="91625"/>
            </a:xfrm>
            <a:custGeom>
              <a:rect b="b" l="l" r="r" t="t"/>
              <a:pathLst>
                <a:path extrusionOk="0" h="3665" w="3224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2" name="Google Shape;842;p48"/>
            <p:cNvSpPr/>
            <p:nvPr/>
          </p:nvSpPr>
          <p:spPr>
            <a:xfrm>
              <a:off x="4076175" y="2370250"/>
              <a:ext cx="173450" cy="401175"/>
            </a:xfrm>
            <a:custGeom>
              <a:rect b="b" l="l" r="r" t="t"/>
              <a:pathLst>
                <a:path extrusionOk="0" h="16047" w="6938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3" name="Google Shape;843;p48"/>
          <p:cNvSpPr/>
          <p:nvPr/>
        </p:nvSpPr>
        <p:spPr>
          <a:xfrm>
            <a:off x="4185613" y="2129964"/>
            <a:ext cx="286152" cy="301686"/>
          </a:xfrm>
          <a:custGeom>
            <a:rect b="b" l="l" r="r" t="t"/>
            <a:pathLst>
              <a:path extrusionOk="0" h="16120" w="1529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44" name="Google Shape;844;p48"/>
          <p:cNvGrpSpPr/>
          <p:nvPr/>
        </p:nvGrpSpPr>
        <p:grpSpPr>
          <a:xfrm>
            <a:off x="4675896" y="2135381"/>
            <a:ext cx="314487" cy="290719"/>
            <a:chOff x="5975075" y="2327500"/>
            <a:chExt cx="420100" cy="388350"/>
          </a:xfrm>
        </p:grpSpPr>
        <p:sp>
          <p:nvSpPr>
            <p:cNvPr id="845" name="Google Shape;845;p48"/>
            <p:cNvSpPr/>
            <p:nvPr/>
          </p:nvSpPr>
          <p:spPr>
            <a:xfrm>
              <a:off x="5975075" y="2474650"/>
              <a:ext cx="98325" cy="220450"/>
            </a:xfrm>
            <a:custGeom>
              <a:rect b="b" l="l" r="r" t="t"/>
              <a:pathLst>
                <a:path extrusionOk="0" h="8818" w="3933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6" name="Google Shape;846;p48"/>
            <p:cNvSpPr/>
            <p:nvPr/>
          </p:nvSpPr>
          <p:spPr>
            <a:xfrm>
              <a:off x="6088025" y="2327500"/>
              <a:ext cx="307150" cy="388350"/>
            </a:xfrm>
            <a:custGeom>
              <a:rect b="b" l="l" r="r" t="t"/>
              <a:pathLst>
                <a:path extrusionOk="0" h="15534" w="12286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47" name="Google Shape;847;p48"/>
          <p:cNvGrpSpPr/>
          <p:nvPr/>
        </p:nvGrpSpPr>
        <p:grpSpPr>
          <a:xfrm>
            <a:off x="5241294" y="2126697"/>
            <a:ext cx="192914" cy="314487"/>
            <a:chOff x="6730350" y="2315900"/>
            <a:chExt cx="257700" cy="420100"/>
          </a:xfrm>
        </p:grpSpPr>
        <p:sp>
          <p:nvSpPr>
            <p:cNvPr id="848" name="Google Shape;848;p48"/>
            <p:cNvSpPr/>
            <p:nvPr/>
          </p:nvSpPr>
          <p:spPr>
            <a:xfrm>
              <a:off x="6807900" y="26712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48"/>
            <p:cNvSpPr/>
            <p:nvPr/>
          </p:nvSpPr>
          <p:spPr>
            <a:xfrm>
              <a:off x="6807900" y="26364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48"/>
            <p:cNvSpPr/>
            <p:nvPr/>
          </p:nvSpPr>
          <p:spPr>
            <a:xfrm>
              <a:off x="6807900" y="2706075"/>
              <a:ext cx="102600" cy="29925"/>
            </a:xfrm>
            <a:custGeom>
              <a:rect b="b" l="l" r="r" t="t"/>
              <a:pathLst>
                <a:path extrusionOk="0" h="1197" w="4104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" name="Google Shape;851;p48"/>
            <p:cNvSpPr/>
            <p:nvPr/>
          </p:nvSpPr>
          <p:spPr>
            <a:xfrm>
              <a:off x="6811575" y="2463675"/>
              <a:ext cx="95275" cy="160600"/>
            </a:xfrm>
            <a:custGeom>
              <a:rect b="b" l="l" r="r" t="t"/>
              <a:pathLst>
                <a:path extrusionOk="0" h="6424" w="3811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48"/>
            <p:cNvSpPr/>
            <p:nvPr/>
          </p:nvSpPr>
          <p:spPr>
            <a:xfrm>
              <a:off x="6730350" y="2315900"/>
              <a:ext cx="257700" cy="308375"/>
            </a:xfrm>
            <a:custGeom>
              <a:rect b="b" l="l" r="r" t="t"/>
              <a:pathLst>
                <a:path extrusionOk="0" h="12335" w="10308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53" name="Google Shape;853;p48"/>
          <p:cNvGrpSpPr/>
          <p:nvPr/>
        </p:nvGrpSpPr>
        <p:grpSpPr>
          <a:xfrm>
            <a:off x="747318" y="2607093"/>
            <a:ext cx="97842" cy="356539"/>
            <a:chOff x="727175" y="2957625"/>
            <a:chExt cx="130700" cy="476275"/>
          </a:xfrm>
        </p:grpSpPr>
        <p:sp>
          <p:nvSpPr>
            <p:cNvPr id="854" name="Google Shape;854;p48"/>
            <p:cNvSpPr/>
            <p:nvPr/>
          </p:nvSpPr>
          <p:spPr>
            <a:xfrm>
              <a:off x="727175" y="2957625"/>
              <a:ext cx="130700" cy="476275"/>
            </a:xfrm>
            <a:custGeom>
              <a:rect b="b" l="l" r="r" t="t"/>
              <a:pathLst>
                <a:path extrusionOk="0" h="19051" w="5228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" name="Google Shape;855;p48"/>
            <p:cNvSpPr/>
            <p:nvPr/>
          </p:nvSpPr>
          <p:spPr>
            <a:xfrm>
              <a:off x="751600" y="3090125"/>
              <a:ext cx="81850" cy="319350"/>
            </a:xfrm>
            <a:custGeom>
              <a:rect b="b" l="l" r="r" t="t"/>
              <a:pathLst>
                <a:path extrusionOk="0" h="12774" w="3274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56" name="Google Shape;856;p48"/>
          <p:cNvSpPr/>
          <p:nvPr/>
        </p:nvSpPr>
        <p:spPr>
          <a:xfrm>
            <a:off x="1655597" y="2593009"/>
            <a:ext cx="299852" cy="384874"/>
          </a:xfrm>
          <a:custGeom>
            <a:rect b="b" l="l" r="r" t="t"/>
            <a:pathLst>
              <a:path extrusionOk="0" h="20565" w="16022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7" name="Google Shape;857;p48"/>
          <p:cNvSpPr/>
          <p:nvPr/>
        </p:nvSpPr>
        <p:spPr>
          <a:xfrm>
            <a:off x="1189818" y="2593009"/>
            <a:ext cx="222147" cy="384874"/>
          </a:xfrm>
          <a:custGeom>
            <a:rect b="b" l="l" r="r" t="t"/>
            <a:pathLst>
              <a:path extrusionOk="0" h="20565" w="1187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58" name="Google Shape;858;p48"/>
          <p:cNvGrpSpPr/>
          <p:nvPr/>
        </p:nvGrpSpPr>
        <p:grpSpPr>
          <a:xfrm>
            <a:off x="2136832" y="2618509"/>
            <a:ext cx="346490" cy="333688"/>
            <a:chOff x="2583325" y="2972875"/>
            <a:chExt cx="462850" cy="445750"/>
          </a:xfrm>
        </p:grpSpPr>
        <p:sp>
          <p:nvSpPr>
            <p:cNvPr id="859" name="Google Shape;859;p48"/>
            <p:cNvSpPr/>
            <p:nvPr/>
          </p:nvSpPr>
          <p:spPr>
            <a:xfrm>
              <a:off x="2701775" y="3323350"/>
              <a:ext cx="225950" cy="95275"/>
            </a:xfrm>
            <a:custGeom>
              <a:rect b="b" l="l" r="r" t="t"/>
              <a:pathLst>
                <a:path extrusionOk="0" h="3811" w="9038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48"/>
            <p:cNvSpPr/>
            <p:nvPr/>
          </p:nvSpPr>
          <p:spPr>
            <a:xfrm>
              <a:off x="2583325" y="2972875"/>
              <a:ext cx="462850" cy="337075"/>
            </a:xfrm>
            <a:custGeom>
              <a:rect b="b" l="l" r="r" t="t"/>
              <a:pathLst>
                <a:path extrusionOk="0" h="13483" w="18514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1" name="Google Shape;861;p48"/>
          <p:cNvGrpSpPr/>
          <p:nvPr/>
        </p:nvGrpSpPr>
        <p:grpSpPr>
          <a:xfrm>
            <a:off x="2629560" y="2668347"/>
            <a:ext cx="370258" cy="234031"/>
            <a:chOff x="3241525" y="3039450"/>
            <a:chExt cx="494600" cy="312625"/>
          </a:xfrm>
        </p:grpSpPr>
        <p:sp>
          <p:nvSpPr>
            <p:cNvPr id="862" name="Google Shape;862;p48"/>
            <p:cNvSpPr/>
            <p:nvPr/>
          </p:nvSpPr>
          <p:spPr>
            <a:xfrm>
              <a:off x="3241525" y="3039450"/>
              <a:ext cx="494600" cy="312625"/>
            </a:xfrm>
            <a:custGeom>
              <a:rect b="b" l="l" r="r" t="t"/>
              <a:pathLst>
                <a:path extrusionOk="0" h="12505" w="19784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48"/>
            <p:cNvSpPr/>
            <p:nvPr/>
          </p:nvSpPr>
          <p:spPr>
            <a:xfrm>
              <a:off x="3384400" y="3091350"/>
              <a:ext cx="208850" cy="208825"/>
            </a:xfrm>
            <a:custGeom>
              <a:rect b="b" l="l" r="r" t="t"/>
              <a:pathLst>
                <a:path extrusionOk="0" h="8353" w="8354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64" name="Google Shape;864;p48"/>
          <p:cNvSpPr/>
          <p:nvPr/>
        </p:nvSpPr>
        <p:spPr>
          <a:xfrm>
            <a:off x="3664977" y="2626379"/>
            <a:ext cx="318155" cy="318136"/>
          </a:xfrm>
          <a:custGeom>
            <a:rect b="b" l="l" r="r" t="t"/>
            <a:pathLst>
              <a:path extrusionOk="0" h="16999" w="1700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65" name="Google Shape;865;p48"/>
          <p:cNvGrpSpPr/>
          <p:nvPr/>
        </p:nvGrpSpPr>
        <p:grpSpPr>
          <a:xfrm>
            <a:off x="4136997" y="2643662"/>
            <a:ext cx="383059" cy="283401"/>
            <a:chOff x="5255200" y="3006475"/>
            <a:chExt cx="511700" cy="378575"/>
          </a:xfrm>
        </p:grpSpPr>
        <p:sp>
          <p:nvSpPr>
            <p:cNvPr id="866" name="Google Shape;866;p48"/>
            <p:cNvSpPr/>
            <p:nvPr/>
          </p:nvSpPr>
          <p:spPr>
            <a:xfrm>
              <a:off x="5255200" y="3006475"/>
              <a:ext cx="349900" cy="349875"/>
            </a:xfrm>
            <a:custGeom>
              <a:rect b="b" l="l" r="r" t="t"/>
              <a:pathLst>
                <a:path extrusionOk="0" h="13995" w="13996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48"/>
            <p:cNvSpPr/>
            <p:nvPr/>
          </p:nvSpPr>
          <p:spPr>
            <a:xfrm>
              <a:off x="5567825" y="3185975"/>
              <a:ext cx="199075" cy="199075"/>
            </a:xfrm>
            <a:custGeom>
              <a:rect b="b" l="l" r="r" t="t"/>
              <a:pathLst>
                <a:path extrusionOk="0" h="7963" w="7963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68" name="Google Shape;868;p48"/>
          <p:cNvGrpSpPr/>
          <p:nvPr/>
        </p:nvGrpSpPr>
        <p:grpSpPr>
          <a:xfrm>
            <a:off x="3164341" y="2627211"/>
            <a:ext cx="309920" cy="316302"/>
            <a:chOff x="3955900" y="2984500"/>
            <a:chExt cx="414000" cy="422525"/>
          </a:xfrm>
        </p:grpSpPr>
        <p:sp>
          <p:nvSpPr>
            <p:cNvPr id="869" name="Google Shape;869;p48"/>
            <p:cNvSpPr/>
            <p:nvPr/>
          </p:nvSpPr>
          <p:spPr>
            <a:xfrm>
              <a:off x="3955900" y="2984500"/>
              <a:ext cx="315700" cy="315675"/>
            </a:xfrm>
            <a:custGeom>
              <a:rect b="b" l="l" r="r" t="t"/>
              <a:pathLst>
                <a:path extrusionOk="0" h="12627" w="12628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" name="Google Shape;870;p48"/>
            <p:cNvSpPr/>
            <p:nvPr/>
          </p:nvSpPr>
          <p:spPr>
            <a:xfrm>
              <a:off x="3992525" y="3021125"/>
              <a:ext cx="242425" cy="242425"/>
            </a:xfrm>
            <a:custGeom>
              <a:rect b="b" l="l" r="r" t="t"/>
              <a:pathLst>
                <a:path extrusionOk="0" h="9697" w="9697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48"/>
            <p:cNvSpPr/>
            <p:nvPr/>
          </p:nvSpPr>
          <p:spPr>
            <a:xfrm>
              <a:off x="4215400" y="3253150"/>
              <a:ext cx="154500" cy="153875"/>
            </a:xfrm>
            <a:custGeom>
              <a:rect b="b" l="l" r="r" t="t"/>
              <a:pathLst>
                <a:path extrusionOk="0" h="6155" w="618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72" name="Google Shape;872;p48"/>
          <p:cNvSpPr/>
          <p:nvPr/>
        </p:nvSpPr>
        <p:spPr>
          <a:xfrm>
            <a:off x="624845" y="3153863"/>
            <a:ext cx="346471" cy="272434"/>
          </a:xfrm>
          <a:custGeom>
            <a:rect b="b" l="l" r="r" t="t"/>
            <a:pathLst>
              <a:path extrusionOk="0" h="14557" w="18513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3" name="Google Shape;873;p48"/>
          <p:cNvSpPr/>
          <p:nvPr/>
        </p:nvSpPr>
        <p:spPr>
          <a:xfrm>
            <a:off x="4712648" y="2611743"/>
            <a:ext cx="241349" cy="347407"/>
          </a:xfrm>
          <a:custGeom>
            <a:rect b="b" l="l" r="r" t="t"/>
            <a:pathLst>
              <a:path extrusionOk="0" h="18563" w="12896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74" name="Google Shape;874;p48"/>
          <p:cNvGrpSpPr/>
          <p:nvPr/>
        </p:nvGrpSpPr>
        <p:grpSpPr>
          <a:xfrm>
            <a:off x="5219361" y="2622626"/>
            <a:ext cx="236782" cy="336440"/>
            <a:chOff x="6701050" y="2978375"/>
            <a:chExt cx="316300" cy="449425"/>
          </a:xfrm>
        </p:grpSpPr>
        <p:sp>
          <p:nvSpPr>
            <p:cNvPr id="875" name="Google Shape;875;p48"/>
            <p:cNvSpPr/>
            <p:nvPr/>
          </p:nvSpPr>
          <p:spPr>
            <a:xfrm>
              <a:off x="6701050" y="2978375"/>
              <a:ext cx="316300" cy="78175"/>
            </a:xfrm>
            <a:custGeom>
              <a:rect b="b" l="l" r="r" t="t"/>
              <a:pathLst>
                <a:path extrusionOk="0" h="3127" w="12652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6" name="Google Shape;876;p48"/>
            <p:cNvSpPr/>
            <p:nvPr/>
          </p:nvSpPr>
          <p:spPr>
            <a:xfrm>
              <a:off x="6713875" y="3068750"/>
              <a:ext cx="290650" cy="359050"/>
            </a:xfrm>
            <a:custGeom>
              <a:rect b="b" l="l" r="r" t="t"/>
              <a:pathLst>
                <a:path extrusionOk="0" h="14362" w="11626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77" name="Google Shape;877;p48"/>
          <p:cNvGrpSpPr/>
          <p:nvPr/>
        </p:nvGrpSpPr>
        <p:grpSpPr>
          <a:xfrm>
            <a:off x="1132173" y="3176609"/>
            <a:ext cx="337357" cy="226732"/>
            <a:chOff x="1241275" y="3718400"/>
            <a:chExt cx="450650" cy="302875"/>
          </a:xfrm>
        </p:grpSpPr>
        <p:sp>
          <p:nvSpPr>
            <p:cNvPr id="878" name="Google Shape;878;p48"/>
            <p:cNvSpPr/>
            <p:nvPr/>
          </p:nvSpPr>
          <p:spPr>
            <a:xfrm>
              <a:off x="1241275" y="3718400"/>
              <a:ext cx="450650" cy="302875"/>
            </a:xfrm>
            <a:custGeom>
              <a:rect b="b" l="l" r="r" t="t"/>
              <a:pathLst>
                <a:path extrusionOk="0" h="12115" w="18026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9" name="Google Shape;879;p48"/>
            <p:cNvSpPr/>
            <p:nvPr/>
          </p:nvSpPr>
          <p:spPr>
            <a:xfrm>
              <a:off x="1293175" y="3895475"/>
              <a:ext cx="174050" cy="12225"/>
            </a:xfrm>
            <a:custGeom>
              <a:rect b="b" l="l" r="r" t="t"/>
              <a:pathLst>
                <a:path extrusionOk="0" h="489" w="6962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0" name="Google Shape;880;p48"/>
            <p:cNvSpPr/>
            <p:nvPr/>
          </p:nvSpPr>
          <p:spPr>
            <a:xfrm>
              <a:off x="1293175" y="3935775"/>
              <a:ext cx="122750" cy="12225"/>
            </a:xfrm>
            <a:custGeom>
              <a:rect b="b" l="l" r="r" t="t"/>
              <a:pathLst>
                <a:path extrusionOk="0" h="489" w="491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1" name="Google Shape;881;p48"/>
            <p:cNvSpPr/>
            <p:nvPr/>
          </p:nvSpPr>
          <p:spPr>
            <a:xfrm>
              <a:off x="1570375" y="3901575"/>
              <a:ext cx="62300" cy="40325"/>
            </a:xfrm>
            <a:custGeom>
              <a:rect b="b" l="l" r="r" t="t"/>
              <a:pathLst>
                <a:path extrusionOk="0" h="1613" w="2492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2" name="Google Shape;882;p48"/>
          <p:cNvGrpSpPr/>
          <p:nvPr/>
        </p:nvGrpSpPr>
        <p:grpSpPr>
          <a:xfrm>
            <a:off x="1641371" y="3159241"/>
            <a:ext cx="328186" cy="261916"/>
            <a:chOff x="1921475" y="3695200"/>
            <a:chExt cx="438400" cy="349875"/>
          </a:xfrm>
        </p:grpSpPr>
        <p:sp>
          <p:nvSpPr>
            <p:cNvPr id="883" name="Google Shape;883;p48"/>
            <p:cNvSpPr/>
            <p:nvPr/>
          </p:nvSpPr>
          <p:spPr>
            <a:xfrm>
              <a:off x="2246900" y="3992550"/>
              <a:ext cx="52525" cy="52525"/>
            </a:xfrm>
            <a:custGeom>
              <a:rect b="b" l="l" r="r" t="t"/>
              <a:pathLst>
                <a:path extrusionOk="0" h="2101" w="2101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4" name="Google Shape;884;p48"/>
            <p:cNvSpPr/>
            <p:nvPr/>
          </p:nvSpPr>
          <p:spPr>
            <a:xfrm>
              <a:off x="2033800" y="3992550"/>
              <a:ext cx="52550" cy="52525"/>
            </a:xfrm>
            <a:custGeom>
              <a:rect b="b" l="l" r="r" t="t"/>
              <a:pathLst>
                <a:path extrusionOk="0" h="2101" w="2102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5" name="Google Shape;885;p48"/>
            <p:cNvSpPr/>
            <p:nvPr/>
          </p:nvSpPr>
          <p:spPr>
            <a:xfrm>
              <a:off x="1921475" y="3695200"/>
              <a:ext cx="438400" cy="297975"/>
            </a:xfrm>
            <a:custGeom>
              <a:rect b="b" l="l" r="r" t="t"/>
              <a:pathLst>
                <a:path extrusionOk="0" h="11919" w="17536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6" name="Google Shape;886;p48"/>
          <p:cNvGrpSpPr/>
          <p:nvPr/>
        </p:nvGrpSpPr>
        <p:grpSpPr>
          <a:xfrm>
            <a:off x="2149183" y="3155124"/>
            <a:ext cx="321786" cy="269702"/>
            <a:chOff x="2599825" y="3689700"/>
            <a:chExt cx="429850" cy="360275"/>
          </a:xfrm>
        </p:grpSpPr>
        <p:sp>
          <p:nvSpPr>
            <p:cNvPr id="887" name="Google Shape;887;p48"/>
            <p:cNvSpPr/>
            <p:nvPr/>
          </p:nvSpPr>
          <p:spPr>
            <a:xfrm>
              <a:off x="2599825" y="3689700"/>
              <a:ext cx="429850" cy="169150"/>
            </a:xfrm>
            <a:custGeom>
              <a:rect b="b" l="l" r="r" t="t"/>
              <a:pathLst>
                <a:path extrusionOk="0" h="6766" w="17194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8" name="Google Shape;888;p48"/>
            <p:cNvSpPr/>
            <p:nvPr/>
          </p:nvSpPr>
          <p:spPr>
            <a:xfrm>
              <a:off x="2599825" y="3861275"/>
              <a:ext cx="429850" cy="188700"/>
            </a:xfrm>
            <a:custGeom>
              <a:rect b="b" l="l" r="r" t="t"/>
              <a:pathLst>
                <a:path extrusionOk="0" h="7548" w="17194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89" name="Google Shape;889;p48"/>
          <p:cNvGrpSpPr/>
          <p:nvPr/>
        </p:nvGrpSpPr>
        <p:grpSpPr>
          <a:xfrm>
            <a:off x="2669329" y="3127239"/>
            <a:ext cx="290719" cy="303520"/>
            <a:chOff x="3294650" y="3652450"/>
            <a:chExt cx="388350" cy="405450"/>
          </a:xfrm>
        </p:grpSpPr>
        <p:sp>
          <p:nvSpPr>
            <p:cNvPr id="890" name="Google Shape;890;p48"/>
            <p:cNvSpPr/>
            <p:nvPr/>
          </p:nvSpPr>
          <p:spPr>
            <a:xfrm>
              <a:off x="3294650" y="3681775"/>
              <a:ext cx="376150" cy="376125"/>
            </a:xfrm>
            <a:custGeom>
              <a:rect b="b" l="l" r="r" t="t"/>
              <a:pathLst>
                <a:path extrusionOk="0" h="15045" w="15046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1" name="Google Shape;891;p48"/>
            <p:cNvSpPr/>
            <p:nvPr/>
          </p:nvSpPr>
          <p:spPr>
            <a:xfrm>
              <a:off x="3494925" y="3760525"/>
              <a:ext cx="188075" cy="97100"/>
            </a:xfrm>
            <a:custGeom>
              <a:rect b="b" l="l" r="r" t="t"/>
              <a:pathLst>
                <a:path extrusionOk="0" h="3884" w="7523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2" name="Google Shape;892;p48"/>
            <p:cNvSpPr/>
            <p:nvPr/>
          </p:nvSpPr>
          <p:spPr>
            <a:xfrm>
              <a:off x="3494925" y="3652450"/>
              <a:ext cx="161200" cy="188100"/>
            </a:xfrm>
            <a:custGeom>
              <a:rect b="b" l="l" r="r" t="t"/>
              <a:pathLst>
                <a:path extrusionOk="0" h="7524" w="6448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3" name="Google Shape;893;p48"/>
          <p:cNvGrpSpPr/>
          <p:nvPr/>
        </p:nvGrpSpPr>
        <p:grpSpPr>
          <a:xfrm>
            <a:off x="3149725" y="3165642"/>
            <a:ext cx="339153" cy="248666"/>
            <a:chOff x="3936375" y="3703750"/>
            <a:chExt cx="453050" cy="332175"/>
          </a:xfrm>
        </p:grpSpPr>
        <p:sp>
          <p:nvSpPr>
            <p:cNvPr id="894" name="Google Shape;894;p48"/>
            <p:cNvSpPr/>
            <p:nvPr/>
          </p:nvSpPr>
          <p:spPr>
            <a:xfrm>
              <a:off x="3936375" y="3703750"/>
              <a:ext cx="453050" cy="332175"/>
            </a:xfrm>
            <a:custGeom>
              <a:rect b="b" l="l" r="r" t="t"/>
              <a:pathLst>
                <a:path extrusionOk="0" h="13287" w="18122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5" name="Google Shape;895;p48"/>
            <p:cNvSpPr/>
            <p:nvPr/>
          </p:nvSpPr>
          <p:spPr>
            <a:xfrm>
              <a:off x="3988875" y="3864325"/>
              <a:ext cx="77575" cy="133125"/>
            </a:xfrm>
            <a:custGeom>
              <a:rect b="b" l="l" r="r" t="t"/>
              <a:pathLst>
                <a:path extrusionOk="0" h="5325" w="3103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6" name="Google Shape;896;p48"/>
            <p:cNvSpPr/>
            <p:nvPr/>
          </p:nvSpPr>
          <p:spPr>
            <a:xfrm>
              <a:off x="4259350" y="3864325"/>
              <a:ext cx="77575" cy="133125"/>
            </a:xfrm>
            <a:custGeom>
              <a:rect b="b" l="l" r="r" t="t"/>
              <a:pathLst>
                <a:path extrusionOk="0" h="5325" w="3103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7" name="Google Shape;897;p48"/>
            <p:cNvSpPr/>
            <p:nvPr/>
          </p:nvSpPr>
          <p:spPr>
            <a:xfrm>
              <a:off x="4078625" y="3717800"/>
              <a:ext cx="77575" cy="279650"/>
            </a:xfrm>
            <a:custGeom>
              <a:rect b="b" l="l" r="r" t="t"/>
              <a:pathLst>
                <a:path extrusionOk="0" h="11186" w="3103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8" name="Google Shape;898;p48"/>
            <p:cNvSpPr/>
            <p:nvPr/>
          </p:nvSpPr>
          <p:spPr>
            <a:xfrm>
              <a:off x="4168375" y="3788625"/>
              <a:ext cx="78175" cy="208825"/>
            </a:xfrm>
            <a:custGeom>
              <a:rect b="b" l="l" r="r" t="t"/>
              <a:pathLst>
                <a:path extrusionOk="0" h="8353" w="3127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99" name="Google Shape;899;p48"/>
          <p:cNvGrpSpPr/>
          <p:nvPr/>
        </p:nvGrpSpPr>
        <p:grpSpPr>
          <a:xfrm>
            <a:off x="3654337" y="3165642"/>
            <a:ext cx="339153" cy="248666"/>
            <a:chOff x="4610450" y="3703750"/>
            <a:chExt cx="453050" cy="332175"/>
          </a:xfrm>
        </p:grpSpPr>
        <p:sp>
          <p:nvSpPr>
            <p:cNvPr id="900" name="Google Shape;900;p48"/>
            <p:cNvSpPr/>
            <p:nvPr/>
          </p:nvSpPr>
          <p:spPr>
            <a:xfrm>
              <a:off x="4610450" y="3703750"/>
              <a:ext cx="453050" cy="332175"/>
            </a:xfrm>
            <a:custGeom>
              <a:rect b="b" l="l" r="r" t="t"/>
              <a:pathLst>
                <a:path extrusionOk="0" h="13287" w="18122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1" name="Google Shape;901;p48"/>
            <p:cNvSpPr/>
            <p:nvPr/>
          </p:nvSpPr>
          <p:spPr>
            <a:xfrm>
              <a:off x="4642200" y="3730000"/>
              <a:ext cx="389550" cy="249150"/>
            </a:xfrm>
            <a:custGeom>
              <a:rect b="b" l="l" r="r" t="t"/>
              <a:pathLst>
                <a:path extrusionOk="0" h="9966" w="15582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02" name="Google Shape;902;p48"/>
          <p:cNvGrpSpPr/>
          <p:nvPr/>
        </p:nvGrpSpPr>
        <p:grpSpPr>
          <a:xfrm>
            <a:off x="4170834" y="3140508"/>
            <a:ext cx="315385" cy="298935"/>
            <a:chOff x="5300400" y="3670175"/>
            <a:chExt cx="421300" cy="399325"/>
          </a:xfrm>
        </p:grpSpPr>
        <p:sp>
          <p:nvSpPr>
            <p:cNvPr id="903" name="Google Shape;903;p48"/>
            <p:cNvSpPr/>
            <p:nvPr/>
          </p:nvSpPr>
          <p:spPr>
            <a:xfrm>
              <a:off x="5300400" y="3708025"/>
              <a:ext cx="421300" cy="267450"/>
            </a:xfrm>
            <a:custGeom>
              <a:rect b="b" l="l" r="r" t="t"/>
              <a:pathLst>
                <a:path extrusionOk="0" h="10698" w="16852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4" name="Google Shape;904;p48"/>
            <p:cNvSpPr/>
            <p:nvPr/>
          </p:nvSpPr>
          <p:spPr>
            <a:xfrm>
              <a:off x="5498825" y="3670175"/>
              <a:ext cx="24450" cy="25650"/>
            </a:xfrm>
            <a:custGeom>
              <a:rect b="b" l="l" r="r" t="t"/>
              <a:pathLst>
                <a:path extrusionOk="0" h="1026" w="978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5" name="Google Shape;905;p48"/>
            <p:cNvSpPr/>
            <p:nvPr/>
          </p:nvSpPr>
          <p:spPr>
            <a:xfrm>
              <a:off x="5366325" y="3987675"/>
              <a:ext cx="61100" cy="81825"/>
            </a:xfrm>
            <a:custGeom>
              <a:rect b="b" l="l" r="r" t="t"/>
              <a:pathLst>
                <a:path extrusionOk="0" h="3273" w="2444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6" name="Google Shape;906;p48"/>
            <p:cNvSpPr/>
            <p:nvPr/>
          </p:nvSpPr>
          <p:spPr>
            <a:xfrm>
              <a:off x="5594700" y="3987675"/>
              <a:ext cx="61075" cy="81825"/>
            </a:xfrm>
            <a:custGeom>
              <a:rect b="b" l="l" r="r" t="t"/>
              <a:pathLst>
                <a:path extrusionOk="0" h="3273" w="2443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7" name="Google Shape;907;p48"/>
            <p:cNvSpPr/>
            <p:nvPr/>
          </p:nvSpPr>
          <p:spPr>
            <a:xfrm>
              <a:off x="5324825" y="3732450"/>
              <a:ext cx="372475" cy="218600"/>
            </a:xfrm>
            <a:custGeom>
              <a:rect b="b" l="l" r="r" t="t"/>
              <a:pathLst>
                <a:path extrusionOk="0" h="8744" w="14899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08" name="Google Shape;908;p48"/>
          <p:cNvSpPr/>
          <p:nvPr/>
        </p:nvSpPr>
        <p:spPr>
          <a:xfrm>
            <a:off x="4657792" y="3114560"/>
            <a:ext cx="351056" cy="351037"/>
          </a:xfrm>
          <a:custGeom>
            <a:rect b="b" l="l" r="r" t="t"/>
            <a:pathLst>
              <a:path extrusionOk="0" h="18757" w="18758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09" name="Google Shape;909;p48"/>
          <p:cNvGrpSpPr/>
          <p:nvPr/>
        </p:nvGrpSpPr>
        <p:grpSpPr>
          <a:xfrm>
            <a:off x="5184625" y="3136839"/>
            <a:ext cx="306252" cy="306271"/>
            <a:chOff x="6654650" y="3665275"/>
            <a:chExt cx="409100" cy="409125"/>
          </a:xfrm>
        </p:grpSpPr>
        <p:sp>
          <p:nvSpPr>
            <p:cNvPr id="910" name="Google Shape;910;p48"/>
            <p:cNvSpPr/>
            <p:nvPr/>
          </p:nvSpPr>
          <p:spPr>
            <a:xfrm>
              <a:off x="6808525" y="3819150"/>
              <a:ext cx="211875" cy="211900"/>
            </a:xfrm>
            <a:custGeom>
              <a:rect b="b" l="l" r="r" t="t"/>
              <a:pathLst>
                <a:path extrusionOk="0" h="8476" w="8475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1" name="Google Shape;911;p48"/>
            <p:cNvSpPr/>
            <p:nvPr/>
          </p:nvSpPr>
          <p:spPr>
            <a:xfrm>
              <a:off x="6654650" y="3665275"/>
              <a:ext cx="409100" cy="409125"/>
            </a:xfrm>
            <a:custGeom>
              <a:rect b="b" l="l" r="r" t="t"/>
              <a:pathLst>
                <a:path extrusionOk="0" h="16365" w="16364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12" name="Google Shape;912;p48"/>
          <p:cNvGrpSpPr/>
          <p:nvPr/>
        </p:nvGrpSpPr>
        <p:grpSpPr>
          <a:xfrm>
            <a:off x="630312" y="3628651"/>
            <a:ext cx="331854" cy="331873"/>
            <a:chOff x="570875" y="4322250"/>
            <a:chExt cx="443300" cy="443325"/>
          </a:xfrm>
        </p:grpSpPr>
        <p:sp>
          <p:nvSpPr>
            <p:cNvPr id="913" name="Google Shape;913;p48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4" name="Google Shape;914;p48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5" name="Google Shape;915;p48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6" name="Google Shape;916;p48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17" name="Google Shape;917;p48"/>
          <p:cNvSpPr/>
          <p:nvPr/>
        </p:nvSpPr>
        <p:spPr>
          <a:xfrm>
            <a:off x="1121243" y="3693231"/>
            <a:ext cx="359291" cy="202964"/>
          </a:xfrm>
          <a:custGeom>
            <a:rect b="b" l="l" r="r" t="t"/>
            <a:pathLst>
              <a:path extrusionOk="0" h="10845" w="19198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18" name="Google Shape;918;p48"/>
          <p:cNvGrpSpPr/>
          <p:nvPr/>
        </p:nvGrpSpPr>
        <p:grpSpPr>
          <a:xfrm>
            <a:off x="1684789" y="3603985"/>
            <a:ext cx="241349" cy="381206"/>
            <a:chOff x="1979475" y="4289300"/>
            <a:chExt cx="322400" cy="509225"/>
          </a:xfrm>
        </p:grpSpPr>
        <p:sp>
          <p:nvSpPr>
            <p:cNvPr id="919" name="Google Shape;919;p48"/>
            <p:cNvSpPr/>
            <p:nvPr/>
          </p:nvSpPr>
          <p:spPr>
            <a:xfrm>
              <a:off x="2187075" y="4509100"/>
              <a:ext cx="114800" cy="114800"/>
            </a:xfrm>
            <a:custGeom>
              <a:rect b="b" l="l" r="r" t="t"/>
              <a:pathLst>
                <a:path extrusionOk="0" h="4592" w="4592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" name="Google Shape;920;p48"/>
            <p:cNvSpPr/>
            <p:nvPr/>
          </p:nvSpPr>
          <p:spPr>
            <a:xfrm>
              <a:off x="1979475" y="4542675"/>
              <a:ext cx="156925" cy="156950"/>
            </a:xfrm>
            <a:custGeom>
              <a:rect b="b" l="l" r="r" t="t"/>
              <a:pathLst>
                <a:path extrusionOk="0" h="6278" w="6277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1" name="Google Shape;921;p48"/>
            <p:cNvSpPr/>
            <p:nvPr/>
          </p:nvSpPr>
          <p:spPr>
            <a:xfrm>
              <a:off x="2041125" y="4289300"/>
              <a:ext cx="240000" cy="509225"/>
            </a:xfrm>
            <a:custGeom>
              <a:rect b="b" l="l" r="r" t="t"/>
              <a:pathLst>
                <a:path extrusionOk="0" h="20369" w="960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22" name="Google Shape;922;p48"/>
          <p:cNvGrpSpPr/>
          <p:nvPr/>
        </p:nvGrpSpPr>
        <p:grpSpPr>
          <a:xfrm>
            <a:off x="2167917" y="3609000"/>
            <a:ext cx="284767" cy="371175"/>
            <a:chOff x="2624850" y="4296000"/>
            <a:chExt cx="380400" cy="495825"/>
          </a:xfrm>
        </p:grpSpPr>
        <p:sp>
          <p:nvSpPr>
            <p:cNvPr id="923" name="Google Shape;923;p48"/>
            <p:cNvSpPr/>
            <p:nvPr/>
          </p:nvSpPr>
          <p:spPr>
            <a:xfrm>
              <a:off x="2845875" y="4296000"/>
              <a:ext cx="126425" cy="125800"/>
            </a:xfrm>
            <a:custGeom>
              <a:rect b="b" l="l" r="r" t="t"/>
              <a:pathLst>
                <a:path extrusionOk="0" h="5032" w="5057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" name="Google Shape;924;p48"/>
            <p:cNvSpPr/>
            <p:nvPr/>
          </p:nvSpPr>
          <p:spPr>
            <a:xfrm>
              <a:off x="2635850" y="4316150"/>
              <a:ext cx="369400" cy="475675"/>
            </a:xfrm>
            <a:custGeom>
              <a:rect b="b" l="l" r="r" t="t"/>
              <a:pathLst>
                <a:path extrusionOk="0" h="19027" w="14776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48"/>
            <p:cNvSpPr/>
            <p:nvPr/>
          </p:nvSpPr>
          <p:spPr>
            <a:xfrm>
              <a:off x="2624850" y="4357675"/>
              <a:ext cx="171600" cy="171600"/>
            </a:xfrm>
            <a:custGeom>
              <a:rect b="b" l="l" r="r" t="t"/>
              <a:pathLst>
                <a:path extrusionOk="0" h="6864" w="6864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26" name="Google Shape;926;p48"/>
          <p:cNvSpPr/>
          <p:nvPr/>
        </p:nvSpPr>
        <p:spPr>
          <a:xfrm>
            <a:off x="3167213" y="3642492"/>
            <a:ext cx="304418" cy="304437"/>
          </a:xfrm>
          <a:custGeom>
            <a:rect b="b" l="l" r="r" t="t"/>
            <a:pathLst>
              <a:path extrusionOk="0" h="16267" w="16266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7" name="Google Shape;927;p48"/>
          <p:cNvSpPr/>
          <p:nvPr/>
        </p:nvSpPr>
        <p:spPr>
          <a:xfrm>
            <a:off x="2662580" y="3661695"/>
            <a:ext cx="304418" cy="266034"/>
          </a:xfrm>
          <a:custGeom>
            <a:rect b="b" l="l" r="r" t="t"/>
            <a:pathLst>
              <a:path extrusionOk="0" h="14215" w="16266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8" name="Google Shape;928;p48"/>
          <p:cNvSpPr/>
          <p:nvPr/>
        </p:nvSpPr>
        <p:spPr>
          <a:xfrm>
            <a:off x="3670461" y="3641126"/>
            <a:ext cx="307188" cy="307169"/>
          </a:xfrm>
          <a:custGeom>
            <a:rect b="b" l="l" r="r" t="t"/>
            <a:pathLst>
              <a:path extrusionOk="0" h="16413" w="16414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29" name="Google Shape;929;p48"/>
          <p:cNvGrpSpPr/>
          <p:nvPr/>
        </p:nvGrpSpPr>
        <p:grpSpPr>
          <a:xfrm>
            <a:off x="4152549" y="3645569"/>
            <a:ext cx="351954" cy="298036"/>
            <a:chOff x="5275975" y="4344850"/>
            <a:chExt cx="470150" cy="398125"/>
          </a:xfrm>
        </p:grpSpPr>
        <p:sp>
          <p:nvSpPr>
            <p:cNvPr id="930" name="Google Shape;930;p48"/>
            <p:cNvSpPr/>
            <p:nvPr/>
          </p:nvSpPr>
          <p:spPr>
            <a:xfrm>
              <a:off x="5661250" y="4690450"/>
              <a:ext cx="65950" cy="52525"/>
            </a:xfrm>
            <a:custGeom>
              <a:rect b="b" l="l" r="r" t="t"/>
              <a:pathLst>
                <a:path extrusionOk="0" h="2101" w="2638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5294900" y="4690450"/>
              <a:ext cx="65950" cy="52525"/>
            </a:xfrm>
            <a:custGeom>
              <a:rect b="b" l="l" r="r" t="t"/>
              <a:pathLst>
                <a:path extrusionOk="0" h="2101" w="2638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5275975" y="4344850"/>
              <a:ext cx="470150" cy="334025"/>
            </a:xfrm>
            <a:custGeom>
              <a:rect b="b" l="l" r="r" t="t"/>
              <a:pathLst>
                <a:path extrusionOk="0" h="13361" w="18806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3" name="Google Shape;933;p48"/>
          <p:cNvSpPr/>
          <p:nvPr/>
        </p:nvSpPr>
        <p:spPr>
          <a:xfrm>
            <a:off x="4675161" y="3636560"/>
            <a:ext cx="316321" cy="316302"/>
          </a:xfrm>
          <a:custGeom>
            <a:rect b="b" l="l" r="r" t="t"/>
            <a:pathLst>
              <a:path extrusionOk="0" h="16901" w="16902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34" name="Google Shape;934;p48"/>
          <p:cNvGrpSpPr/>
          <p:nvPr/>
        </p:nvGrpSpPr>
        <p:grpSpPr>
          <a:xfrm>
            <a:off x="5175474" y="3621352"/>
            <a:ext cx="324556" cy="346471"/>
            <a:chOff x="6642425" y="4312500"/>
            <a:chExt cx="433550" cy="462825"/>
          </a:xfrm>
        </p:grpSpPr>
        <p:sp>
          <p:nvSpPr>
            <p:cNvPr id="935" name="Google Shape;935;p48"/>
            <p:cNvSpPr/>
            <p:nvPr/>
          </p:nvSpPr>
          <p:spPr>
            <a:xfrm>
              <a:off x="6642425" y="4687375"/>
              <a:ext cx="433550" cy="39125"/>
            </a:xfrm>
            <a:custGeom>
              <a:rect b="b" l="l" r="r" t="t"/>
              <a:pathLst>
                <a:path extrusionOk="0" h="1565" w="17342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6642425" y="4736225"/>
              <a:ext cx="433550" cy="39100"/>
            </a:xfrm>
            <a:custGeom>
              <a:rect b="b" l="l" r="r" t="t"/>
              <a:pathLst>
                <a:path extrusionOk="0" h="1564" w="17342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6684575" y="4312500"/>
              <a:ext cx="349875" cy="377350"/>
            </a:xfrm>
            <a:custGeom>
              <a:rect b="b" l="l" r="r" t="t"/>
              <a:pathLst>
                <a:path extrusionOk="0" h="15094" w="13995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38" name="Google Shape;938;p48"/>
          <p:cNvSpPr/>
          <p:nvPr/>
        </p:nvSpPr>
        <p:spPr>
          <a:xfrm>
            <a:off x="587825" y="4176377"/>
            <a:ext cx="416858" cy="245934"/>
          </a:xfrm>
          <a:custGeom>
            <a:rect b="b" l="l" r="r" t="t"/>
            <a:pathLst>
              <a:path extrusionOk="0" h="13141" w="22274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39" name="Google Shape;939;p48"/>
          <p:cNvGrpSpPr/>
          <p:nvPr/>
        </p:nvGrpSpPr>
        <p:grpSpPr>
          <a:xfrm>
            <a:off x="1134456" y="4135565"/>
            <a:ext cx="332771" cy="327288"/>
            <a:chOff x="1244325" y="4999400"/>
            <a:chExt cx="444525" cy="437200"/>
          </a:xfrm>
        </p:grpSpPr>
        <p:sp>
          <p:nvSpPr>
            <p:cNvPr id="940" name="Google Shape;940;p48"/>
            <p:cNvSpPr/>
            <p:nvPr/>
          </p:nvSpPr>
          <p:spPr>
            <a:xfrm>
              <a:off x="1244325" y="5161200"/>
              <a:ext cx="374925" cy="222275"/>
            </a:xfrm>
            <a:custGeom>
              <a:rect b="b" l="l" r="r" t="t"/>
              <a:pathLst>
                <a:path extrusionOk="0" h="8891" w="14997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1244325" y="5397500"/>
              <a:ext cx="444525" cy="39100"/>
            </a:xfrm>
            <a:custGeom>
              <a:rect b="b" l="l" r="r" t="t"/>
              <a:pathLst>
                <a:path extrusionOk="0" h="1564" w="17781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1451925" y="4999400"/>
              <a:ext cx="31175" cy="129450"/>
            </a:xfrm>
            <a:custGeom>
              <a:rect b="b" l="l" r="r" t="t"/>
              <a:pathLst>
                <a:path extrusionOk="0" h="5178" w="1247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1407975" y="4999400"/>
              <a:ext cx="31150" cy="129450"/>
            </a:xfrm>
            <a:custGeom>
              <a:rect b="b" l="l" r="r" t="t"/>
              <a:pathLst>
                <a:path extrusionOk="0" h="5178" w="1246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1495900" y="4999400"/>
              <a:ext cx="30550" cy="129450"/>
            </a:xfrm>
            <a:custGeom>
              <a:rect b="b" l="l" r="r" t="t"/>
              <a:pathLst>
                <a:path extrusionOk="0" h="5178" w="1222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5" name="Google Shape;945;p48"/>
          <p:cNvGrpSpPr/>
          <p:nvPr/>
        </p:nvGrpSpPr>
        <p:grpSpPr>
          <a:xfrm>
            <a:off x="1668788" y="4125048"/>
            <a:ext cx="273351" cy="348305"/>
            <a:chOff x="1958100" y="4985350"/>
            <a:chExt cx="365150" cy="465275"/>
          </a:xfrm>
        </p:grpSpPr>
        <p:sp>
          <p:nvSpPr>
            <p:cNvPr id="946" name="Google Shape;946;p48"/>
            <p:cNvSpPr/>
            <p:nvPr/>
          </p:nvSpPr>
          <p:spPr>
            <a:xfrm>
              <a:off x="1958100" y="4985350"/>
              <a:ext cx="365150" cy="465275"/>
            </a:xfrm>
            <a:custGeom>
              <a:rect b="b" l="l" r="r" t="t"/>
              <a:pathLst>
                <a:path extrusionOk="0" h="18611" w="14606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1977625" y="5237525"/>
              <a:ext cx="113600" cy="213100"/>
            </a:xfrm>
            <a:custGeom>
              <a:rect b="b" l="l" r="r" t="t"/>
              <a:pathLst>
                <a:path extrusionOk="0" h="8524" w="4544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2190125" y="5237525"/>
              <a:ext cx="113575" cy="213100"/>
            </a:xfrm>
            <a:custGeom>
              <a:rect b="b" l="l" r="r" t="t"/>
              <a:pathLst>
                <a:path extrusionOk="0" h="8524" w="4543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49" name="Google Shape;949;p48"/>
          <p:cNvGrpSpPr/>
          <p:nvPr/>
        </p:nvGrpSpPr>
        <p:grpSpPr>
          <a:xfrm>
            <a:off x="2153282" y="4138298"/>
            <a:ext cx="313589" cy="322254"/>
            <a:chOff x="2605300" y="5003050"/>
            <a:chExt cx="418900" cy="430475"/>
          </a:xfrm>
        </p:grpSpPr>
        <p:sp>
          <p:nvSpPr>
            <p:cNvPr id="950" name="Google Shape;950;p48"/>
            <p:cNvSpPr/>
            <p:nvPr/>
          </p:nvSpPr>
          <p:spPr>
            <a:xfrm>
              <a:off x="2820225" y="5222250"/>
              <a:ext cx="202750" cy="211275"/>
            </a:xfrm>
            <a:custGeom>
              <a:rect b="b" l="l" r="r" t="t"/>
              <a:pathLst>
                <a:path extrusionOk="0" h="8451" w="811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2606525" y="5003050"/>
              <a:ext cx="203975" cy="208225"/>
            </a:xfrm>
            <a:custGeom>
              <a:rect b="b" l="l" r="r" t="t"/>
              <a:pathLst>
                <a:path extrusionOk="0" h="8329" w="8159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2605300" y="5008550"/>
              <a:ext cx="418900" cy="418875"/>
            </a:xfrm>
            <a:custGeom>
              <a:rect b="b" l="l" r="r" t="t"/>
              <a:pathLst>
                <a:path extrusionOk="0" h="16755" w="16756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53" name="Google Shape;953;p48"/>
          <p:cNvGrpSpPr/>
          <p:nvPr/>
        </p:nvGrpSpPr>
        <p:grpSpPr>
          <a:xfrm>
            <a:off x="2627277" y="4145166"/>
            <a:ext cx="374824" cy="308086"/>
            <a:chOff x="3238475" y="5012225"/>
            <a:chExt cx="500700" cy="411550"/>
          </a:xfrm>
        </p:grpSpPr>
        <p:sp>
          <p:nvSpPr>
            <p:cNvPr id="954" name="Google Shape;954;p48"/>
            <p:cNvSpPr/>
            <p:nvPr/>
          </p:nvSpPr>
          <p:spPr>
            <a:xfrm>
              <a:off x="3238475" y="5315050"/>
              <a:ext cx="500700" cy="108725"/>
            </a:xfrm>
            <a:custGeom>
              <a:rect b="b" l="l" r="r" t="t"/>
              <a:pathLst>
                <a:path extrusionOk="0" h="4349" w="20028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282450" y="5160575"/>
              <a:ext cx="412750" cy="140475"/>
            </a:xfrm>
            <a:custGeom>
              <a:rect b="b" l="l" r="r" t="t"/>
              <a:pathLst>
                <a:path extrusionOk="0" h="5619" w="1651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3473550" y="5012225"/>
              <a:ext cx="30550" cy="129450"/>
            </a:xfrm>
            <a:custGeom>
              <a:rect b="b" l="l" r="r" t="t"/>
              <a:pathLst>
                <a:path extrusionOk="0" h="5178" w="1222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3429575" y="5012225"/>
              <a:ext cx="31175" cy="129450"/>
            </a:xfrm>
            <a:custGeom>
              <a:rect b="b" l="l" r="r" t="t"/>
              <a:pathLst>
                <a:path extrusionOk="0" h="5178" w="1247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3516900" y="5012225"/>
              <a:ext cx="31175" cy="129450"/>
            </a:xfrm>
            <a:custGeom>
              <a:rect b="b" l="l" r="r" t="t"/>
              <a:pathLst>
                <a:path extrusionOk="0" h="5178" w="1247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59" name="Google Shape;959;p48"/>
          <p:cNvGrpSpPr/>
          <p:nvPr/>
        </p:nvGrpSpPr>
        <p:grpSpPr>
          <a:xfrm>
            <a:off x="3618217" y="4112247"/>
            <a:ext cx="411393" cy="373907"/>
            <a:chOff x="4562200" y="4968250"/>
            <a:chExt cx="549550" cy="499475"/>
          </a:xfrm>
        </p:grpSpPr>
        <p:sp>
          <p:nvSpPr>
            <p:cNvPr id="960" name="Google Shape;960;p48"/>
            <p:cNvSpPr/>
            <p:nvPr/>
          </p:nvSpPr>
          <p:spPr>
            <a:xfrm>
              <a:off x="4842450" y="5242400"/>
              <a:ext cx="213125" cy="225325"/>
            </a:xfrm>
            <a:custGeom>
              <a:rect b="b" l="l" r="r" t="t"/>
              <a:pathLst>
                <a:path extrusionOk="0" h="9013" w="8525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1" name="Google Shape;961;p48"/>
            <p:cNvSpPr/>
            <p:nvPr/>
          </p:nvSpPr>
          <p:spPr>
            <a:xfrm>
              <a:off x="4617775" y="5241800"/>
              <a:ext cx="212500" cy="225925"/>
            </a:xfrm>
            <a:custGeom>
              <a:rect b="b" l="l" r="r" t="t"/>
              <a:pathLst>
                <a:path extrusionOk="0" h="9037" w="850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2" name="Google Shape;962;p48"/>
            <p:cNvSpPr/>
            <p:nvPr/>
          </p:nvSpPr>
          <p:spPr>
            <a:xfrm>
              <a:off x="4631200" y="4968250"/>
              <a:ext cx="411550" cy="236325"/>
            </a:xfrm>
            <a:custGeom>
              <a:rect b="b" l="l" r="r" t="t"/>
              <a:pathLst>
                <a:path extrusionOk="0" h="9453" w="16462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3" name="Google Shape;963;p48"/>
            <p:cNvSpPr/>
            <p:nvPr/>
          </p:nvSpPr>
          <p:spPr>
            <a:xfrm>
              <a:off x="4562200" y="5094025"/>
              <a:ext cx="274800" cy="226550"/>
            </a:xfrm>
            <a:custGeom>
              <a:rect b="b" l="l" r="r" t="t"/>
              <a:pathLst>
                <a:path extrusionOk="0" h="9062" w="10992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4" name="Google Shape;964;p48"/>
            <p:cNvSpPr/>
            <p:nvPr/>
          </p:nvSpPr>
          <p:spPr>
            <a:xfrm>
              <a:off x="4836975" y="5094025"/>
              <a:ext cx="274775" cy="226550"/>
            </a:xfrm>
            <a:custGeom>
              <a:rect b="b" l="l" r="r" t="t"/>
              <a:pathLst>
                <a:path extrusionOk="0" h="9062" w="10991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65" name="Google Shape;965;p48"/>
          <p:cNvGrpSpPr/>
          <p:nvPr/>
        </p:nvGrpSpPr>
        <p:grpSpPr>
          <a:xfrm>
            <a:off x="3176693" y="4133282"/>
            <a:ext cx="285217" cy="331387"/>
            <a:chOff x="3972400" y="4996350"/>
            <a:chExt cx="381000" cy="442675"/>
          </a:xfrm>
        </p:grpSpPr>
        <p:sp>
          <p:nvSpPr>
            <p:cNvPr id="966" name="Google Shape;966;p48"/>
            <p:cNvSpPr/>
            <p:nvPr/>
          </p:nvSpPr>
          <p:spPr>
            <a:xfrm>
              <a:off x="4157400" y="4996350"/>
              <a:ext cx="86725" cy="103200"/>
            </a:xfrm>
            <a:custGeom>
              <a:rect b="b" l="l" r="r" t="t"/>
              <a:pathLst>
                <a:path extrusionOk="0" h="4128" w="3469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7" name="Google Shape;967;p48"/>
            <p:cNvSpPr/>
            <p:nvPr/>
          </p:nvSpPr>
          <p:spPr>
            <a:xfrm>
              <a:off x="3972400" y="5048250"/>
              <a:ext cx="381000" cy="390775"/>
            </a:xfrm>
            <a:custGeom>
              <a:rect b="b" l="l" r="r" t="t"/>
              <a:pathLst>
                <a:path extrusionOk="0" h="15631" w="1524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68" name="Google Shape;968;p48"/>
          <p:cNvGrpSpPr/>
          <p:nvPr/>
        </p:nvGrpSpPr>
        <p:grpSpPr>
          <a:xfrm>
            <a:off x="4126498" y="4105397"/>
            <a:ext cx="404076" cy="387606"/>
            <a:chOff x="5241175" y="4959100"/>
            <a:chExt cx="539775" cy="517775"/>
          </a:xfrm>
        </p:grpSpPr>
        <p:sp>
          <p:nvSpPr>
            <p:cNvPr id="969" name="Google Shape;969;p48"/>
            <p:cNvSpPr/>
            <p:nvPr/>
          </p:nvSpPr>
          <p:spPr>
            <a:xfrm>
              <a:off x="5575150" y="4959100"/>
              <a:ext cx="161225" cy="178300"/>
            </a:xfrm>
            <a:custGeom>
              <a:rect b="b" l="l" r="r" t="t"/>
              <a:pathLst>
                <a:path extrusionOk="0" h="7132" w="6449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0" name="Google Shape;970;p48"/>
            <p:cNvSpPr/>
            <p:nvPr/>
          </p:nvSpPr>
          <p:spPr>
            <a:xfrm>
              <a:off x="5330925" y="4985350"/>
              <a:ext cx="128250" cy="148400"/>
            </a:xfrm>
            <a:custGeom>
              <a:rect b="b" l="l" r="r" t="t"/>
              <a:pathLst>
                <a:path extrusionOk="0" h="5936" w="513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1" name="Google Shape;971;p48"/>
            <p:cNvSpPr/>
            <p:nvPr/>
          </p:nvSpPr>
          <p:spPr>
            <a:xfrm>
              <a:off x="5241175" y="5241175"/>
              <a:ext cx="180125" cy="109325"/>
            </a:xfrm>
            <a:custGeom>
              <a:rect b="b" l="l" r="r" t="t"/>
              <a:pathLst>
                <a:path extrusionOk="0" h="4373" w="7205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2" name="Google Shape;972;p48"/>
            <p:cNvSpPr/>
            <p:nvPr/>
          </p:nvSpPr>
          <p:spPr>
            <a:xfrm>
              <a:off x="5461575" y="5316900"/>
              <a:ext cx="89175" cy="159975"/>
            </a:xfrm>
            <a:custGeom>
              <a:rect b="b" l="l" r="r" t="t"/>
              <a:pathLst>
                <a:path extrusionOk="0" h="6399" w="3567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3" name="Google Shape;973;p48"/>
            <p:cNvSpPr/>
            <p:nvPr/>
          </p:nvSpPr>
          <p:spPr>
            <a:xfrm>
              <a:off x="5619100" y="5194175"/>
              <a:ext cx="161850" cy="89775"/>
            </a:xfrm>
            <a:custGeom>
              <a:rect b="b" l="l" r="r" t="t"/>
              <a:pathLst>
                <a:path extrusionOk="0" h="3591" w="6474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4" name="Google Shape;974;p48"/>
            <p:cNvSpPr/>
            <p:nvPr/>
          </p:nvSpPr>
          <p:spPr>
            <a:xfrm>
              <a:off x="5420075" y="5116000"/>
              <a:ext cx="189300" cy="189925"/>
            </a:xfrm>
            <a:custGeom>
              <a:rect b="b" l="l" r="r" t="t"/>
              <a:pathLst>
                <a:path extrusionOk="0" h="7597" w="7572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75" name="Google Shape;975;p48"/>
          <p:cNvSpPr/>
          <p:nvPr/>
        </p:nvSpPr>
        <p:spPr>
          <a:xfrm>
            <a:off x="4655509" y="4201063"/>
            <a:ext cx="355622" cy="196564"/>
          </a:xfrm>
          <a:custGeom>
            <a:rect b="b" l="l" r="r" t="t"/>
            <a:pathLst>
              <a:path extrusionOk="0" h="10503" w="19002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76" name="Google Shape;976;p48"/>
          <p:cNvGrpSpPr/>
          <p:nvPr/>
        </p:nvGrpSpPr>
        <p:grpSpPr>
          <a:xfrm>
            <a:off x="5207476" y="4162983"/>
            <a:ext cx="259184" cy="298036"/>
            <a:chOff x="6685175" y="5036025"/>
            <a:chExt cx="346225" cy="398125"/>
          </a:xfrm>
        </p:grpSpPr>
        <p:sp>
          <p:nvSpPr>
            <p:cNvPr id="977" name="Google Shape;977;p48"/>
            <p:cNvSpPr/>
            <p:nvPr/>
          </p:nvSpPr>
          <p:spPr>
            <a:xfrm>
              <a:off x="6743800" y="5036025"/>
              <a:ext cx="105650" cy="147775"/>
            </a:xfrm>
            <a:custGeom>
              <a:rect b="b" l="l" r="r" t="t"/>
              <a:pathLst>
                <a:path extrusionOk="0" h="5911" w="4226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8" name="Google Shape;978;p48"/>
            <p:cNvSpPr/>
            <p:nvPr/>
          </p:nvSpPr>
          <p:spPr>
            <a:xfrm>
              <a:off x="6685175" y="5152025"/>
              <a:ext cx="84275" cy="117275"/>
            </a:xfrm>
            <a:custGeom>
              <a:rect b="b" l="l" r="r" t="t"/>
              <a:pathLst>
                <a:path extrusionOk="0" h="4691" w="3371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9" name="Google Shape;979;p48"/>
            <p:cNvSpPr/>
            <p:nvPr/>
          </p:nvSpPr>
          <p:spPr>
            <a:xfrm>
              <a:off x="6871400" y="5038475"/>
              <a:ext cx="105650" cy="145325"/>
            </a:xfrm>
            <a:custGeom>
              <a:rect b="b" l="l" r="r" t="t"/>
              <a:pathLst>
                <a:path extrusionOk="0" h="5813" w="4226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0" name="Google Shape;980;p48"/>
            <p:cNvSpPr/>
            <p:nvPr/>
          </p:nvSpPr>
          <p:spPr>
            <a:xfrm>
              <a:off x="6944050" y="5155700"/>
              <a:ext cx="87350" cy="116025"/>
            </a:xfrm>
            <a:custGeom>
              <a:rect b="b" l="l" r="r" t="t"/>
              <a:pathLst>
                <a:path extrusionOk="0" h="4641" w="3494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1" name="Google Shape;981;p48"/>
            <p:cNvSpPr/>
            <p:nvPr/>
          </p:nvSpPr>
          <p:spPr>
            <a:xfrm>
              <a:off x="6727300" y="5185625"/>
              <a:ext cx="263800" cy="248525"/>
            </a:xfrm>
            <a:custGeom>
              <a:rect b="b" l="l" r="r" t="t"/>
              <a:pathLst>
                <a:path extrusionOk="0" h="9941" w="10552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82" name="Google Shape;982;p48"/>
          <p:cNvGrpSpPr/>
          <p:nvPr/>
        </p:nvGrpSpPr>
        <p:grpSpPr>
          <a:xfrm>
            <a:off x="5902418" y="3020599"/>
            <a:ext cx="432570" cy="421334"/>
            <a:chOff x="5926225" y="921350"/>
            <a:chExt cx="517800" cy="504350"/>
          </a:xfrm>
        </p:grpSpPr>
        <p:sp>
          <p:nvSpPr>
            <p:cNvPr id="983" name="Google Shape;983;p48"/>
            <p:cNvSpPr/>
            <p:nvPr/>
          </p:nvSpPr>
          <p:spPr>
            <a:xfrm>
              <a:off x="5926225" y="921350"/>
              <a:ext cx="517800" cy="504350"/>
            </a:xfrm>
            <a:custGeom>
              <a:rect b="b" l="l" r="r" t="t"/>
              <a:pathLst>
                <a:path extrusionOk="0" h="20174" w="20712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984" name="Google Shape;984;p48"/>
            <p:cNvSpPr/>
            <p:nvPr/>
          </p:nvSpPr>
          <p:spPr>
            <a:xfrm>
              <a:off x="6016600" y="1005000"/>
              <a:ext cx="337050" cy="337050"/>
            </a:xfrm>
            <a:custGeom>
              <a:rect b="b" l="l" r="r" t="t"/>
              <a:pathLst>
                <a:path extrusionOk="0" h="13482" w="13482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985" name="Google Shape;985;p48"/>
          <p:cNvSpPr/>
          <p:nvPr/>
        </p:nvSpPr>
        <p:spPr>
          <a:xfrm>
            <a:off x="6096338" y="3256656"/>
            <a:ext cx="400950" cy="226498"/>
          </a:xfrm>
          <a:custGeom>
            <a:rect b="b" l="l" r="r" t="t"/>
            <a:pathLst>
              <a:path extrusionOk="0" h="10845" w="19198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6D9EE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86" name="Google Shape;986;p48"/>
          <p:cNvGrpSpPr/>
          <p:nvPr/>
        </p:nvGrpSpPr>
        <p:grpSpPr>
          <a:xfrm>
            <a:off x="6787405" y="2999979"/>
            <a:ext cx="432570" cy="421334"/>
            <a:chOff x="5926225" y="921350"/>
            <a:chExt cx="517800" cy="504350"/>
          </a:xfrm>
        </p:grpSpPr>
        <p:sp>
          <p:nvSpPr>
            <p:cNvPr id="987" name="Google Shape;987;p48"/>
            <p:cNvSpPr/>
            <p:nvPr/>
          </p:nvSpPr>
          <p:spPr>
            <a:xfrm>
              <a:off x="5926225" y="921350"/>
              <a:ext cx="517800" cy="504350"/>
            </a:xfrm>
            <a:custGeom>
              <a:rect b="b" l="l" r="r" t="t"/>
              <a:pathLst>
                <a:path extrusionOk="0" h="20174" w="20712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cap="flat" cmpd="sng" w="9525">
              <a:solidFill>
                <a:srgbClr val="F1C232"/>
              </a:solidFill>
              <a:prstDash val="solid"/>
              <a:bevel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8" name="Google Shape;988;p48"/>
            <p:cNvSpPr/>
            <p:nvPr/>
          </p:nvSpPr>
          <p:spPr>
            <a:xfrm>
              <a:off x="6016600" y="1005000"/>
              <a:ext cx="337050" cy="337050"/>
            </a:xfrm>
            <a:custGeom>
              <a:rect b="b" l="l" r="r" t="t"/>
              <a:pathLst>
                <a:path extrusionOk="0" h="13482" w="13482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cap="flat" cmpd="sng" w="9525">
              <a:solidFill>
                <a:srgbClr val="F1C232"/>
              </a:solidFill>
              <a:prstDash val="solid"/>
              <a:bevel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89" name="Google Shape;989;p48"/>
          <p:cNvSpPr/>
          <p:nvPr/>
        </p:nvSpPr>
        <p:spPr>
          <a:xfrm>
            <a:off x="6981326" y="3236036"/>
            <a:ext cx="400950" cy="226498"/>
          </a:xfrm>
          <a:custGeom>
            <a:rect b="b" l="l" r="r" t="t"/>
            <a:pathLst>
              <a:path extrusionOk="0" h="10845" w="19198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cap="flat" cmpd="sng" w="38100">
            <a:solidFill>
              <a:srgbClr val="6D9E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90" name="Google Shape;990;p48"/>
          <p:cNvGrpSpPr/>
          <p:nvPr/>
        </p:nvGrpSpPr>
        <p:grpSpPr>
          <a:xfrm>
            <a:off x="5902754" y="3672780"/>
            <a:ext cx="870059" cy="847409"/>
            <a:chOff x="5926225" y="921350"/>
            <a:chExt cx="517800" cy="504350"/>
          </a:xfrm>
        </p:grpSpPr>
        <p:sp>
          <p:nvSpPr>
            <p:cNvPr id="991" name="Google Shape;991;p48"/>
            <p:cNvSpPr/>
            <p:nvPr/>
          </p:nvSpPr>
          <p:spPr>
            <a:xfrm>
              <a:off x="5926225" y="921350"/>
              <a:ext cx="517800" cy="504350"/>
            </a:xfrm>
            <a:custGeom>
              <a:rect b="b" l="l" r="r" t="t"/>
              <a:pathLst>
                <a:path extrusionOk="0" h="20174" w="20712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1C232"/>
            </a:solidFill>
            <a:ln cap="flat" cmpd="sng" w="38100">
              <a:solidFill>
                <a:srgbClr val="FFD966"/>
              </a:solidFill>
              <a:prstDash val="solid"/>
              <a:bevel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2" name="Google Shape;992;p48"/>
            <p:cNvSpPr/>
            <p:nvPr/>
          </p:nvSpPr>
          <p:spPr>
            <a:xfrm>
              <a:off x="6016600" y="1005000"/>
              <a:ext cx="337050" cy="337050"/>
            </a:xfrm>
            <a:custGeom>
              <a:rect b="b" l="l" r="r" t="t"/>
              <a:pathLst>
                <a:path extrusionOk="0" h="13482" w="13482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1C232"/>
            </a:solidFill>
            <a:ln cap="flat" cmpd="sng" w="38100">
              <a:solidFill>
                <a:srgbClr val="FFD966"/>
              </a:solidFill>
              <a:prstDash val="solid"/>
              <a:bevel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993" name="Google Shape;993;p48"/>
          <p:cNvSpPr/>
          <p:nvPr/>
        </p:nvSpPr>
        <p:spPr>
          <a:xfrm>
            <a:off x="6292698" y="4147567"/>
            <a:ext cx="806460" cy="455544"/>
          </a:xfrm>
          <a:custGeom>
            <a:rect b="b" l="l" r="r" t="t"/>
            <a:pathLst>
              <a:path extrusionOk="0" h="10845" w="19198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cap="flat" cmpd="sng" w="9525">
            <a:solidFill>
              <a:srgbClr val="6D9EEB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4" name="Google Shape;994;p48"/>
          <p:cNvSpPr txBox="1"/>
          <p:nvPr/>
        </p:nvSpPr>
        <p:spPr>
          <a:xfrm>
            <a:off x="5791375" y="616875"/>
            <a:ext cx="2280000" cy="15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SlidesCarnival icons are editable shapes. 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This means that you can: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000"/>
              <a:buFont typeface="Raleway Light"/>
              <a:buChar char="●"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Resize them without losing quality.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000"/>
              <a:buFont typeface="Raleway Light"/>
              <a:buChar char="●"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Change fill color and opacity.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FFB600"/>
              </a:buClr>
              <a:buSzPts val="1000"/>
              <a:buFont typeface="Raleway Light"/>
              <a:buChar char="●"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Change line color, width and style.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Isn’t that nice? :)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Examples:</a:t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995" name="Google Shape;995;p4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0" name="Google Shape;1000;p49"/>
          <p:cNvGrpSpPr/>
          <p:nvPr/>
        </p:nvGrpSpPr>
        <p:grpSpPr>
          <a:xfrm>
            <a:off x="3058888" y="1550127"/>
            <a:ext cx="445718" cy="445753"/>
            <a:chOff x="3706812" y="1035050"/>
            <a:chExt cx="4792662" cy="4787899"/>
          </a:xfrm>
        </p:grpSpPr>
        <p:sp>
          <p:nvSpPr>
            <p:cNvPr id="1001" name="Google Shape;1001;p49"/>
            <p:cNvSpPr/>
            <p:nvPr/>
          </p:nvSpPr>
          <p:spPr>
            <a:xfrm>
              <a:off x="5913437" y="4054475"/>
              <a:ext cx="2273299" cy="1746250"/>
            </a:xfrm>
            <a:custGeom>
              <a:rect b="b" l="l" r="r" t="t"/>
              <a:pathLst>
                <a:path extrusionOk="0" h="397" w="517">
                  <a:moveTo>
                    <a:pt x="517" y="117"/>
                  </a:moveTo>
                  <a:cubicBezTo>
                    <a:pt x="368" y="128"/>
                    <a:pt x="368" y="128"/>
                    <a:pt x="368" y="128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39" y="77"/>
                    <a:pt x="158" y="129"/>
                    <a:pt x="68" y="137"/>
                  </a:cubicBezTo>
                  <a:cubicBezTo>
                    <a:pt x="0" y="273"/>
                    <a:pt x="0" y="273"/>
                    <a:pt x="0" y="273"/>
                  </a:cubicBezTo>
                  <a:cubicBezTo>
                    <a:pt x="83" y="397"/>
                    <a:pt x="83" y="397"/>
                    <a:pt x="83" y="397"/>
                  </a:cubicBezTo>
                  <a:cubicBezTo>
                    <a:pt x="265" y="383"/>
                    <a:pt x="429" y="277"/>
                    <a:pt x="517" y="1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2" name="Google Shape;1002;p49"/>
            <p:cNvSpPr/>
            <p:nvPr/>
          </p:nvSpPr>
          <p:spPr>
            <a:xfrm>
              <a:off x="4137025" y="4141787"/>
              <a:ext cx="2019301" cy="1681162"/>
            </a:xfrm>
            <a:custGeom>
              <a:rect b="b" l="l" r="r" t="t"/>
              <a:pathLst>
                <a:path extrusionOk="0" h="382" w="459">
                  <a:moveTo>
                    <a:pt x="459" y="378"/>
                  </a:moveTo>
                  <a:cubicBezTo>
                    <a:pt x="376" y="254"/>
                    <a:pt x="376" y="254"/>
                    <a:pt x="376" y="254"/>
                  </a:cubicBezTo>
                  <a:cubicBezTo>
                    <a:pt x="445" y="118"/>
                    <a:pt x="445" y="118"/>
                    <a:pt x="445" y="118"/>
                  </a:cubicBezTo>
                  <a:cubicBezTo>
                    <a:pt x="355" y="117"/>
                    <a:pt x="270" y="73"/>
                    <a:pt x="218" y="0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04" y="294"/>
                    <a:pt x="277" y="382"/>
                    <a:pt x="459" y="3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3" name="Google Shape;1003;p49"/>
            <p:cNvSpPr/>
            <p:nvPr/>
          </p:nvSpPr>
          <p:spPr>
            <a:xfrm>
              <a:off x="4014787" y="1057275"/>
              <a:ext cx="2276475" cy="1747837"/>
            </a:xfrm>
            <a:custGeom>
              <a:rect b="b" l="l" r="r" t="t"/>
              <a:pathLst>
                <a:path extrusionOk="0" h="397" w="518">
                  <a:moveTo>
                    <a:pt x="233" y="397"/>
                  </a:moveTo>
                  <a:cubicBezTo>
                    <a:pt x="279" y="320"/>
                    <a:pt x="359" y="268"/>
                    <a:pt x="449" y="260"/>
                  </a:cubicBezTo>
                  <a:cubicBezTo>
                    <a:pt x="518" y="125"/>
                    <a:pt x="518" y="125"/>
                    <a:pt x="518" y="125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252" y="14"/>
                    <a:pt x="88" y="120"/>
                    <a:pt x="0" y="280"/>
                  </a:cubicBezTo>
                  <a:cubicBezTo>
                    <a:pt x="149" y="270"/>
                    <a:pt x="149" y="270"/>
                    <a:pt x="149" y="270"/>
                  </a:cubicBezTo>
                  <a:lnTo>
                    <a:pt x="233" y="3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4" name="Google Shape;1004;p49"/>
            <p:cNvSpPr/>
            <p:nvPr/>
          </p:nvSpPr>
          <p:spPr>
            <a:xfrm>
              <a:off x="3706812" y="2355850"/>
              <a:ext cx="1323975" cy="2309812"/>
            </a:xfrm>
            <a:custGeom>
              <a:rect b="b" l="l" r="r" t="t"/>
              <a:pathLst>
                <a:path extrusionOk="0" h="525" w="301">
                  <a:moveTo>
                    <a:pt x="58" y="10"/>
                  </a:moveTo>
                  <a:cubicBezTo>
                    <a:pt x="18" y="93"/>
                    <a:pt x="0" y="186"/>
                    <a:pt x="5" y="278"/>
                  </a:cubicBezTo>
                  <a:cubicBezTo>
                    <a:pt x="11" y="366"/>
                    <a:pt x="38" y="451"/>
                    <a:pt x="83" y="525"/>
                  </a:cubicBezTo>
                  <a:cubicBezTo>
                    <a:pt x="149" y="391"/>
                    <a:pt x="149" y="391"/>
                    <a:pt x="149" y="391"/>
                  </a:cubicBezTo>
                  <a:cubicBezTo>
                    <a:pt x="301" y="382"/>
                    <a:pt x="301" y="382"/>
                    <a:pt x="301" y="382"/>
                  </a:cubicBezTo>
                  <a:cubicBezTo>
                    <a:pt x="280" y="346"/>
                    <a:pt x="268" y="304"/>
                    <a:pt x="265" y="262"/>
                  </a:cubicBezTo>
                  <a:cubicBezTo>
                    <a:pt x="262" y="215"/>
                    <a:pt x="271" y="169"/>
                    <a:pt x="290" y="127"/>
                  </a:cubicBezTo>
                  <a:cubicBezTo>
                    <a:pt x="207" y="0"/>
                    <a:pt x="207" y="0"/>
                    <a:pt x="207" y="0"/>
                  </a:cubicBezTo>
                  <a:lnTo>
                    <a:pt x="58" y="1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5" name="Google Shape;1005;p49"/>
            <p:cNvSpPr/>
            <p:nvPr/>
          </p:nvSpPr>
          <p:spPr>
            <a:xfrm>
              <a:off x="7170737" y="2192337"/>
              <a:ext cx="1328737" cy="2314575"/>
            </a:xfrm>
            <a:custGeom>
              <a:rect b="b" l="l" r="r" t="t"/>
              <a:pathLst>
                <a:path extrusionOk="0" h="526" w="302">
                  <a:moveTo>
                    <a:pt x="244" y="515"/>
                  </a:moveTo>
                  <a:cubicBezTo>
                    <a:pt x="284" y="432"/>
                    <a:pt x="302" y="340"/>
                    <a:pt x="296" y="247"/>
                  </a:cubicBezTo>
                  <a:cubicBezTo>
                    <a:pt x="290" y="159"/>
                    <a:pt x="263" y="74"/>
                    <a:pt x="218" y="0"/>
                  </a:cubicBezTo>
                  <a:cubicBezTo>
                    <a:pt x="153" y="134"/>
                    <a:pt x="153" y="134"/>
                    <a:pt x="153" y="13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21" y="180"/>
                    <a:pt x="33" y="221"/>
                    <a:pt x="36" y="264"/>
                  </a:cubicBezTo>
                  <a:cubicBezTo>
                    <a:pt x="39" y="310"/>
                    <a:pt x="30" y="357"/>
                    <a:pt x="11" y="399"/>
                  </a:cubicBezTo>
                  <a:cubicBezTo>
                    <a:pt x="94" y="526"/>
                    <a:pt x="94" y="526"/>
                    <a:pt x="94" y="526"/>
                  </a:cubicBezTo>
                  <a:lnTo>
                    <a:pt x="244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6" name="Google Shape;1006;p49"/>
            <p:cNvSpPr/>
            <p:nvPr/>
          </p:nvSpPr>
          <p:spPr>
            <a:xfrm>
              <a:off x="6045200" y="1035050"/>
              <a:ext cx="2019301" cy="1685925"/>
            </a:xfrm>
            <a:custGeom>
              <a:rect b="b" l="l" r="r" t="t"/>
              <a:pathLst>
                <a:path extrusionOk="0" h="383" w="459">
                  <a:moveTo>
                    <a:pt x="0" y="4"/>
                  </a:moveTo>
                  <a:cubicBezTo>
                    <a:pt x="83" y="128"/>
                    <a:pt x="83" y="128"/>
                    <a:pt x="83" y="128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04" y="265"/>
                    <a:pt x="189" y="309"/>
                    <a:pt x="241" y="383"/>
                  </a:cubicBezTo>
                  <a:cubicBezTo>
                    <a:pt x="393" y="374"/>
                    <a:pt x="393" y="374"/>
                    <a:pt x="393" y="374"/>
                  </a:cubicBezTo>
                  <a:cubicBezTo>
                    <a:pt x="459" y="239"/>
                    <a:pt x="459" y="239"/>
                    <a:pt x="459" y="239"/>
                  </a:cubicBezTo>
                  <a:cubicBezTo>
                    <a:pt x="356" y="89"/>
                    <a:pt x="182" y="0"/>
                    <a:pt x="0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7" name="Google Shape;1007;p49"/>
          <p:cNvGrpSpPr/>
          <p:nvPr/>
        </p:nvGrpSpPr>
        <p:grpSpPr>
          <a:xfrm>
            <a:off x="1779393" y="1550157"/>
            <a:ext cx="443331" cy="445437"/>
            <a:chOff x="1400175" y="1220787"/>
            <a:chExt cx="4473575" cy="4476750"/>
          </a:xfrm>
        </p:grpSpPr>
        <p:sp>
          <p:nvSpPr>
            <p:cNvPr id="1008" name="Google Shape;1008;p49"/>
            <p:cNvSpPr/>
            <p:nvPr/>
          </p:nvSpPr>
          <p:spPr>
            <a:xfrm>
              <a:off x="1400175" y="3135312"/>
              <a:ext cx="2132011" cy="2562226"/>
            </a:xfrm>
            <a:custGeom>
              <a:rect b="b" l="l" r="r" t="t"/>
              <a:pathLst>
                <a:path extrusionOk="0" h="574" w="478">
                  <a:moveTo>
                    <a:pt x="477" y="574"/>
                  </a:moveTo>
                  <a:cubicBezTo>
                    <a:pt x="395" y="435"/>
                    <a:pt x="395" y="435"/>
                    <a:pt x="395" y="435"/>
                  </a:cubicBezTo>
                  <a:cubicBezTo>
                    <a:pt x="478" y="294"/>
                    <a:pt x="478" y="294"/>
                    <a:pt x="478" y="294"/>
                  </a:cubicBezTo>
                  <a:cubicBezTo>
                    <a:pt x="370" y="282"/>
                    <a:pt x="284" y="193"/>
                    <a:pt x="279" y="82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5" y="346"/>
                    <a:pt x="215" y="561"/>
                    <a:pt x="477" y="57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09" name="Google Shape;1009;p49"/>
            <p:cNvSpPr/>
            <p:nvPr/>
          </p:nvSpPr>
          <p:spPr>
            <a:xfrm>
              <a:off x="3314700" y="3563937"/>
              <a:ext cx="2559050" cy="2133600"/>
            </a:xfrm>
            <a:custGeom>
              <a:rect b="b" l="l" r="r" t="t"/>
              <a:pathLst>
                <a:path extrusionOk="0" h="478" w="574">
                  <a:moveTo>
                    <a:pt x="0" y="339"/>
                  </a:moveTo>
                  <a:cubicBezTo>
                    <a:pt x="82" y="478"/>
                    <a:pt x="82" y="478"/>
                    <a:pt x="82" y="478"/>
                  </a:cubicBezTo>
                  <a:cubicBezTo>
                    <a:pt x="346" y="474"/>
                    <a:pt x="561" y="263"/>
                    <a:pt x="574" y="1"/>
                  </a:cubicBezTo>
                  <a:cubicBezTo>
                    <a:pt x="435" y="83"/>
                    <a:pt x="435" y="83"/>
                    <a:pt x="435" y="83"/>
                  </a:cubicBezTo>
                  <a:cubicBezTo>
                    <a:pt x="294" y="0"/>
                    <a:pt x="294" y="0"/>
                    <a:pt x="294" y="0"/>
                  </a:cubicBezTo>
                  <a:cubicBezTo>
                    <a:pt x="282" y="109"/>
                    <a:pt x="192" y="194"/>
                    <a:pt x="82" y="199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0" name="Google Shape;1010;p49"/>
            <p:cNvSpPr/>
            <p:nvPr/>
          </p:nvSpPr>
          <p:spPr>
            <a:xfrm>
              <a:off x="3741737" y="1223962"/>
              <a:ext cx="2132011" cy="2559050"/>
            </a:xfrm>
            <a:custGeom>
              <a:rect b="b" l="l" r="r" t="t"/>
              <a:pathLst>
                <a:path extrusionOk="0" h="573" w="478">
                  <a:moveTo>
                    <a:pt x="478" y="491"/>
                  </a:moveTo>
                  <a:cubicBezTo>
                    <a:pt x="473" y="227"/>
                    <a:pt x="263" y="12"/>
                    <a:pt x="1" y="0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108" y="291"/>
                    <a:pt x="194" y="381"/>
                    <a:pt x="199" y="491"/>
                  </a:cubicBezTo>
                  <a:cubicBezTo>
                    <a:pt x="339" y="573"/>
                    <a:pt x="339" y="573"/>
                    <a:pt x="339" y="573"/>
                  </a:cubicBezTo>
                  <a:lnTo>
                    <a:pt x="478" y="4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1" name="Google Shape;1011;p49"/>
            <p:cNvSpPr/>
            <p:nvPr/>
          </p:nvSpPr>
          <p:spPr>
            <a:xfrm>
              <a:off x="1400175" y="1220787"/>
              <a:ext cx="2560637" cy="2133600"/>
            </a:xfrm>
            <a:custGeom>
              <a:rect b="b" l="l" r="r" t="t"/>
              <a:pathLst>
                <a:path extrusionOk="0" h="478" w="574">
                  <a:moveTo>
                    <a:pt x="574" y="139"/>
                  </a:moveTo>
                  <a:cubicBezTo>
                    <a:pt x="492" y="0"/>
                    <a:pt x="492" y="0"/>
                    <a:pt x="492" y="0"/>
                  </a:cubicBezTo>
                  <a:cubicBezTo>
                    <a:pt x="228" y="5"/>
                    <a:pt x="13" y="215"/>
                    <a:pt x="0" y="477"/>
                  </a:cubicBezTo>
                  <a:cubicBezTo>
                    <a:pt x="139" y="395"/>
                    <a:pt x="139" y="395"/>
                    <a:pt x="139" y="395"/>
                  </a:cubicBezTo>
                  <a:cubicBezTo>
                    <a:pt x="280" y="478"/>
                    <a:pt x="280" y="478"/>
                    <a:pt x="280" y="478"/>
                  </a:cubicBezTo>
                  <a:cubicBezTo>
                    <a:pt x="292" y="370"/>
                    <a:pt x="382" y="284"/>
                    <a:pt x="492" y="279"/>
                  </a:cubicBezTo>
                  <a:lnTo>
                    <a:pt x="574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2" name="Google Shape;1012;p49"/>
          <p:cNvGrpSpPr/>
          <p:nvPr/>
        </p:nvGrpSpPr>
        <p:grpSpPr>
          <a:xfrm>
            <a:off x="1138046" y="1550171"/>
            <a:ext cx="446045" cy="445465"/>
            <a:chOff x="1649412" y="927100"/>
            <a:chExt cx="5011737" cy="5016500"/>
          </a:xfrm>
        </p:grpSpPr>
        <p:sp>
          <p:nvSpPr>
            <p:cNvPr id="1013" name="Google Shape;1013;p49"/>
            <p:cNvSpPr/>
            <p:nvPr/>
          </p:nvSpPr>
          <p:spPr>
            <a:xfrm>
              <a:off x="2008187" y="4025900"/>
              <a:ext cx="4252913" cy="1917700"/>
            </a:xfrm>
            <a:custGeom>
              <a:rect b="b" l="l" r="r" t="t"/>
              <a:pathLst>
                <a:path extrusionOk="0" h="450" w="999">
                  <a:moveTo>
                    <a:pt x="715" y="15"/>
                  </a:moveTo>
                  <a:cubicBezTo>
                    <a:pt x="667" y="82"/>
                    <a:pt x="588" y="123"/>
                    <a:pt x="505" y="123"/>
                  </a:cubicBezTo>
                  <a:cubicBezTo>
                    <a:pt x="416" y="123"/>
                    <a:pt x="332" y="76"/>
                    <a:pt x="284" y="2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107" y="341"/>
                    <a:pt x="299" y="450"/>
                    <a:pt x="505" y="450"/>
                  </a:cubicBezTo>
                  <a:cubicBezTo>
                    <a:pt x="704" y="450"/>
                    <a:pt x="891" y="347"/>
                    <a:pt x="999" y="181"/>
                  </a:cubicBezTo>
                  <a:cubicBezTo>
                    <a:pt x="810" y="182"/>
                    <a:pt x="810" y="182"/>
                    <a:pt x="810" y="182"/>
                  </a:cubicBezTo>
                  <a:lnTo>
                    <a:pt x="715" y="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4" name="Google Shape;1014;p49"/>
            <p:cNvSpPr/>
            <p:nvPr/>
          </p:nvSpPr>
          <p:spPr>
            <a:xfrm>
              <a:off x="4271962" y="931862"/>
              <a:ext cx="2389187" cy="3724276"/>
            </a:xfrm>
            <a:custGeom>
              <a:rect b="b" l="l" r="r" t="t"/>
              <a:pathLst>
                <a:path extrusionOk="0" h="874" w="561">
                  <a:moveTo>
                    <a:pt x="488" y="872"/>
                  </a:moveTo>
                  <a:cubicBezTo>
                    <a:pt x="536" y="786"/>
                    <a:pt x="561" y="687"/>
                    <a:pt x="561" y="588"/>
                  </a:cubicBezTo>
                  <a:cubicBezTo>
                    <a:pt x="561" y="273"/>
                    <a:pt x="313" y="15"/>
                    <a:pt x="1" y="0"/>
                  </a:cubicBezTo>
                  <a:cubicBezTo>
                    <a:pt x="97" y="163"/>
                    <a:pt x="97" y="163"/>
                    <a:pt x="97" y="163"/>
                  </a:cubicBezTo>
                  <a:cubicBezTo>
                    <a:pt x="0" y="328"/>
                    <a:pt x="0" y="328"/>
                    <a:pt x="0" y="328"/>
                  </a:cubicBezTo>
                  <a:cubicBezTo>
                    <a:pt x="131" y="342"/>
                    <a:pt x="233" y="453"/>
                    <a:pt x="233" y="588"/>
                  </a:cubicBezTo>
                  <a:cubicBezTo>
                    <a:pt x="233" y="630"/>
                    <a:pt x="223" y="671"/>
                    <a:pt x="204" y="708"/>
                  </a:cubicBezTo>
                  <a:cubicBezTo>
                    <a:pt x="298" y="874"/>
                    <a:pt x="298" y="874"/>
                    <a:pt x="298" y="874"/>
                  </a:cubicBezTo>
                  <a:lnTo>
                    <a:pt x="488" y="8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5" name="Google Shape;1015;p49"/>
            <p:cNvSpPr/>
            <p:nvPr/>
          </p:nvSpPr>
          <p:spPr>
            <a:xfrm>
              <a:off x="1649412" y="927100"/>
              <a:ext cx="2870200" cy="3652836"/>
            </a:xfrm>
            <a:custGeom>
              <a:rect b="b" l="l" r="r" t="t"/>
              <a:pathLst>
                <a:path extrusionOk="0" h="857" w="674">
                  <a:moveTo>
                    <a:pt x="674" y="164"/>
                  </a:moveTo>
                  <a:cubicBezTo>
                    <a:pt x="578" y="0"/>
                    <a:pt x="578" y="0"/>
                    <a:pt x="578" y="0"/>
                  </a:cubicBezTo>
                  <a:cubicBezTo>
                    <a:pt x="258" y="6"/>
                    <a:pt x="0" y="268"/>
                    <a:pt x="0" y="589"/>
                  </a:cubicBezTo>
                  <a:cubicBezTo>
                    <a:pt x="0" y="682"/>
                    <a:pt x="22" y="775"/>
                    <a:pt x="65" y="857"/>
                  </a:cubicBezTo>
                  <a:cubicBezTo>
                    <a:pt x="158" y="693"/>
                    <a:pt x="158" y="693"/>
                    <a:pt x="158" y="693"/>
                  </a:cubicBezTo>
                  <a:cubicBezTo>
                    <a:pt x="350" y="695"/>
                    <a:pt x="350" y="695"/>
                    <a:pt x="350" y="695"/>
                  </a:cubicBezTo>
                  <a:cubicBezTo>
                    <a:pt x="335" y="661"/>
                    <a:pt x="328" y="625"/>
                    <a:pt x="328" y="589"/>
                  </a:cubicBezTo>
                  <a:cubicBezTo>
                    <a:pt x="328" y="449"/>
                    <a:pt x="439" y="334"/>
                    <a:pt x="577" y="328"/>
                  </a:cubicBezTo>
                  <a:lnTo>
                    <a:pt x="674" y="1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16" name="Google Shape;1016;p49"/>
          <p:cNvGrpSpPr/>
          <p:nvPr/>
        </p:nvGrpSpPr>
        <p:grpSpPr>
          <a:xfrm>
            <a:off x="2418397" y="1550424"/>
            <a:ext cx="444870" cy="445286"/>
            <a:chOff x="1301750" y="920750"/>
            <a:chExt cx="5095875" cy="5100637"/>
          </a:xfrm>
        </p:grpSpPr>
        <p:sp>
          <p:nvSpPr>
            <p:cNvPr id="1017" name="Google Shape;1017;p49"/>
            <p:cNvSpPr/>
            <p:nvPr/>
          </p:nvSpPr>
          <p:spPr>
            <a:xfrm>
              <a:off x="1301750" y="2546350"/>
              <a:ext cx="1801812" cy="2917825"/>
            </a:xfrm>
            <a:custGeom>
              <a:rect b="b" l="l" r="r" t="t"/>
              <a:pathLst>
                <a:path extrusionOk="0" h="655" w="405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8" name="Google Shape;1018;p49"/>
            <p:cNvSpPr/>
            <p:nvPr/>
          </p:nvSpPr>
          <p:spPr>
            <a:xfrm>
              <a:off x="2387600" y="4403725"/>
              <a:ext cx="2865436" cy="1617662"/>
            </a:xfrm>
            <a:custGeom>
              <a:rect b="b" l="l" r="r" t="t"/>
              <a:pathLst>
                <a:path extrusionOk="0" h="363" w="644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19" name="Google Shape;1019;p49"/>
            <p:cNvSpPr/>
            <p:nvPr/>
          </p:nvSpPr>
          <p:spPr>
            <a:xfrm>
              <a:off x="4546600" y="2790825"/>
              <a:ext cx="1851025" cy="2717800"/>
            </a:xfrm>
            <a:custGeom>
              <a:rect b="b" l="l" r="r" t="t"/>
              <a:pathLst>
                <a:path extrusionOk="0" h="610" w="416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0" name="Google Shape;1020;p49"/>
            <p:cNvSpPr/>
            <p:nvPr/>
          </p:nvSpPr>
          <p:spPr>
            <a:xfrm>
              <a:off x="3962400" y="925512"/>
              <a:ext cx="2297112" cy="2333625"/>
            </a:xfrm>
            <a:custGeom>
              <a:rect b="b" l="l" r="r" t="t"/>
              <a:pathLst>
                <a:path extrusionOk="0" h="524" w="516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1" name="Google Shape;1021;p49"/>
            <p:cNvSpPr/>
            <p:nvPr/>
          </p:nvSpPr>
          <p:spPr>
            <a:xfrm>
              <a:off x="1466850" y="920750"/>
              <a:ext cx="2759074" cy="2097087"/>
            </a:xfrm>
            <a:custGeom>
              <a:rect b="b" l="l" r="r" t="t"/>
              <a:pathLst>
                <a:path extrusionOk="0" h="471" w="62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2" name="Google Shape;1022;p49"/>
          <p:cNvGrpSpPr/>
          <p:nvPr/>
        </p:nvGrpSpPr>
        <p:grpSpPr>
          <a:xfrm>
            <a:off x="4341570" y="1550333"/>
            <a:ext cx="445621" cy="445591"/>
            <a:chOff x="5732756" y="2682276"/>
            <a:chExt cx="719905" cy="719856"/>
          </a:xfrm>
        </p:grpSpPr>
        <p:sp>
          <p:nvSpPr>
            <p:cNvPr id="1023" name="Google Shape;1023;p49"/>
            <p:cNvSpPr/>
            <p:nvPr/>
          </p:nvSpPr>
          <p:spPr>
            <a:xfrm>
              <a:off x="5732756" y="2682276"/>
              <a:ext cx="400276" cy="538927"/>
            </a:xfrm>
            <a:custGeom>
              <a:rect b="b" l="l" r="r" t="t"/>
              <a:pathLst>
                <a:path extrusionOk="0" h="902" w="670">
                  <a:moveTo>
                    <a:pt x="145" y="824"/>
                  </a:moveTo>
                  <a:cubicBezTo>
                    <a:pt x="138" y="813"/>
                    <a:pt x="137" y="799"/>
                    <a:pt x="142" y="786"/>
                  </a:cubicBezTo>
                  <a:cubicBezTo>
                    <a:pt x="149" y="767"/>
                    <a:pt x="164" y="751"/>
                    <a:pt x="185" y="739"/>
                  </a:cubicBezTo>
                  <a:cubicBezTo>
                    <a:pt x="205" y="727"/>
                    <a:pt x="227" y="722"/>
                    <a:pt x="247" y="725"/>
                  </a:cubicBezTo>
                  <a:cubicBezTo>
                    <a:pt x="260" y="727"/>
                    <a:pt x="272" y="735"/>
                    <a:pt x="278" y="747"/>
                  </a:cubicBezTo>
                  <a:cubicBezTo>
                    <a:pt x="285" y="758"/>
                    <a:pt x="286" y="773"/>
                    <a:pt x="281" y="786"/>
                  </a:cubicBezTo>
                  <a:cubicBezTo>
                    <a:pt x="365" y="737"/>
                    <a:pt x="365" y="737"/>
                    <a:pt x="365" y="737"/>
                  </a:cubicBezTo>
                  <a:cubicBezTo>
                    <a:pt x="342" y="697"/>
                    <a:pt x="329" y="651"/>
                    <a:pt x="329" y="602"/>
                  </a:cubicBezTo>
                  <a:cubicBezTo>
                    <a:pt x="329" y="459"/>
                    <a:pt x="440" y="342"/>
                    <a:pt x="580" y="330"/>
                  </a:cubicBezTo>
                  <a:cubicBezTo>
                    <a:pt x="580" y="202"/>
                    <a:pt x="580" y="202"/>
                    <a:pt x="580" y="202"/>
                  </a:cubicBezTo>
                  <a:cubicBezTo>
                    <a:pt x="581" y="199"/>
                    <a:pt x="584" y="195"/>
                    <a:pt x="589" y="195"/>
                  </a:cubicBezTo>
                  <a:cubicBezTo>
                    <a:pt x="598" y="194"/>
                    <a:pt x="606" y="195"/>
                    <a:pt x="611" y="202"/>
                  </a:cubicBezTo>
                  <a:cubicBezTo>
                    <a:pt x="614" y="207"/>
                    <a:pt x="616" y="212"/>
                    <a:pt x="619" y="216"/>
                  </a:cubicBezTo>
                  <a:cubicBezTo>
                    <a:pt x="628" y="230"/>
                    <a:pt x="645" y="232"/>
                    <a:pt x="656" y="219"/>
                  </a:cubicBezTo>
                  <a:cubicBezTo>
                    <a:pt x="666" y="207"/>
                    <a:pt x="670" y="189"/>
                    <a:pt x="669" y="172"/>
                  </a:cubicBezTo>
                  <a:cubicBezTo>
                    <a:pt x="670" y="156"/>
                    <a:pt x="666" y="138"/>
                    <a:pt x="656" y="126"/>
                  </a:cubicBezTo>
                  <a:cubicBezTo>
                    <a:pt x="645" y="113"/>
                    <a:pt x="628" y="115"/>
                    <a:pt x="619" y="129"/>
                  </a:cubicBezTo>
                  <a:cubicBezTo>
                    <a:pt x="616" y="133"/>
                    <a:pt x="614" y="138"/>
                    <a:pt x="611" y="143"/>
                  </a:cubicBezTo>
                  <a:cubicBezTo>
                    <a:pt x="606" y="150"/>
                    <a:pt x="598" y="151"/>
                    <a:pt x="589" y="150"/>
                  </a:cubicBezTo>
                  <a:cubicBezTo>
                    <a:pt x="584" y="150"/>
                    <a:pt x="581" y="146"/>
                    <a:pt x="580" y="142"/>
                  </a:cubicBezTo>
                  <a:cubicBezTo>
                    <a:pt x="580" y="0"/>
                    <a:pt x="580" y="0"/>
                    <a:pt x="580" y="0"/>
                  </a:cubicBezTo>
                  <a:cubicBezTo>
                    <a:pt x="258" y="12"/>
                    <a:pt x="0" y="277"/>
                    <a:pt x="0" y="602"/>
                  </a:cubicBezTo>
                  <a:cubicBezTo>
                    <a:pt x="0" y="711"/>
                    <a:pt x="29" y="814"/>
                    <a:pt x="79" y="902"/>
                  </a:cubicBezTo>
                  <a:cubicBezTo>
                    <a:pt x="177" y="845"/>
                    <a:pt x="177" y="845"/>
                    <a:pt x="177" y="845"/>
                  </a:cubicBezTo>
                  <a:cubicBezTo>
                    <a:pt x="163" y="843"/>
                    <a:pt x="151" y="836"/>
                    <a:pt x="145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4" name="Google Shape;1024;p49"/>
            <p:cNvSpPr/>
            <p:nvPr/>
          </p:nvSpPr>
          <p:spPr>
            <a:xfrm>
              <a:off x="6094186" y="2682276"/>
              <a:ext cx="358476" cy="531209"/>
            </a:xfrm>
            <a:custGeom>
              <a:rect b="b" l="l" r="r" t="t"/>
              <a:pathLst>
                <a:path extrusionOk="0" h="889" w="600">
                  <a:moveTo>
                    <a:pt x="35" y="95"/>
                  </a:moveTo>
                  <a:cubicBezTo>
                    <a:pt x="48" y="95"/>
                    <a:pt x="60" y="101"/>
                    <a:pt x="69" y="112"/>
                  </a:cubicBezTo>
                  <a:cubicBezTo>
                    <a:pt x="82" y="127"/>
                    <a:pt x="88" y="149"/>
                    <a:pt x="88" y="172"/>
                  </a:cubicBezTo>
                  <a:cubicBezTo>
                    <a:pt x="88" y="196"/>
                    <a:pt x="82" y="218"/>
                    <a:pt x="69" y="233"/>
                  </a:cubicBezTo>
                  <a:cubicBezTo>
                    <a:pt x="60" y="244"/>
                    <a:pt x="48" y="250"/>
                    <a:pt x="35" y="250"/>
                  </a:cubicBezTo>
                  <a:cubicBezTo>
                    <a:pt x="21" y="250"/>
                    <a:pt x="8" y="243"/>
                    <a:pt x="0" y="232"/>
                  </a:cubicBezTo>
                  <a:cubicBezTo>
                    <a:pt x="0" y="329"/>
                    <a:pt x="0" y="329"/>
                    <a:pt x="0" y="329"/>
                  </a:cubicBezTo>
                  <a:cubicBezTo>
                    <a:pt x="150" y="331"/>
                    <a:pt x="271" y="452"/>
                    <a:pt x="271" y="602"/>
                  </a:cubicBezTo>
                  <a:cubicBezTo>
                    <a:pt x="271" y="644"/>
                    <a:pt x="261" y="684"/>
                    <a:pt x="245" y="719"/>
                  </a:cubicBezTo>
                  <a:cubicBezTo>
                    <a:pt x="355" y="783"/>
                    <a:pt x="355" y="783"/>
                    <a:pt x="355" y="783"/>
                  </a:cubicBezTo>
                  <a:cubicBezTo>
                    <a:pt x="358" y="786"/>
                    <a:pt x="359" y="791"/>
                    <a:pt x="357" y="795"/>
                  </a:cubicBezTo>
                  <a:cubicBezTo>
                    <a:pt x="353" y="802"/>
                    <a:pt x="349" y="809"/>
                    <a:pt x="340" y="810"/>
                  </a:cubicBezTo>
                  <a:cubicBezTo>
                    <a:pt x="334" y="810"/>
                    <a:pt x="329" y="810"/>
                    <a:pt x="324" y="810"/>
                  </a:cubicBezTo>
                  <a:cubicBezTo>
                    <a:pt x="307" y="810"/>
                    <a:pt x="297" y="825"/>
                    <a:pt x="303" y="840"/>
                  </a:cubicBezTo>
                  <a:cubicBezTo>
                    <a:pt x="309" y="855"/>
                    <a:pt x="322" y="868"/>
                    <a:pt x="336" y="875"/>
                  </a:cubicBezTo>
                  <a:cubicBezTo>
                    <a:pt x="350" y="884"/>
                    <a:pt x="368" y="889"/>
                    <a:pt x="384" y="887"/>
                  </a:cubicBezTo>
                  <a:cubicBezTo>
                    <a:pt x="400" y="884"/>
                    <a:pt x="407" y="868"/>
                    <a:pt x="399" y="854"/>
                  </a:cubicBezTo>
                  <a:cubicBezTo>
                    <a:pt x="397" y="849"/>
                    <a:pt x="394" y="845"/>
                    <a:pt x="391" y="840"/>
                  </a:cubicBezTo>
                  <a:cubicBezTo>
                    <a:pt x="387" y="831"/>
                    <a:pt x="391" y="824"/>
                    <a:pt x="396" y="817"/>
                  </a:cubicBezTo>
                  <a:cubicBezTo>
                    <a:pt x="398" y="813"/>
                    <a:pt x="403" y="812"/>
                    <a:pt x="407" y="813"/>
                  </a:cubicBezTo>
                  <a:cubicBezTo>
                    <a:pt x="530" y="884"/>
                    <a:pt x="530" y="884"/>
                    <a:pt x="530" y="884"/>
                  </a:cubicBezTo>
                  <a:cubicBezTo>
                    <a:pt x="575" y="800"/>
                    <a:pt x="600" y="704"/>
                    <a:pt x="600" y="602"/>
                  </a:cubicBezTo>
                  <a:cubicBezTo>
                    <a:pt x="600" y="271"/>
                    <a:pt x="331" y="1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8" y="102"/>
                    <a:pt x="21" y="95"/>
                    <a:pt x="35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5" name="Google Shape;1025;p49"/>
            <p:cNvSpPr/>
            <p:nvPr/>
          </p:nvSpPr>
          <p:spPr>
            <a:xfrm>
              <a:off x="5787732" y="3124950"/>
              <a:ext cx="616090" cy="277182"/>
            </a:xfrm>
            <a:custGeom>
              <a:rect b="b" l="l" r="r" t="t"/>
              <a:pathLst>
                <a:path extrusionOk="0" h="464" w="1031">
                  <a:moveTo>
                    <a:pt x="931" y="147"/>
                  </a:moveTo>
                  <a:cubicBezTo>
                    <a:pt x="925" y="159"/>
                    <a:pt x="913" y="166"/>
                    <a:pt x="900" y="169"/>
                  </a:cubicBezTo>
                  <a:cubicBezTo>
                    <a:pt x="880" y="172"/>
                    <a:pt x="858" y="167"/>
                    <a:pt x="838" y="155"/>
                  </a:cubicBezTo>
                  <a:cubicBezTo>
                    <a:pt x="817" y="143"/>
                    <a:pt x="801" y="127"/>
                    <a:pt x="795" y="108"/>
                  </a:cubicBezTo>
                  <a:cubicBezTo>
                    <a:pt x="790" y="95"/>
                    <a:pt x="791" y="81"/>
                    <a:pt x="797" y="70"/>
                  </a:cubicBezTo>
                  <a:cubicBezTo>
                    <a:pt x="804" y="58"/>
                    <a:pt x="816" y="50"/>
                    <a:pt x="830" y="48"/>
                  </a:cubicBezTo>
                  <a:cubicBezTo>
                    <a:pt x="746" y="0"/>
                    <a:pt x="746" y="0"/>
                    <a:pt x="746" y="0"/>
                  </a:cubicBezTo>
                  <a:cubicBezTo>
                    <a:pt x="698" y="81"/>
                    <a:pt x="611" y="135"/>
                    <a:pt x="510" y="135"/>
                  </a:cubicBezTo>
                  <a:cubicBezTo>
                    <a:pt x="417" y="135"/>
                    <a:pt x="335" y="88"/>
                    <a:pt x="286" y="17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71" y="82"/>
                    <a:pt x="167" y="81"/>
                    <a:pt x="164" y="77"/>
                  </a:cubicBezTo>
                  <a:cubicBezTo>
                    <a:pt x="159" y="70"/>
                    <a:pt x="156" y="63"/>
                    <a:pt x="160" y="54"/>
                  </a:cubicBezTo>
                  <a:cubicBezTo>
                    <a:pt x="162" y="49"/>
                    <a:pt x="165" y="45"/>
                    <a:pt x="168" y="40"/>
                  </a:cubicBezTo>
                  <a:cubicBezTo>
                    <a:pt x="175" y="26"/>
                    <a:pt x="168" y="10"/>
                    <a:pt x="152" y="7"/>
                  </a:cubicBezTo>
                  <a:cubicBezTo>
                    <a:pt x="136" y="5"/>
                    <a:pt x="119" y="10"/>
                    <a:pt x="105" y="18"/>
                  </a:cubicBezTo>
                  <a:cubicBezTo>
                    <a:pt x="90" y="26"/>
                    <a:pt x="77" y="39"/>
                    <a:pt x="71" y="54"/>
                  </a:cubicBezTo>
                  <a:cubicBezTo>
                    <a:pt x="66" y="69"/>
                    <a:pt x="76" y="83"/>
                    <a:pt x="92" y="84"/>
                  </a:cubicBezTo>
                  <a:cubicBezTo>
                    <a:pt x="97" y="84"/>
                    <a:pt x="103" y="83"/>
                    <a:pt x="108" y="84"/>
                  </a:cubicBezTo>
                  <a:cubicBezTo>
                    <a:pt x="117" y="85"/>
                    <a:pt x="121" y="92"/>
                    <a:pt x="126" y="99"/>
                  </a:cubicBezTo>
                  <a:cubicBezTo>
                    <a:pt x="128" y="103"/>
                    <a:pt x="126" y="108"/>
                    <a:pt x="123" y="111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107" y="351"/>
                    <a:pt x="296" y="464"/>
                    <a:pt x="510" y="464"/>
                  </a:cubicBezTo>
                  <a:cubicBezTo>
                    <a:pt x="733" y="464"/>
                    <a:pt x="927" y="344"/>
                    <a:pt x="1031" y="165"/>
                  </a:cubicBezTo>
                  <a:cubicBezTo>
                    <a:pt x="934" y="108"/>
                    <a:pt x="934" y="108"/>
                    <a:pt x="934" y="108"/>
                  </a:cubicBezTo>
                  <a:cubicBezTo>
                    <a:pt x="939" y="121"/>
                    <a:pt x="938" y="136"/>
                    <a:pt x="931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26" name="Google Shape;1026;p49"/>
          <p:cNvGrpSpPr/>
          <p:nvPr/>
        </p:nvGrpSpPr>
        <p:grpSpPr>
          <a:xfrm>
            <a:off x="4982887" y="1550327"/>
            <a:ext cx="445627" cy="445604"/>
            <a:chOff x="6768809" y="2682265"/>
            <a:chExt cx="719915" cy="719877"/>
          </a:xfrm>
        </p:grpSpPr>
        <p:sp>
          <p:nvSpPr>
            <p:cNvPr id="1027" name="Google Shape;1027;p49"/>
            <p:cNvSpPr/>
            <p:nvPr/>
          </p:nvSpPr>
          <p:spPr>
            <a:xfrm>
              <a:off x="6768809" y="2682954"/>
              <a:ext cx="400157" cy="358101"/>
            </a:xfrm>
            <a:custGeom>
              <a:rect b="b" l="l" r="r" t="t"/>
              <a:pathLst>
                <a:path extrusionOk="0" h="571" w="638">
                  <a:moveTo>
                    <a:pt x="91" y="538"/>
                  </a:moveTo>
                  <a:cubicBezTo>
                    <a:pt x="91" y="525"/>
                    <a:pt x="97" y="513"/>
                    <a:pt x="107" y="505"/>
                  </a:cubicBezTo>
                  <a:cubicBezTo>
                    <a:pt x="121" y="493"/>
                    <a:pt x="142" y="486"/>
                    <a:pt x="164" y="487"/>
                  </a:cubicBezTo>
                  <a:cubicBezTo>
                    <a:pt x="187" y="486"/>
                    <a:pt x="208" y="493"/>
                    <a:pt x="222" y="505"/>
                  </a:cubicBezTo>
                  <a:cubicBezTo>
                    <a:pt x="232" y="513"/>
                    <a:pt x="238" y="525"/>
                    <a:pt x="238" y="538"/>
                  </a:cubicBezTo>
                  <a:cubicBezTo>
                    <a:pt x="238" y="551"/>
                    <a:pt x="232" y="563"/>
                    <a:pt x="221" y="571"/>
                  </a:cubicBezTo>
                  <a:cubicBezTo>
                    <a:pt x="314" y="571"/>
                    <a:pt x="314" y="571"/>
                    <a:pt x="314" y="571"/>
                  </a:cubicBezTo>
                  <a:cubicBezTo>
                    <a:pt x="315" y="435"/>
                    <a:pt x="420" y="325"/>
                    <a:pt x="552" y="314"/>
                  </a:cubicBezTo>
                  <a:cubicBezTo>
                    <a:pt x="552" y="192"/>
                    <a:pt x="552" y="192"/>
                    <a:pt x="552" y="192"/>
                  </a:cubicBezTo>
                  <a:cubicBezTo>
                    <a:pt x="554" y="189"/>
                    <a:pt x="557" y="185"/>
                    <a:pt x="561" y="185"/>
                  </a:cubicBezTo>
                  <a:cubicBezTo>
                    <a:pt x="569" y="184"/>
                    <a:pt x="577" y="184"/>
                    <a:pt x="582" y="192"/>
                  </a:cubicBezTo>
                  <a:cubicBezTo>
                    <a:pt x="585" y="196"/>
                    <a:pt x="587" y="201"/>
                    <a:pt x="590" y="205"/>
                  </a:cubicBezTo>
                  <a:cubicBezTo>
                    <a:pt x="598" y="218"/>
                    <a:pt x="615" y="220"/>
                    <a:pt x="625" y="208"/>
                  </a:cubicBezTo>
                  <a:cubicBezTo>
                    <a:pt x="634" y="196"/>
                    <a:pt x="638" y="179"/>
                    <a:pt x="638" y="163"/>
                  </a:cubicBezTo>
                  <a:cubicBezTo>
                    <a:pt x="638" y="148"/>
                    <a:pt x="634" y="131"/>
                    <a:pt x="625" y="119"/>
                  </a:cubicBezTo>
                  <a:cubicBezTo>
                    <a:pt x="615" y="107"/>
                    <a:pt x="598" y="109"/>
                    <a:pt x="590" y="122"/>
                  </a:cubicBezTo>
                  <a:cubicBezTo>
                    <a:pt x="587" y="126"/>
                    <a:pt x="585" y="131"/>
                    <a:pt x="582" y="135"/>
                  </a:cubicBezTo>
                  <a:cubicBezTo>
                    <a:pt x="577" y="142"/>
                    <a:pt x="569" y="143"/>
                    <a:pt x="561" y="142"/>
                  </a:cubicBezTo>
                  <a:cubicBezTo>
                    <a:pt x="557" y="142"/>
                    <a:pt x="554" y="138"/>
                    <a:pt x="552" y="135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246" y="11"/>
                    <a:pt x="1" y="262"/>
                    <a:pt x="0" y="571"/>
                  </a:cubicBezTo>
                  <a:cubicBezTo>
                    <a:pt x="107" y="571"/>
                    <a:pt x="107" y="571"/>
                    <a:pt x="107" y="571"/>
                  </a:cubicBezTo>
                  <a:cubicBezTo>
                    <a:pt x="97" y="563"/>
                    <a:pt x="91" y="551"/>
                    <a:pt x="91" y="5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8" name="Google Shape;1028;p49"/>
            <p:cNvSpPr/>
            <p:nvPr/>
          </p:nvSpPr>
          <p:spPr>
            <a:xfrm>
              <a:off x="6768809" y="3002032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539" y="547"/>
                  </a:moveTo>
                  <a:cubicBezTo>
                    <a:pt x="526" y="547"/>
                    <a:pt x="514" y="542"/>
                    <a:pt x="506" y="532"/>
                  </a:cubicBezTo>
                  <a:cubicBezTo>
                    <a:pt x="494" y="517"/>
                    <a:pt x="487" y="497"/>
                    <a:pt x="488" y="474"/>
                  </a:cubicBezTo>
                  <a:cubicBezTo>
                    <a:pt x="487" y="451"/>
                    <a:pt x="494" y="431"/>
                    <a:pt x="506" y="416"/>
                  </a:cubicBezTo>
                  <a:cubicBezTo>
                    <a:pt x="514" y="406"/>
                    <a:pt x="526" y="400"/>
                    <a:pt x="539" y="400"/>
                  </a:cubicBezTo>
                  <a:cubicBezTo>
                    <a:pt x="551" y="400"/>
                    <a:pt x="564" y="406"/>
                    <a:pt x="572" y="417"/>
                  </a:cubicBezTo>
                  <a:cubicBezTo>
                    <a:pt x="572" y="324"/>
                    <a:pt x="572" y="324"/>
                    <a:pt x="572" y="324"/>
                  </a:cubicBezTo>
                  <a:cubicBezTo>
                    <a:pt x="436" y="323"/>
                    <a:pt x="325" y="219"/>
                    <a:pt x="315" y="86"/>
                  </a:cubicBezTo>
                  <a:cubicBezTo>
                    <a:pt x="193" y="86"/>
                    <a:pt x="193" y="86"/>
                    <a:pt x="193" y="86"/>
                  </a:cubicBezTo>
                  <a:cubicBezTo>
                    <a:pt x="189" y="84"/>
                    <a:pt x="186" y="81"/>
                    <a:pt x="186" y="77"/>
                  </a:cubicBezTo>
                  <a:cubicBezTo>
                    <a:pt x="185" y="69"/>
                    <a:pt x="185" y="61"/>
                    <a:pt x="193" y="56"/>
                  </a:cubicBezTo>
                  <a:cubicBezTo>
                    <a:pt x="197" y="53"/>
                    <a:pt x="202" y="51"/>
                    <a:pt x="206" y="48"/>
                  </a:cubicBezTo>
                  <a:cubicBezTo>
                    <a:pt x="219" y="40"/>
                    <a:pt x="221" y="23"/>
                    <a:pt x="209" y="13"/>
                  </a:cubicBezTo>
                  <a:cubicBezTo>
                    <a:pt x="197" y="4"/>
                    <a:pt x="180" y="0"/>
                    <a:pt x="164" y="0"/>
                  </a:cubicBezTo>
                  <a:cubicBezTo>
                    <a:pt x="149" y="0"/>
                    <a:pt x="132" y="4"/>
                    <a:pt x="120" y="13"/>
                  </a:cubicBezTo>
                  <a:cubicBezTo>
                    <a:pt x="108" y="23"/>
                    <a:pt x="109" y="40"/>
                    <a:pt x="123" y="48"/>
                  </a:cubicBezTo>
                  <a:cubicBezTo>
                    <a:pt x="127" y="51"/>
                    <a:pt x="132" y="53"/>
                    <a:pt x="136" y="56"/>
                  </a:cubicBezTo>
                  <a:cubicBezTo>
                    <a:pt x="143" y="61"/>
                    <a:pt x="143" y="69"/>
                    <a:pt x="143" y="77"/>
                  </a:cubicBezTo>
                  <a:cubicBezTo>
                    <a:pt x="143" y="81"/>
                    <a:pt x="139" y="84"/>
                    <a:pt x="13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12" y="392"/>
                    <a:pt x="263" y="637"/>
                    <a:pt x="572" y="638"/>
                  </a:cubicBezTo>
                  <a:cubicBezTo>
                    <a:pt x="572" y="531"/>
                    <a:pt x="572" y="531"/>
                    <a:pt x="572" y="531"/>
                  </a:cubicBezTo>
                  <a:cubicBezTo>
                    <a:pt x="564" y="541"/>
                    <a:pt x="551" y="547"/>
                    <a:pt x="539" y="5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9" name="Google Shape;1029;p49"/>
            <p:cNvSpPr/>
            <p:nvPr/>
          </p:nvSpPr>
          <p:spPr>
            <a:xfrm>
              <a:off x="7129915" y="2682265"/>
              <a:ext cx="358808" cy="400111"/>
            </a:xfrm>
            <a:custGeom>
              <a:rect b="b" l="l" r="r" t="t"/>
              <a:pathLst>
                <a:path extrusionOk="0" h="638" w="572">
                  <a:moveTo>
                    <a:pt x="33" y="91"/>
                  </a:moveTo>
                  <a:cubicBezTo>
                    <a:pt x="46" y="91"/>
                    <a:pt x="58" y="97"/>
                    <a:pt x="66" y="107"/>
                  </a:cubicBezTo>
                  <a:cubicBezTo>
                    <a:pt x="78" y="121"/>
                    <a:pt x="85" y="142"/>
                    <a:pt x="84" y="164"/>
                  </a:cubicBezTo>
                  <a:cubicBezTo>
                    <a:pt x="85" y="187"/>
                    <a:pt x="78" y="208"/>
                    <a:pt x="66" y="222"/>
                  </a:cubicBezTo>
                  <a:cubicBezTo>
                    <a:pt x="58" y="232"/>
                    <a:pt x="46" y="238"/>
                    <a:pt x="33" y="238"/>
                  </a:cubicBezTo>
                  <a:cubicBezTo>
                    <a:pt x="21" y="238"/>
                    <a:pt x="8" y="232"/>
                    <a:pt x="0" y="222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136" y="315"/>
                    <a:pt x="247" y="420"/>
                    <a:pt x="257" y="553"/>
                  </a:cubicBezTo>
                  <a:cubicBezTo>
                    <a:pt x="379" y="553"/>
                    <a:pt x="379" y="553"/>
                    <a:pt x="379" y="553"/>
                  </a:cubicBezTo>
                  <a:cubicBezTo>
                    <a:pt x="383" y="554"/>
                    <a:pt x="386" y="557"/>
                    <a:pt x="386" y="561"/>
                  </a:cubicBezTo>
                  <a:cubicBezTo>
                    <a:pt x="387" y="570"/>
                    <a:pt x="387" y="577"/>
                    <a:pt x="379" y="582"/>
                  </a:cubicBezTo>
                  <a:cubicBezTo>
                    <a:pt x="375" y="585"/>
                    <a:pt x="370" y="587"/>
                    <a:pt x="366" y="590"/>
                  </a:cubicBezTo>
                  <a:cubicBezTo>
                    <a:pt x="353" y="598"/>
                    <a:pt x="351" y="615"/>
                    <a:pt x="363" y="625"/>
                  </a:cubicBezTo>
                  <a:cubicBezTo>
                    <a:pt x="375" y="635"/>
                    <a:pt x="392" y="638"/>
                    <a:pt x="408" y="638"/>
                  </a:cubicBezTo>
                  <a:cubicBezTo>
                    <a:pt x="423" y="638"/>
                    <a:pt x="440" y="635"/>
                    <a:pt x="452" y="625"/>
                  </a:cubicBezTo>
                  <a:cubicBezTo>
                    <a:pt x="464" y="615"/>
                    <a:pt x="463" y="598"/>
                    <a:pt x="449" y="590"/>
                  </a:cubicBezTo>
                  <a:cubicBezTo>
                    <a:pt x="445" y="587"/>
                    <a:pt x="440" y="585"/>
                    <a:pt x="436" y="582"/>
                  </a:cubicBezTo>
                  <a:cubicBezTo>
                    <a:pt x="429" y="577"/>
                    <a:pt x="429" y="570"/>
                    <a:pt x="429" y="561"/>
                  </a:cubicBezTo>
                  <a:cubicBezTo>
                    <a:pt x="429" y="557"/>
                    <a:pt x="433" y="554"/>
                    <a:pt x="436" y="553"/>
                  </a:cubicBezTo>
                  <a:cubicBezTo>
                    <a:pt x="572" y="553"/>
                    <a:pt x="572" y="553"/>
                    <a:pt x="572" y="553"/>
                  </a:cubicBezTo>
                  <a:cubicBezTo>
                    <a:pt x="560" y="246"/>
                    <a:pt x="309" y="1"/>
                    <a:pt x="0" y="0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8" y="97"/>
                    <a:pt x="21" y="91"/>
                    <a:pt x="33" y="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0" name="Google Shape;1030;p49"/>
            <p:cNvSpPr/>
            <p:nvPr/>
          </p:nvSpPr>
          <p:spPr>
            <a:xfrm>
              <a:off x="7088567" y="3043581"/>
              <a:ext cx="400157" cy="358561"/>
            </a:xfrm>
            <a:custGeom>
              <a:rect b="b" l="l" r="r" t="t"/>
              <a:pathLst>
                <a:path extrusionOk="0" h="572" w="638">
                  <a:moveTo>
                    <a:pt x="547" y="34"/>
                  </a:moveTo>
                  <a:cubicBezTo>
                    <a:pt x="547" y="46"/>
                    <a:pt x="541" y="58"/>
                    <a:pt x="531" y="66"/>
                  </a:cubicBezTo>
                  <a:cubicBezTo>
                    <a:pt x="517" y="78"/>
                    <a:pt x="496" y="85"/>
                    <a:pt x="474" y="84"/>
                  </a:cubicBezTo>
                  <a:cubicBezTo>
                    <a:pt x="451" y="85"/>
                    <a:pt x="430" y="78"/>
                    <a:pt x="416" y="66"/>
                  </a:cubicBezTo>
                  <a:cubicBezTo>
                    <a:pt x="406" y="58"/>
                    <a:pt x="400" y="46"/>
                    <a:pt x="400" y="34"/>
                  </a:cubicBezTo>
                  <a:cubicBezTo>
                    <a:pt x="400" y="21"/>
                    <a:pt x="406" y="9"/>
                    <a:pt x="417" y="0"/>
                  </a:cubicBezTo>
                  <a:cubicBezTo>
                    <a:pt x="324" y="0"/>
                    <a:pt x="324" y="0"/>
                    <a:pt x="324" y="0"/>
                  </a:cubicBezTo>
                  <a:cubicBezTo>
                    <a:pt x="323" y="136"/>
                    <a:pt x="218" y="247"/>
                    <a:pt x="86" y="258"/>
                  </a:cubicBezTo>
                  <a:cubicBezTo>
                    <a:pt x="86" y="379"/>
                    <a:pt x="86" y="379"/>
                    <a:pt x="86" y="379"/>
                  </a:cubicBezTo>
                  <a:cubicBezTo>
                    <a:pt x="84" y="383"/>
                    <a:pt x="81" y="386"/>
                    <a:pt x="77" y="387"/>
                  </a:cubicBezTo>
                  <a:cubicBezTo>
                    <a:pt x="69" y="387"/>
                    <a:pt x="61" y="387"/>
                    <a:pt x="56" y="379"/>
                  </a:cubicBezTo>
                  <a:cubicBezTo>
                    <a:pt x="53" y="375"/>
                    <a:pt x="51" y="370"/>
                    <a:pt x="48" y="366"/>
                  </a:cubicBezTo>
                  <a:cubicBezTo>
                    <a:pt x="40" y="353"/>
                    <a:pt x="23" y="352"/>
                    <a:pt x="13" y="363"/>
                  </a:cubicBezTo>
                  <a:cubicBezTo>
                    <a:pt x="4" y="375"/>
                    <a:pt x="0" y="392"/>
                    <a:pt x="0" y="408"/>
                  </a:cubicBezTo>
                  <a:cubicBezTo>
                    <a:pt x="0" y="423"/>
                    <a:pt x="4" y="440"/>
                    <a:pt x="13" y="452"/>
                  </a:cubicBezTo>
                  <a:cubicBezTo>
                    <a:pt x="23" y="464"/>
                    <a:pt x="40" y="463"/>
                    <a:pt x="48" y="450"/>
                  </a:cubicBezTo>
                  <a:cubicBezTo>
                    <a:pt x="51" y="445"/>
                    <a:pt x="53" y="440"/>
                    <a:pt x="56" y="436"/>
                  </a:cubicBezTo>
                  <a:cubicBezTo>
                    <a:pt x="61" y="429"/>
                    <a:pt x="69" y="429"/>
                    <a:pt x="77" y="429"/>
                  </a:cubicBezTo>
                  <a:cubicBezTo>
                    <a:pt x="81" y="429"/>
                    <a:pt x="84" y="433"/>
                    <a:pt x="86" y="436"/>
                  </a:cubicBezTo>
                  <a:cubicBezTo>
                    <a:pt x="86" y="572"/>
                    <a:pt x="86" y="572"/>
                    <a:pt x="86" y="572"/>
                  </a:cubicBezTo>
                  <a:cubicBezTo>
                    <a:pt x="392" y="560"/>
                    <a:pt x="637" y="309"/>
                    <a:pt x="638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41" y="9"/>
                    <a:pt x="547" y="21"/>
                    <a:pt x="547" y="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1" name="Google Shape;1031;p49"/>
          <p:cNvGrpSpPr/>
          <p:nvPr/>
        </p:nvGrpSpPr>
        <p:grpSpPr>
          <a:xfrm>
            <a:off x="5624209" y="1550356"/>
            <a:ext cx="445753" cy="445545"/>
            <a:chOff x="7804870" y="2682313"/>
            <a:chExt cx="720118" cy="719782"/>
          </a:xfrm>
        </p:grpSpPr>
        <p:sp>
          <p:nvSpPr>
            <p:cNvPr id="1032" name="Google Shape;1032;p49"/>
            <p:cNvSpPr/>
            <p:nvPr/>
          </p:nvSpPr>
          <p:spPr>
            <a:xfrm>
              <a:off x="7804870" y="2922841"/>
              <a:ext cx="256443" cy="407568"/>
            </a:xfrm>
            <a:custGeom>
              <a:rect b="b" l="l" r="r" t="t"/>
              <a:pathLst>
                <a:path extrusionOk="0" h="598" w="376">
                  <a:moveTo>
                    <a:pt x="242" y="519"/>
                  </a:moveTo>
                  <a:cubicBezTo>
                    <a:pt x="234" y="513"/>
                    <a:pt x="229" y="503"/>
                    <a:pt x="228" y="493"/>
                  </a:cubicBezTo>
                  <a:cubicBezTo>
                    <a:pt x="227" y="477"/>
                    <a:pt x="233" y="460"/>
                    <a:pt x="244" y="445"/>
                  </a:cubicBezTo>
                  <a:cubicBezTo>
                    <a:pt x="255" y="430"/>
                    <a:pt x="269" y="420"/>
                    <a:pt x="284" y="416"/>
                  </a:cubicBezTo>
                  <a:cubicBezTo>
                    <a:pt x="294" y="413"/>
                    <a:pt x="305" y="415"/>
                    <a:pt x="313" y="421"/>
                  </a:cubicBezTo>
                  <a:cubicBezTo>
                    <a:pt x="316" y="424"/>
                    <a:pt x="319" y="427"/>
                    <a:pt x="321" y="430"/>
                  </a:cubicBezTo>
                  <a:cubicBezTo>
                    <a:pt x="326" y="437"/>
                    <a:pt x="335" y="437"/>
                    <a:pt x="340" y="430"/>
                  </a:cubicBezTo>
                  <a:cubicBezTo>
                    <a:pt x="372" y="386"/>
                    <a:pt x="372" y="386"/>
                    <a:pt x="372" y="386"/>
                  </a:cubicBezTo>
                  <a:cubicBezTo>
                    <a:pt x="376" y="381"/>
                    <a:pt x="375" y="374"/>
                    <a:pt x="370" y="371"/>
                  </a:cubicBezTo>
                  <a:cubicBezTo>
                    <a:pt x="313" y="325"/>
                    <a:pt x="276" y="254"/>
                    <a:pt x="276" y="175"/>
                  </a:cubicBezTo>
                  <a:cubicBezTo>
                    <a:pt x="276" y="157"/>
                    <a:pt x="278" y="140"/>
                    <a:pt x="281" y="124"/>
                  </a:cubicBezTo>
                  <a:cubicBezTo>
                    <a:pt x="283" y="118"/>
                    <a:pt x="279" y="112"/>
                    <a:pt x="274" y="111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5" y="77"/>
                    <a:pt x="173" y="74"/>
                    <a:pt x="174" y="71"/>
                  </a:cubicBezTo>
                  <a:cubicBezTo>
                    <a:pt x="176" y="64"/>
                    <a:pt x="178" y="58"/>
                    <a:pt x="185" y="56"/>
                  </a:cubicBezTo>
                  <a:cubicBezTo>
                    <a:pt x="189" y="55"/>
                    <a:pt x="193" y="55"/>
                    <a:pt x="197" y="54"/>
                  </a:cubicBezTo>
                  <a:cubicBezTo>
                    <a:pt x="209" y="50"/>
                    <a:pt x="215" y="38"/>
                    <a:pt x="208" y="27"/>
                  </a:cubicBezTo>
                  <a:cubicBezTo>
                    <a:pt x="201" y="16"/>
                    <a:pt x="189" y="9"/>
                    <a:pt x="177" y="5"/>
                  </a:cubicBezTo>
                  <a:cubicBezTo>
                    <a:pt x="165" y="1"/>
                    <a:pt x="151" y="0"/>
                    <a:pt x="139" y="5"/>
                  </a:cubicBezTo>
                  <a:cubicBezTo>
                    <a:pt x="127" y="9"/>
                    <a:pt x="124" y="23"/>
                    <a:pt x="132" y="32"/>
                  </a:cubicBezTo>
                  <a:cubicBezTo>
                    <a:pt x="135" y="36"/>
                    <a:pt x="138" y="38"/>
                    <a:pt x="140" y="42"/>
                  </a:cubicBezTo>
                  <a:cubicBezTo>
                    <a:pt x="145" y="48"/>
                    <a:pt x="143" y="54"/>
                    <a:pt x="141" y="60"/>
                  </a:cubicBezTo>
                  <a:cubicBezTo>
                    <a:pt x="140" y="63"/>
                    <a:pt x="136" y="65"/>
                    <a:pt x="133" y="65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6" y="30"/>
                    <a:pt x="19" y="34"/>
                    <a:pt x="17" y="40"/>
                  </a:cubicBezTo>
                  <a:cubicBezTo>
                    <a:pt x="6" y="83"/>
                    <a:pt x="0" y="128"/>
                    <a:pt x="0" y="175"/>
                  </a:cubicBezTo>
                  <a:cubicBezTo>
                    <a:pt x="0" y="345"/>
                    <a:pt x="81" y="497"/>
                    <a:pt x="207" y="594"/>
                  </a:cubicBezTo>
                  <a:cubicBezTo>
                    <a:pt x="212" y="598"/>
                    <a:pt x="219" y="597"/>
                    <a:pt x="223" y="591"/>
                  </a:cubicBezTo>
                  <a:cubicBezTo>
                    <a:pt x="259" y="542"/>
                    <a:pt x="259" y="542"/>
                    <a:pt x="259" y="542"/>
                  </a:cubicBezTo>
                  <a:cubicBezTo>
                    <a:pt x="264" y="535"/>
                    <a:pt x="260" y="526"/>
                    <a:pt x="253" y="524"/>
                  </a:cubicBezTo>
                  <a:cubicBezTo>
                    <a:pt x="249" y="523"/>
                    <a:pt x="245" y="521"/>
                    <a:pt x="242" y="51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3" name="Google Shape;1033;p49"/>
            <p:cNvSpPr/>
            <p:nvPr/>
          </p:nvSpPr>
          <p:spPr>
            <a:xfrm>
              <a:off x="7823833" y="2682313"/>
              <a:ext cx="377215" cy="304549"/>
            </a:xfrm>
            <a:custGeom>
              <a:rect b="b" l="l" r="r" t="t"/>
              <a:pathLst>
                <a:path extrusionOk="0" h="447" w="553">
                  <a:moveTo>
                    <a:pt x="84" y="362"/>
                  </a:moveTo>
                  <a:cubicBezTo>
                    <a:pt x="87" y="352"/>
                    <a:pt x="95" y="344"/>
                    <a:pt x="105" y="340"/>
                  </a:cubicBezTo>
                  <a:cubicBezTo>
                    <a:pt x="119" y="335"/>
                    <a:pt x="137" y="335"/>
                    <a:pt x="154" y="341"/>
                  </a:cubicBezTo>
                  <a:cubicBezTo>
                    <a:pt x="172" y="346"/>
                    <a:pt x="187" y="357"/>
                    <a:pt x="195" y="370"/>
                  </a:cubicBezTo>
                  <a:cubicBezTo>
                    <a:pt x="201" y="379"/>
                    <a:pt x="202" y="390"/>
                    <a:pt x="199" y="399"/>
                  </a:cubicBezTo>
                  <a:cubicBezTo>
                    <a:pt x="198" y="403"/>
                    <a:pt x="196" y="407"/>
                    <a:pt x="193" y="410"/>
                  </a:cubicBezTo>
                  <a:cubicBezTo>
                    <a:pt x="188" y="416"/>
                    <a:pt x="191" y="425"/>
                    <a:pt x="199" y="428"/>
                  </a:cubicBezTo>
                  <a:cubicBezTo>
                    <a:pt x="250" y="445"/>
                    <a:pt x="250" y="445"/>
                    <a:pt x="250" y="445"/>
                  </a:cubicBezTo>
                  <a:cubicBezTo>
                    <a:pt x="256" y="447"/>
                    <a:pt x="263" y="444"/>
                    <a:pt x="265" y="438"/>
                  </a:cubicBezTo>
                  <a:cubicBezTo>
                    <a:pt x="298" y="352"/>
                    <a:pt x="377" y="288"/>
                    <a:pt x="472" y="277"/>
                  </a:cubicBezTo>
                  <a:cubicBezTo>
                    <a:pt x="478" y="277"/>
                    <a:pt x="482" y="272"/>
                    <a:pt x="482" y="266"/>
                  </a:cubicBezTo>
                  <a:cubicBezTo>
                    <a:pt x="482" y="165"/>
                    <a:pt x="482" y="165"/>
                    <a:pt x="482" y="165"/>
                  </a:cubicBezTo>
                  <a:cubicBezTo>
                    <a:pt x="483" y="162"/>
                    <a:pt x="486" y="159"/>
                    <a:pt x="489" y="159"/>
                  </a:cubicBezTo>
                  <a:cubicBezTo>
                    <a:pt x="496" y="158"/>
                    <a:pt x="502" y="159"/>
                    <a:pt x="507" y="165"/>
                  </a:cubicBezTo>
                  <a:cubicBezTo>
                    <a:pt x="509" y="168"/>
                    <a:pt x="511" y="172"/>
                    <a:pt x="513" y="176"/>
                  </a:cubicBezTo>
                  <a:cubicBezTo>
                    <a:pt x="520" y="186"/>
                    <a:pt x="533" y="187"/>
                    <a:pt x="541" y="178"/>
                  </a:cubicBezTo>
                  <a:cubicBezTo>
                    <a:pt x="549" y="168"/>
                    <a:pt x="553" y="154"/>
                    <a:pt x="552" y="141"/>
                  </a:cubicBezTo>
                  <a:cubicBezTo>
                    <a:pt x="553" y="128"/>
                    <a:pt x="549" y="115"/>
                    <a:pt x="541" y="105"/>
                  </a:cubicBezTo>
                  <a:cubicBezTo>
                    <a:pt x="533" y="95"/>
                    <a:pt x="520" y="96"/>
                    <a:pt x="513" y="107"/>
                  </a:cubicBezTo>
                  <a:cubicBezTo>
                    <a:pt x="511" y="111"/>
                    <a:pt x="509" y="114"/>
                    <a:pt x="507" y="118"/>
                  </a:cubicBezTo>
                  <a:cubicBezTo>
                    <a:pt x="502" y="124"/>
                    <a:pt x="496" y="124"/>
                    <a:pt x="489" y="124"/>
                  </a:cubicBezTo>
                  <a:cubicBezTo>
                    <a:pt x="486" y="124"/>
                    <a:pt x="483" y="121"/>
                    <a:pt x="482" y="118"/>
                  </a:cubicBezTo>
                  <a:cubicBezTo>
                    <a:pt x="482" y="12"/>
                    <a:pt x="482" y="12"/>
                    <a:pt x="482" y="12"/>
                  </a:cubicBezTo>
                  <a:cubicBezTo>
                    <a:pt x="482" y="5"/>
                    <a:pt x="477" y="0"/>
                    <a:pt x="470" y="0"/>
                  </a:cubicBezTo>
                  <a:cubicBezTo>
                    <a:pt x="253" y="12"/>
                    <a:pt x="71" y="155"/>
                    <a:pt x="2" y="352"/>
                  </a:cubicBezTo>
                  <a:cubicBezTo>
                    <a:pt x="0" y="358"/>
                    <a:pt x="3" y="364"/>
                    <a:pt x="9" y="366"/>
                  </a:cubicBezTo>
                  <a:cubicBezTo>
                    <a:pt x="68" y="385"/>
                    <a:pt x="68" y="385"/>
                    <a:pt x="68" y="385"/>
                  </a:cubicBezTo>
                  <a:cubicBezTo>
                    <a:pt x="75" y="388"/>
                    <a:pt x="83" y="382"/>
                    <a:pt x="82" y="374"/>
                  </a:cubicBezTo>
                  <a:cubicBezTo>
                    <a:pt x="82" y="370"/>
                    <a:pt x="83" y="366"/>
                    <a:pt x="84" y="36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4" name="Google Shape;1034;p49"/>
            <p:cNvSpPr/>
            <p:nvPr/>
          </p:nvSpPr>
          <p:spPr>
            <a:xfrm>
              <a:off x="8277575" y="2932985"/>
              <a:ext cx="247414" cy="390661"/>
            </a:xfrm>
            <a:custGeom>
              <a:rect b="b" l="l" r="r" t="t"/>
              <a:pathLst>
                <a:path extrusionOk="0" h="573" w="363">
                  <a:moveTo>
                    <a:pt x="268" y="20"/>
                  </a:moveTo>
                  <a:cubicBezTo>
                    <a:pt x="261" y="23"/>
                    <a:pt x="258" y="32"/>
                    <a:pt x="263" y="38"/>
                  </a:cubicBezTo>
                  <a:cubicBezTo>
                    <a:pt x="266" y="42"/>
                    <a:pt x="268" y="45"/>
                    <a:pt x="269" y="49"/>
                  </a:cubicBezTo>
                  <a:cubicBezTo>
                    <a:pt x="272" y="59"/>
                    <a:pt x="270" y="70"/>
                    <a:pt x="265" y="79"/>
                  </a:cubicBezTo>
                  <a:cubicBezTo>
                    <a:pt x="256" y="92"/>
                    <a:pt x="242" y="102"/>
                    <a:pt x="224" y="107"/>
                  </a:cubicBezTo>
                  <a:cubicBezTo>
                    <a:pt x="207" y="113"/>
                    <a:pt x="189" y="114"/>
                    <a:pt x="174" y="108"/>
                  </a:cubicBezTo>
                  <a:cubicBezTo>
                    <a:pt x="165" y="104"/>
                    <a:pt x="157" y="96"/>
                    <a:pt x="154" y="86"/>
                  </a:cubicBezTo>
                  <a:cubicBezTo>
                    <a:pt x="153" y="83"/>
                    <a:pt x="152" y="79"/>
                    <a:pt x="152" y="75"/>
                  </a:cubicBezTo>
                  <a:cubicBezTo>
                    <a:pt x="152" y="67"/>
                    <a:pt x="145" y="60"/>
                    <a:pt x="137" y="63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0" y="82"/>
                    <a:pt x="76" y="88"/>
                    <a:pt x="78" y="94"/>
                  </a:cubicBezTo>
                  <a:cubicBezTo>
                    <a:pt x="84" y="115"/>
                    <a:pt x="87" y="137"/>
                    <a:pt x="87" y="160"/>
                  </a:cubicBezTo>
                  <a:cubicBezTo>
                    <a:pt x="87" y="233"/>
                    <a:pt x="55" y="299"/>
                    <a:pt x="5" y="345"/>
                  </a:cubicBezTo>
                  <a:cubicBezTo>
                    <a:pt x="0" y="349"/>
                    <a:pt x="0" y="356"/>
                    <a:pt x="3" y="361"/>
                  </a:cubicBezTo>
                  <a:cubicBezTo>
                    <a:pt x="63" y="443"/>
                    <a:pt x="63" y="443"/>
                    <a:pt x="63" y="443"/>
                  </a:cubicBezTo>
                  <a:cubicBezTo>
                    <a:pt x="63" y="446"/>
                    <a:pt x="63" y="449"/>
                    <a:pt x="61" y="452"/>
                  </a:cubicBezTo>
                  <a:cubicBezTo>
                    <a:pt x="55" y="456"/>
                    <a:pt x="50" y="459"/>
                    <a:pt x="43" y="457"/>
                  </a:cubicBezTo>
                  <a:cubicBezTo>
                    <a:pt x="39" y="456"/>
                    <a:pt x="35" y="453"/>
                    <a:pt x="32" y="452"/>
                  </a:cubicBezTo>
                  <a:cubicBezTo>
                    <a:pt x="20" y="447"/>
                    <a:pt x="8" y="454"/>
                    <a:pt x="7" y="467"/>
                  </a:cubicBezTo>
                  <a:cubicBezTo>
                    <a:pt x="6" y="479"/>
                    <a:pt x="12" y="493"/>
                    <a:pt x="20" y="503"/>
                  </a:cubicBezTo>
                  <a:cubicBezTo>
                    <a:pt x="27" y="513"/>
                    <a:pt x="38" y="523"/>
                    <a:pt x="50" y="526"/>
                  </a:cubicBezTo>
                  <a:cubicBezTo>
                    <a:pt x="62" y="529"/>
                    <a:pt x="73" y="520"/>
                    <a:pt x="72" y="507"/>
                  </a:cubicBezTo>
                  <a:cubicBezTo>
                    <a:pt x="72" y="503"/>
                    <a:pt x="71" y="499"/>
                    <a:pt x="70" y="495"/>
                  </a:cubicBezTo>
                  <a:cubicBezTo>
                    <a:pt x="70" y="487"/>
                    <a:pt x="75" y="484"/>
                    <a:pt x="81" y="480"/>
                  </a:cubicBezTo>
                  <a:cubicBezTo>
                    <a:pt x="84" y="478"/>
                    <a:pt x="88" y="479"/>
                    <a:pt x="90" y="481"/>
                  </a:cubicBezTo>
                  <a:cubicBezTo>
                    <a:pt x="153" y="566"/>
                    <a:pt x="153" y="566"/>
                    <a:pt x="153" y="566"/>
                  </a:cubicBezTo>
                  <a:cubicBezTo>
                    <a:pt x="156" y="572"/>
                    <a:pt x="164" y="573"/>
                    <a:pt x="169" y="569"/>
                  </a:cubicBezTo>
                  <a:cubicBezTo>
                    <a:pt x="287" y="472"/>
                    <a:pt x="363" y="324"/>
                    <a:pt x="363" y="160"/>
                  </a:cubicBezTo>
                  <a:cubicBezTo>
                    <a:pt x="363" y="107"/>
                    <a:pt x="355" y="57"/>
                    <a:pt x="341" y="9"/>
                  </a:cubicBezTo>
                  <a:cubicBezTo>
                    <a:pt x="339" y="3"/>
                    <a:pt x="333" y="0"/>
                    <a:pt x="327" y="1"/>
                  </a:cubicBezTo>
                  <a:lnTo>
                    <a:pt x="268" y="2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5" name="Google Shape;1035;p49"/>
            <p:cNvSpPr/>
            <p:nvPr/>
          </p:nvSpPr>
          <p:spPr>
            <a:xfrm>
              <a:off x="8166284" y="2682313"/>
              <a:ext cx="336357" cy="315595"/>
            </a:xfrm>
            <a:custGeom>
              <a:rect b="b" l="l" r="r" t="t"/>
              <a:pathLst>
                <a:path extrusionOk="0" h="463" w="493">
                  <a:moveTo>
                    <a:pt x="27" y="81"/>
                  </a:moveTo>
                  <a:cubicBezTo>
                    <a:pt x="37" y="81"/>
                    <a:pt x="47" y="86"/>
                    <a:pt x="54" y="94"/>
                  </a:cubicBezTo>
                  <a:cubicBezTo>
                    <a:pt x="64" y="106"/>
                    <a:pt x="69" y="123"/>
                    <a:pt x="69" y="141"/>
                  </a:cubicBezTo>
                  <a:cubicBezTo>
                    <a:pt x="69" y="160"/>
                    <a:pt x="64" y="177"/>
                    <a:pt x="54" y="189"/>
                  </a:cubicBezTo>
                  <a:cubicBezTo>
                    <a:pt x="47" y="197"/>
                    <a:pt x="37" y="202"/>
                    <a:pt x="27" y="202"/>
                  </a:cubicBezTo>
                  <a:cubicBezTo>
                    <a:pt x="23" y="202"/>
                    <a:pt x="19" y="201"/>
                    <a:pt x="15" y="200"/>
                  </a:cubicBezTo>
                  <a:cubicBezTo>
                    <a:pt x="8" y="197"/>
                    <a:pt x="0" y="202"/>
                    <a:pt x="0" y="210"/>
                  </a:cubicBezTo>
                  <a:cubicBezTo>
                    <a:pt x="0" y="265"/>
                    <a:pt x="0" y="265"/>
                    <a:pt x="0" y="265"/>
                  </a:cubicBezTo>
                  <a:cubicBezTo>
                    <a:pt x="0" y="271"/>
                    <a:pt x="5" y="276"/>
                    <a:pt x="11" y="276"/>
                  </a:cubicBezTo>
                  <a:cubicBezTo>
                    <a:pt x="107" y="281"/>
                    <a:pt x="189" y="340"/>
                    <a:pt x="227" y="423"/>
                  </a:cubicBezTo>
                  <a:cubicBezTo>
                    <a:pt x="230" y="429"/>
                    <a:pt x="236" y="432"/>
                    <a:pt x="241" y="430"/>
                  </a:cubicBezTo>
                  <a:cubicBezTo>
                    <a:pt x="338" y="398"/>
                    <a:pt x="338" y="398"/>
                    <a:pt x="338" y="398"/>
                  </a:cubicBezTo>
                  <a:cubicBezTo>
                    <a:pt x="341" y="399"/>
                    <a:pt x="344" y="400"/>
                    <a:pt x="346" y="403"/>
                  </a:cubicBezTo>
                  <a:cubicBezTo>
                    <a:pt x="348" y="410"/>
                    <a:pt x="350" y="416"/>
                    <a:pt x="345" y="422"/>
                  </a:cubicBezTo>
                  <a:cubicBezTo>
                    <a:pt x="343" y="425"/>
                    <a:pt x="339" y="428"/>
                    <a:pt x="337" y="431"/>
                  </a:cubicBezTo>
                  <a:cubicBezTo>
                    <a:pt x="329" y="441"/>
                    <a:pt x="332" y="454"/>
                    <a:pt x="344" y="459"/>
                  </a:cubicBezTo>
                  <a:cubicBezTo>
                    <a:pt x="355" y="463"/>
                    <a:pt x="369" y="462"/>
                    <a:pt x="382" y="458"/>
                  </a:cubicBezTo>
                  <a:cubicBezTo>
                    <a:pt x="394" y="454"/>
                    <a:pt x="406" y="447"/>
                    <a:pt x="413" y="436"/>
                  </a:cubicBezTo>
                  <a:cubicBezTo>
                    <a:pt x="420" y="426"/>
                    <a:pt x="414" y="413"/>
                    <a:pt x="402" y="410"/>
                  </a:cubicBezTo>
                  <a:cubicBezTo>
                    <a:pt x="398" y="409"/>
                    <a:pt x="394" y="408"/>
                    <a:pt x="390" y="407"/>
                  </a:cubicBezTo>
                  <a:cubicBezTo>
                    <a:pt x="383" y="405"/>
                    <a:pt x="380" y="399"/>
                    <a:pt x="379" y="393"/>
                  </a:cubicBezTo>
                  <a:cubicBezTo>
                    <a:pt x="378" y="389"/>
                    <a:pt x="380" y="386"/>
                    <a:pt x="382" y="384"/>
                  </a:cubicBezTo>
                  <a:cubicBezTo>
                    <a:pt x="483" y="351"/>
                    <a:pt x="483" y="351"/>
                    <a:pt x="483" y="351"/>
                  </a:cubicBezTo>
                  <a:cubicBezTo>
                    <a:pt x="489" y="349"/>
                    <a:pt x="493" y="342"/>
                    <a:pt x="490" y="336"/>
                  </a:cubicBezTo>
                  <a:cubicBezTo>
                    <a:pt x="415" y="143"/>
                    <a:pt x="230" y="5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8" y="86"/>
                    <a:pt x="15" y="83"/>
                  </a:cubicBezTo>
                  <a:cubicBezTo>
                    <a:pt x="19" y="82"/>
                    <a:pt x="23" y="81"/>
                    <a:pt x="27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6" name="Google Shape;1036;p49"/>
            <p:cNvSpPr/>
            <p:nvPr/>
          </p:nvSpPr>
          <p:spPr>
            <a:xfrm>
              <a:off x="7965147" y="3183207"/>
              <a:ext cx="408594" cy="218887"/>
            </a:xfrm>
            <a:custGeom>
              <a:rect b="b" l="l" r="r" t="t"/>
              <a:pathLst>
                <a:path extrusionOk="0" h="321" w="599">
                  <a:moveTo>
                    <a:pt x="532" y="171"/>
                  </a:moveTo>
                  <a:cubicBezTo>
                    <a:pt x="524" y="177"/>
                    <a:pt x="513" y="179"/>
                    <a:pt x="503" y="176"/>
                  </a:cubicBezTo>
                  <a:cubicBezTo>
                    <a:pt x="488" y="172"/>
                    <a:pt x="474" y="162"/>
                    <a:pt x="463" y="147"/>
                  </a:cubicBezTo>
                  <a:cubicBezTo>
                    <a:pt x="452" y="132"/>
                    <a:pt x="446" y="115"/>
                    <a:pt x="447" y="99"/>
                  </a:cubicBezTo>
                  <a:cubicBezTo>
                    <a:pt x="448" y="89"/>
                    <a:pt x="453" y="79"/>
                    <a:pt x="461" y="73"/>
                  </a:cubicBezTo>
                  <a:cubicBezTo>
                    <a:pt x="464" y="71"/>
                    <a:pt x="468" y="69"/>
                    <a:pt x="472" y="68"/>
                  </a:cubicBezTo>
                  <a:cubicBezTo>
                    <a:pt x="479" y="66"/>
                    <a:pt x="483" y="57"/>
                    <a:pt x="478" y="50"/>
                  </a:cubicBezTo>
                  <a:cubicBezTo>
                    <a:pt x="446" y="6"/>
                    <a:pt x="446" y="6"/>
                    <a:pt x="446" y="6"/>
                  </a:cubicBezTo>
                  <a:cubicBezTo>
                    <a:pt x="442" y="1"/>
                    <a:pt x="436" y="0"/>
                    <a:pt x="431" y="3"/>
                  </a:cubicBezTo>
                  <a:cubicBezTo>
                    <a:pt x="391" y="29"/>
                    <a:pt x="344" y="44"/>
                    <a:pt x="293" y="44"/>
                  </a:cubicBezTo>
                  <a:cubicBezTo>
                    <a:pt x="248" y="44"/>
                    <a:pt x="205" y="32"/>
                    <a:pt x="168" y="11"/>
                  </a:cubicBezTo>
                  <a:cubicBezTo>
                    <a:pt x="163" y="8"/>
                    <a:pt x="157" y="10"/>
                    <a:pt x="154" y="15"/>
                  </a:cubicBezTo>
                  <a:cubicBezTo>
                    <a:pt x="94" y="97"/>
                    <a:pt x="94" y="97"/>
                    <a:pt x="94" y="97"/>
                  </a:cubicBezTo>
                  <a:cubicBezTo>
                    <a:pt x="91" y="98"/>
                    <a:pt x="88" y="99"/>
                    <a:pt x="85" y="97"/>
                  </a:cubicBezTo>
                  <a:cubicBezTo>
                    <a:pt x="79" y="93"/>
                    <a:pt x="74" y="90"/>
                    <a:pt x="74" y="82"/>
                  </a:cubicBezTo>
                  <a:cubicBezTo>
                    <a:pt x="74" y="78"/>
                    <a:pt x="75" y="74"/>
                    <a:pt x="76" y="70"/>
                  </a:cubicBezTo>
                  <a:cubicBezTo>
                    <a:pt x="77" y="57"/>
                    <a:pt x="66" y="48"/>
                    <a:pt x="54" y="51"/>
                  </a:cubicBezTo>
                  <a:cubicBezTo>
                    <a:pt x="42" y="54"/>
                    <a:pt x="31" y="64"/>
                    <a:pt x="24" y="74"/>
                  </a:cubicBezTo>
                  <a:cubicBezTo>
                    <a:pt x="16" y="85"/>
                    <a:pt x="10" y="98"/>
                    <a:pt x="11" y="110"/>
                  </a:cubicBezTo>
                  <a:cubicBezTo>
                    <a:pt x="12" y="123"/>
                    <a:pt x="24" y="130"/>
                    <a:pt x="35" y="125"/>
                  </a:cubicBezTo>
                  <a:cubicBezTo>
                    <a:pt x="39" y="124"/>
                    <a:pt x="43" y="121"/>
                    <a:pt x="47" y="120"/>
                  </a:cubicBezTo>
                  <a:cubicBezTo>
                    <a:pt x="54" y="118"/>
                    <a:pt x="59" y="121"/>
                    <a:pt x="64" y="125"/>
                  </a:cubicBezTo>
                  <a:cubicBezTo>
                    <a:pt x="67" y="128"/>
                    <a:pt x="67" y="131"/>
                    <a:pt x="67" y="135"/>
                  </a:cubicBezTo>
                  <a:cubicBezTo>
                    <a:pt x="4" y="220"/>
                    <a:pt x="4" y="220"/>
                    <a:pt x="4" y="220"/>
                  </a:cubicBezTo>
                  <a:cubicBezTo>
                    <a:pt x="0" y="226"/>
                    <a:pt x="2" y="233"/>
                    <a:pt x="7" y="237"/>
                  </a:cubicBezTo>
                  <a:cubicBezTo>
                    <a:pt x="90" y="290"/>
                    <a:pt x="188" y="321"/>
                    <a:pt x="293" y="321"/>
                  </a:cubicBezTo>
                  <a:cubicBezTo>
                    <a:pt x="404" y="321"/>
                    <a:pt x="507" y="286"/>
                    <a:pt x="593" y="227"/>
                  </a:cubicBezTo>
                  <a:cubicBezTo>
                    <a:pt x="598" y="224"/>
                    <a:pt x="599" y="216"/>
                    <a:pt x="595" y="211"/>
                  </a:cubicBezTo>
                  <a:cubicBezTo>
                    <a:pt x="559" y="162"/>
                    <a:pt x="559" y="162"/>
                    <a:pt x="559" y="162"/>
                  </a:cubicBezTo>
                  <a:cubicBezTo>
                    <a:pt x="555" y="155"/>
                    <a:pt x="545" y="156"/>
                    <a:pt x="541" y="162"/>
                  </a:cubicBezTo>
                  <a:cubicBezTo>
                    <a:pt x="538" y="166"/>
                    <a:pt x="535" y="169"/>
                    <a:pt x="532" y="1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7" name="Google Shape;1037;p49"/>
          <p:cNvGrpSpPr/>
          <p:nvPr/>
        </p:nvGrpSpPr>
        <p:grpSpPr>
          <a:xfrm>
            <a:off x="6265657" y="1550125"/>
            <a:ext cx="446293" cy="446006"/>
            <a:chOff x="8841135" y="2681940"/>
            <a:chExt cx="720990" cy="720527"/>
          </a:xfrm>
        </p:grpSpPr>
        <p:sp>
          <p:nvSpPr>
            <p:cNvPr id="1038" name="Google Shape;1038;p49"/>
            <p:cNvSpPr/>
            <p:nvPr/>
          </p:nvSpPr>
          <p:spPr>
            <a:xfrm>
              <a:off x="8841135" y="2874744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31" y="453"/>
                  </a:moveTo>
                  <a:cubicBezTo>
                    <a:pt x="126" y="444"/>
                    <a:pt x="125" y="433"/>
                    <a:pt x="128" y="423"/>
                  </a:cubicBezTo>
                  <a:cubicBezTo>
                    <a:pt x="134" y="408"/>
                    <a:pt x="146" y="395"/>
                    <a:pt x="162" y="385"/>
                  </a:cubicBezTo>
                  <a:cubicBezTo>
                    <a:pt x="178" y="375"/>
                    <a:pt x="195" y="371"/>
                    <a:pt x="211" y="374"/>
                  </a:cubicBezTo>
                  <a:cubicBezTo>
                    <a:pt x="222" y="375"/>
                    <a:pt x="231" y="382"/>
                    <a:pt x="236" y="390"/>
                  </a:cubicBezTo>
                  <a:cubicBezTo>
                    <a:pt x="238" y="394"/>
                    <a:pt x="240" y="399"/>
                    <a:pt x="240" y="403"/>
                  </a:cubicBezTo>
                  <a:cubicBezTo>
                    <a:pt x="241" y="410"/>
                    <a:pt x="249" y="415"/>
                    <a:pt x="256" y="41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11" y="378"/>
                    <a:pt x="312" y="372"/>
                    <a:pt x="310" y="367"/>
                  </a:cubicBezTo>
                  <a:cubicBezTo>
                    <a:pt x="291" y="333"/>
                    <a:pt x="280" y="293"/>
                    <a:pt x="280" y="251"/>
                  </a:cubicBezTo>
                  <a:cubicBezTo>
                    <a:pt x="279" y="214"/>
                    <a:pt x="287" y="179"/>
                    <a:pt x="300" y="148"/>
                  </a:cubicBezTo>
                  <a:cubicBezTo>
                    <a:pt x="302" y="143"/>
                    <a:pt x="301" y="137"/>
                    <a:pt x="296" y="135"/>
                  </a:cubicBezTo>
                  <a:cubicBezTo>
                    <a:pt x="208" y="85"/>
                    <a:pt x="208" y="85"/>
                    <a:pt x="208" y="85"/>
                  </a:cubicBezTo>
                  <a:cubicBezTo>
                    <a:pt x="206" y="84"/>
                    <a:pt x="204" y="82"/>
                    <a:pt x="204" y="80"/>
                  </a:cubicBezTo>
                  <a:cubicBezTo>
                    <a:pt x="203" y="78"/>
                    <a:pt x="203" y="76"/>
                    <a:pt x="204" y="75"/>
                  </a:cubicBezTo>
                  <a:cubicBezTo>
                    <a:pt x="207" y="69"/>
                    <a:pt x="210" y="63"/>
                    <a:pt x="218" y="62"/>
                  </a:cubicBezTo>
                  <a:cubicBezTo>
                    <a:pt x="222" y="62"/>
                    <a:pt x="226" y="62"/>
                    <a:pt x="230" y="62"/>
                  </a:cubicBezTo>
                  <a:cubicBezTo>
                    <a:pt x="243" y="62"/>
                    <a:pt x="251" y="50"/>
                    <a:pt x="246" y="38"/>
                  </a:cubicBezTo>
                  <a:cubicBezTo>
                    <a:pt x="242" y="26"/>
                    <a:pt x="231" y="17"/>
                    <a:pt x="220" y="11"/>
                  </a:cubicBezTo>
                  <a:cubicBezTo>
                    <a:pt x="209" y="4"/>
                    <a:pt x="195" y="0"/>
                    <a:pt x="182" y="2"/>
                  </a:cubicBezTo>
                  <a:cubicBezTo>
                    <a:pt x="170" y="4"/>
                    <a:pt x="164" y="17"/>
                    <a:pt x="170" y="28"/>
                  </a:cubicBezTo>
                  <a:cubicBezTo>
                    <a:pt x="172" y="32"/>
                    <a:pt x="175" y="35"/>
                    <a:pt x="177" y="39"/>
                  </a:cubicBezTo>
                  <a:cubicBezTo>
                    <a:pt x="180" y="46"/>
                    <a:pt x="177" y="52"/>
                    <a:pt x="173" y="57"/>
                  </a:cubicBezTo>
                  <a:cubicBezTo>
                    <a:pt x="172" y="59"/>
                    <a:pt x="171" y="60"/>
                    <a:pt x="169" y="60"/>
                  </a:cubicBezTo>
                  <a:cubicBezTo>
                    <a:pt x="167" y="61"/>
                    <a:pt x="164" y="61"/>
                    <a:pt x="162" y="59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5" y="5"/>
                    <a:pt x="58" y="7"/>
                    <a:pt x="56" y="12"/>
                  </a:cubicBezTo>
                  <a:cubicBezTo>
                    <a:pt x="20" y="85"/>
                    <a:pt x="0" y="167"/>
                    <a:pt x="1" y="254"/>
                  </a:cubicBezTo>
                  <a:cubicBezTo>
                    <a:pt x="2" y="347"/>
                    <a:pt x="26" y="434"/>
                    <a:pt x="69" y="509"/>
                  </a:cubicBezTo>
                  <a:cubicBezTo>
                    <a:pt x="72" y="514"/>
                    <a:pt x="78" y="516"/>
                    <a:pt x="83" y="513"/>
                  </a:cubicBezTo>
                  <a:cubicBezTo>
                    <a:pt x="139" y="480"/>
                    <a:pt x="139" y="480"/>
                    <a:pt x="139" y="480"/>
                  </a:cubicBezTo>
                  <a:cubicBezTo>
                    <a:pt x="146" y="476"/>
                    <a:pt x="146" y="467"/>
                    <a:pt x="140" y="463"/>
                  </a:cubicBezTo>
                  <a:cubicBezTo>
                    <a:pt x="136" y="460"/>
                    <a:pt x="133" y="457"/>
                    <a:pt x="131" y="45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9" name="Google Shape;1039;p49"/>
            <p:cNvSpPr/>
            <p:nvPr/>
          </p:nvSpPr>
          <p:spPr>
            <a:xfrm>
              <a:off x="8899694" y="3138374"/>
              <a:ext cx="304599" cy="264093"/>
            </a:xfrm>
            <a:custGeom>
              <a:rect b="b" l="l" r="r" t="t"/>
              <a:pathLst>
                <a:path extrusionOk="0" h="391" w="451">
                  <a:moveTo>
                    <a:pt x="423" y="309"/>
                  </a:moveTo>
                  <a:cubicBezTo>
                    <a:pt x="413" y="309"/>
                    <a:pt x="403" y="305"/>
                    <a:pt x="396" y="297"/>
                  </a:cubicBezTo>
                  <a:cubicBezTo>
                    <a:pt x="385" y="285"/>
                    <a:pt x="380" y="268"/>
                    <a:pt x="380" y="249"/>
                  </a:cubicBezTo>
                  <a:cubicBezTo>
                    <a:pt x="379" y="230"/>
                    <a:pt x="385" y="213"/>
                    <a:pt x="394" y="201"/>
                  </a:cubicBezTo>
                  <a:cubicBezTo>
                    <a:pt x="401" y="192"/>
                    <a:pt x="411" y="187"/>
                    <a:pt x="421" y="187"/>
                  </a:cubicBezTo>
                  <a:cubicBezTo>
                    <a:pt x="426" y="187"/>
                    <a:pt x="431" y="188"/>
                    <a:pt x="435" y="190"/>
                  </a:cubicBezTo>
                  <a:cubicBezTo>
                    <a:pt x="442" y="193"/>
                    <a:pt x="449" y="188"/>
                    <a:pt x="449" y="180"/>
                  </a:cubicBezTo>
                  <a:cubicBezTo>
                    <a:pt x="448" y="122"/>
                    <a:pt x="448" y="122"/>
                    <a:pt x="448" y="122"/>
                  </a:cubicBezTo>
                  <a:cubicBezTo>
                    <a:pt x="448" y="117"/>
                    <a:pt x="444" y="112"/>
                    <a:pt x="438" y="112"/>
                  </a:cubicBezTo>
                  <a:cubicBezTo>
                    <a:pt x="359" y="109"/>
                    <a:pt x="288" y="70"/>
                    <a:pt x="243" y="10"/>
                  </a:cubicBezTo>
                  <a:cubicBezTo>
                    <a:pt x="240" y="6"/>
                    <a:pt x="234" y="5"/>
                    <a:pt x="230" y="7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1" y="60"/>
                    <a:pt x="139" y="61"/>
                    <a:pt x="136" y="60"/>
                  </a:cubicBezTo>
                  <a:cubicBezTo>
                    <a:pt x="134" y="59"/>
                    <a:pt x="133" y="59"/>
                    <a:pt x="132" y="57"/>
                  </a:cubicBezTo>
                  <a:cubicBezTo>
                    <a:pt x="128" y="51"/>
                    <a:pt x="125" y="46"/>
                    <a:pt x="128" y="39"/>
                  </a:cubicBezTo>
                  <a:cubicBezTo>
                    <a:pt x="130" y="35"/>
                    <a:pt x="133" y="32"/>
                    <a:pt x="135" y="28"/>
                  </a:cubicBezTo>
                  <a:cubicBezTo>
                    <a:pt x="140" y="17"/>
                    <a:pt x="134" y="4"/>
                    <a:pt x="122" y="2"/>
                  </a:cubicBezTo>
                  <a:cubicBezTo>
                    <a:pt x="109" y="0"/>
                    <a:pt x="95" y="4"/>
                    <a:pt x="84" y="11"/>
                  </a:cubicBezTo>
                  <a:cubicBezTo>
                    <a:pt x="73" y="18"/>
                    <a:pt x="63" y="27"/>
                    <a:pt x="58" y="39"/>
                  </a:cubicBezTo>
                  <a:cubicBezTo>
                    <a:pt x="54" y="52"/>
                    <a:pt x="62" y="63"/>
                    <a:pt x="75" y="63"/>
                  </a:cubicBezTo>
                  <a:cubicBezTo>
                    <a:pt x="79" y="63"/>
                    <a:pt x="83" y="63"/>
                    <a:pt x="88" y="63"/>
                  </a:cubicBezTo>
                  <a:cubicBezTo>
                    <a:pt x="95" y="64"/>
                    <a:pt x="98" y="69"/>
                    <a:pt x="102" y="75"/>
                  </a:cubicBezTo>
                  <a:cubicBezTo>
                    <a:pt x="103" y="77"/>
                    <a:pt x="103" y="78"/>
                    <a:pt x="102" y="80"/>
                  </a:cubicBezTo>
                  <a:cubicBezTo>
                    <a:pt x="102" y="82"/>
                    <a:pt x="100" y="84"/>
                    <a:pt x="98" y="86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2" y="143"/>
                    <a:pt x="0" y="149"/>
                    <a:pt x="4" y="154"/>
                  </a:cubicBezTo>
                  <a:cubicBezTo>
                    <a:pt x="98" y="296"/>
                    <a:pt x="259" y="389"/>
                    <a:pt x="441" y="391"/>
                  </a:cubicBezTo>
                  <a:cubicBezTo>
                    <a:pt x="447" y="391"/>
                    <a:pt x="451" y="387"/>
                    <a:pt x="451" y="381"/>
                  </a:cubicBezTo>
                  <a:cubicBezTo>
                    <a:pt x="450" y="316"/>
                    <a:pt x="450" y="316"/>
                    <a:pt x="450" y="316"/>
                  </a:cubicBezTo>
                  <a:cubicBezTo>
                    <a:pt x="450" y="308"/>
                    <a:pt x="443" y="304"/>
                    <a:pt x="436" y="307"/>
                  </a:cubicBezTo>
                  <a:cubicBezTo>
                    <a:pt x="432" y="308"/>
                    <a:pt x="427" y="309"/>
                    <a:pt x="423" y="30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0" name="Google Shape;1040;p49"/>
            <p:cNvSpPr/>
            <p:nvPr/>
          </p:nvSpPr>
          <p:spPr>
            <a:xfrm>
              <a:off x="8889742" y="2681940"/>
              <a:ext cx="344871" cy="273814"/>
            </a:xfrm>
            <a:custGeom>
              <a:rect b="b" l="l" r="r" t="t"/>
              <a:pathLst>
                <a:path extrusionOk="0" h="405" w="511">
                  <a:moveTo>
                    <a:pt x="83" y="286"/>
                  </a:moveTo>
                  <a:cubicBezTo>
                    <a:pt x="88" y="277"/>
                    <a:pt x="97" y="271"/>
                    <a:pt x="108" y="269"/>
                  </a:cubicBezTo>
                  <a:cubicBezTo>
                    <a:pt x="123" y="266"/>
                    <a:pt x="141" y="270"/>
                    <a:pt x="157" y="279"/>
                  </a:cubicBezTo>
                  <a:cubicBezTo>
                    <a:pt x="174" y="288"/>
                    <a:pt x="186" y="301"/>
                    <a:pt x="191" y="316"/>
                  </a:cubicBezTo>
                  <a:cubicBezTo>
                    <a:pt x="195" y="326"/>
                    <a:pt x="195" y="337"/>
                    <a:pt x="189" y="346"/>
                  </a:cubicBezTo>
                  <a:cubicBezTo>
                    <a:pt x="187" y="350"/>
                    <a:pt x="184" y="354"/>
                    <a:pt x="181" y="356"/>
                  </a:cubicBezTo>
                  <a:cubicBezTo>
                    <a:pt x="175" y="361"/>
                    <a:pt x="175" y="370"/>
                    <a:pt x="182" y="373"/>
                  </a:cubicBezTo>
                  <a:cubicBezTo>
                    <a:pt x="233" y="402"/>
                    <a:pt x="233" y="402"/>
                    <a:pt x="233" y="402"/>
                  </a:cubicBezTo>
                  <a:cubicBezTo>
                    <a:pt x="237" y="405"/>
                    <a:pt x="243" y="403"/>
                    <a:pt x="246" y="398"/>
                  </a:cubicBezTo>
                  <a:cubicBezTo>
                    <a:pt x="286" y="335"/>
                    <a:pt x="353" y="290"/>
                    <a:pt x="432" y="280"/>
                  </a:cubicBezTo>
                  <a:cubicBezTo>
                    <a:pt x="437" y="280"/>
                    <a:pt x="441" y="275"/>
                    <a:pt x="441" y="270"/>
                  </a:cubicBezTo>
                  <a:cubicBezTo>
                    <a:pt x="440" y="170"/>
                    <a:pt x="440" y="170"/>
                    <a:pt x="440" y="170"/>
                  </a:cubicBezTo>
                  <a:cubicBezTo>
                    <a:pt x="440" y="167"/>
                    <a:pt x="441" y="164"/>
                    <a:pt x="442" y="163"/>
                  </a:cubicBezTo>
                  <a:cubicBezTo>
                    <a:pt x="444" y="161"/>
                    <a:pt x="445" y="161"/>
                    <a:pt x="447" y="160"/>
                  </a:cubicBezTo>
                  <a:cubicBezTo>
                    <a:pt x="454" y="160"/>
                    <a:pt x="460" y="160"/>
                    <a:pt x="465" y="166"/>
                  </a:cubicBezTo>
                  <a:cubicBezTo>
                    <a:pt x="467" y="170"/>
                    <a:pt x="469" y="174"/>
                    <a:pt x="471" y="177"/>
                  </a:cubicBezTo>
                  <a:cubicBezTo>
                    <a:pt x="478" y="188"/>
                    <a:pt x="492" y="189"/>
                    <a:pt x="500" y="179"/>
                  </a:cubicBezTo>
                  <a:cubicBezTo>
                    <a:pt x="508" y="169"/>
                    <a:pt x="511" y="155"/>
                    <a:pt x="510" y="142"/>
                  </a:cubicBezTo>
                  <a:cubicBezTo>
                    <a:pt x="511" y="129"/>
                    <a:pt x="507" y="115"/>
                    <a:pt x="499" y="106"/>
                  </a:cubicBezTo>
                  <a:cubicBezTo>
                    <a:pt x="491" y="96"/>
                    <a:pt x="477" y="97"/>
                    <a:pt x="470" y="108"/>
                  </a:cubicBezTo>
                  <a:cubicBezTo>
                    <a:pt x="468" y="112"/>
                    <a:pt x="466" y="116"/>
                    <a:pt x="464" y="119"/>
                  </a:cubicBezTo>
                  <a:cubicBezTo>
                    <a:pt x="460" y="125"/>
                    <a:pt x="453" y="125"/>
                    <a:pt x="447" y="125"/>
                  </a:cubicBezTo>
                  <a:cubicBezTo>
                    <a:pt x="445" y="125"/>
                    <a:pt x="443" y="124"/>
                    <a:pt x="442" y="123"/>
                  </a:cubicBezTo>
                  <a:cubicBezTo>
                    <a:pt x="440" y="121"/>
                    <a:pt x="439" y="119"/>
                    <a:pt x="439" y="116"/>
                  </a:cubicBezTo>
                  <a:cubicBezTo>
                    <a:pt x="438" y="11"/>
                    <a:pt x="438" y="11"/>
                    <a:pt x="438" y="11"/>
                  </a:cubicBezTo>
                  <a:cubicBezTo>
                    <a:pt x="438" y="5"/>
                    <a:pt x="433" y="0"/>
                    <a:pt x="427" y="1"/>
                  </a:cubicBezTo>
                  <a:cubicBezTo>
                    <a:pt x="246" y="12"/>
                    <a:pt x="91" y="114"/>
                    <a:pt x="3" y="261"/>
                  </a:cubicBezTo>
                  <a:cubicBezTo>
                    <a:pt x="0" y="266"/>
                    <a:pt x="2" y="272"/>
                    <a:pt x="7" y="275"/>
                  </a:cubicBezTo>
                  <a:cubicBezTo>
                    <a:pt x="64" y="307"/>
                    <a:pt x="64" y="307"/>
                    <a:pt x="64" y="307"/>
                  </a:cubicBezTo>
                  <a:cubicBezTo>
                    <a:pt x="70" y="311"/>
                    <a:pt x="78" y="306"/>
                    <a:pt x="79" y="299"/>
                  </a:cubicBezTo>
                  <a:cubicBezTo>
                    <a:pt x="79" y="295"/>
                    <a:pt x="81" y="290"/>
                    <a:pt x="83" y="2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1" name="Google Shape;1041;p49"/>
            <p:cNvSpPr/>
            <p:nvPr/>
          </p:nvSpPr>
          <p:spPr>
            <a:xfrm>
              <a:off x="9198969" y="2681940"/>
              <a:ext cx="304599" cy="264325"/>
            </a:xfrm>
            <a:custGeom>
              <a:rect b="b" l="l" r="r" t="t"/>
              <a:pathLst>
                <a:path extrusionOk="0" h="391" w="451">
                  <a:moveTo>
                    <a:pt x="28" y="81"/>
                  </a:moveTo>
                  <a:cubicBezTo>
                    <a:pt x="38" y="81"/>
                    <a:pt x="48" y="86"/>
                    <a:pt x="55" y="94"/>
                  </a:cubicBezTo>
                  <a:cubicBezTo>
                    <a:pt x="66" y="106"/>
                    <a:pt x="71" y="123"/>
                    <a:pt x="71" y="142"/>
                  </a:cubicBezTo>
                  <a:cubicBezTo>
                    <a:pt x="72" y="161"/>
                    <a:pt x="66" y="178"/>
                    <a:pt x="57" y="190"/>
                  </a:cubicBezTo>
                  <a:cubicBezTo>
                    <a:pt x="50" y="198"/>
                    <a:pt x="40" y="203"/>
                    <a:pt x="30" y="203"/>
                  </a:cubicBezTo>
                  <a:cubicBezTo>
                    <a:pt x="25" y="204"/>
                    <a:pt x="20" y="203"/>
                    <a:pt x="16" y="201"/>
                  </a:cubicBezTo>
                  <a:cubicBezTo>
                    <a:pt x="9" y="198"/>
                    <a:pt x="2" y="203"/>
                    <a:pt x="2" y="210"/>
                  </a:cubicBezTo>
                  <a:cubicBezTo>
                    <a:pt x="3" y="269"/>
                    <a:pt x="3" y="269"/>
                    <a:pt x="3" y="269"/>
                  </a:cubicBezTo>
                  <a:cubicBezTo>
                    <a:pt x="3" y="274"/>
                    <a:pt x="7" y="279"/>
                    <a:pt x="13" y="279"/>
                  </a:cubicBezTo>
                  <a:cubicBezTo>
                    <a:pt x="92" y="281"/>
                    <a:pt x="163" y="321"/>
                    <a:pt x="208" y="381"/>
                  </a:cubicBezTo>
                  <a:cubicBezTo>
                    <a:pt x="211" y="385"/>
                    <a:pt x="217" y="386"/>
                    <a:pt x="221" y="383"/>
                  </a:cubicBezTo>
                  <a:cubicBezTo>
                    <a:pt x="308" y="332"/>
                    <a:pt x="308" y="332"/>
                    <a:pt x="308" y="332"/>
                  </a:cubicBezTo>
                  <a:cubicBezTo>
                    <a:pt x="310" y="331"/>
                    <a:pt x="312" y="330"/>
                    <a:pt x="315" y="331"/>
                  </a:cubicBezTo>
                  <a:cubicBezTo>
                    <a:pt x="316" y="331"/>
                    <a:pt x="318" y="332"/>
                    <a:pt x="319" y="334"/>
                  </a:cubicBezTo>
                  <a:cubicBezTo>
                    <a:pt x="323" y="339"/>
                    <a:pt x="326" y="345"/>
                    <a:pt x="323" y="352"/>
                  </a:cubicBezTo>
                  <a:cubicBezTo>
                    <a:pt x="321" y="356"/>
                    <a:pt x="318" y="359"/>
                    <a:pt x="316" y="363"/>
                  </a:cubicBezTo>
                  <a:cubicBezTo>
                    <a:pt x="311" y="374"/>
                    <a:pt x="317" y="387"/>
                    <a:pt x="329" y="389"/>
                  </a:cubicBezTo>
                  <a:cubicBezTo>
                    <a:pt x="342" y="391"/>
                    <a:pt x="356" y="386"/>
                    <a:pt x="367" y="379"/>
                  </a:cubicBezTo>
                  <a:cubicBezTo>
                    <a:pt x="378" y="373"/>
                    <a:pt x="388" y="363"/>
                    <a:pt x="393" y="351"/>
                  </a:cubicBezTo>
                  <a:cubicBezTo>
                    <a:pt x="397" y="339"/>
                    <a:pt x="389" y="328"/>
                    <a:pt x="376" y="328"/>
                  </a:cubicBezTo>
                  <a:cubicBezTo>
                    <a:pt x="372" y="327"/>
                    <a:pt x="368" y="328"/>
                    <a:pt x="363" y="328"/>
                  </a:cubicBezTo>
                  <a:cubicBezTo>
                    <a:pt x="356" y="327"/>
                    <a:pt x="353" y="322"/>
                    <a:pt x="349" y="316"/>
                  </a:cubicBezTo>
                  <a:cubicBezTo>
                    <a:pt x="348" y="314"/>
                    <a:pt x="348" y="312"/>
                    <a:pt x="349" y="311"/>
                  </a:cubicBezTo>
                  <a:cubicBezTo>
                    <a:pt x="349" y="308"/>
                    <a:pt x="351" y="306"/>
                    <a:pt x="353" y="305"/>
                  </a:cubicBezTo>
                  <a:cubicBezTo>
                    <a:pt x="444" y="251"/>
                    <a:pt x="444" y="251"/>
                    <a:pt x="444" y="251"/>
                  </a:cubicBezTo>
                  <a:cubicBezTo>
                    <a:pt x="449" y="248"/>
                    <a:pt x="451" y="241"/>
                    <a:pt x="447" y="237"/>
                  </a:cubicBezTo>
                  <a:cubicBezTo>
                    <a:pt x="353" y="95"/>
                    <a:pt x="192" y="2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83"/>
                    <a:pt x="8" y="87"/>
                    <a:pt x="15" y="84"/>
                  </a:cubicBezTo>
                  <a:cubicBezTo>
                    <a:pt x="19" y="82"/>
                    <a:pt x="24" y="81"/>
                    <a:pt x="28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2" name="Google Shape;1042;p49"/>
            <p:cNvSpPr/>
            <p:nvPr/>
          </p:nvSpPr>
          <p:spPr>
            <a:xfrm>
              <a:off x="9351499" y="2861088"/>
              <a:ext cx="210627" cy="348807"/>
            </a:xfrm>
            <a:custGeom>
              <a:rect b="b" l="l" r="r" t="t"/>
              <a:pathLst>
                <a:path extrusionOk="0" h="516" w="312">
                  <a:moveTo>
                    <a:pt x="181" y="63"/>
                  </a:moveTo>
                  <a:cubicBezTo>
                    <a:pt x="186" y="72"/>
                    <a:pt x="187" y="83"/>
                    <a:pt x="184" y="93"/>
                  </a:cubicBezTo>
                  <a:cubicBezTo>
                    <a:pt x="178" y="108"/>
                    <a:pt x="166" y="121"/>
                    <a:pt x="150" y="130"/>
                  </a:cubicBezTo>
                  <a:cubicBezTo>
                    <a:pt x="134" y="140"/>
                    <a:pt x="117" y="144"/>
                    <a:pt x="101" y="142"/>
                  </a:cubicBezTo>
                  <a:cubicBezTo>
                    <a:pt x="90" y="140"/>
                    <a:pt x="81" y="134"/>
                    <a:pt x="76" y="125"/>
                  </a:cubicBezTo>
                  <a:cubicBezTo>
                    <a:pt x="74" y="121"/>
                    <a:pt x="72" y="117"/>
                    <a:pt x="72" y="113"/>
                  </a:cubicBezTo>
                  <a:cubicBezTo>
                    <a:pt x="71" y="105"/>
                    <a:pt x="63" y="101"/>
                    <a:pt x="56" y="105"/>
                  </a:cubicBezTo>
                  <a:cubicBezTo>
                    <a:pt x="6" y="135"/>
                    <a:pt x="6" y="135"/>
                    <a:pt x="6" y="135"/>
                  </a:cubicBezTo>
                  <a:cubicBezTo>
                    <a:pt x="1" y="137"/>
                    <a:pt x="0" y="143"/>
                    <a:pt x="2" y="148"/>
                  </a:cubicBezTo>
                  <a:cubicBezTo>
                    <a:pt x="21" y="183"/>
                    <a:pt x="32" y="223"/>
                    <a:pt x="32" y="265"/>
                  </a:cubicBezTo>
                  <a:cubicBezTo>
                    <a:pt x="33" y="302"/>
                    <a:pt x="25" y="337"/>
                    <a:pt x="12" y="368"/>
                  </a:cubicBezTo>
                  <a:cubicBezTo>
                    <a:pt x="10" y="373"/>
                    <a:pt x="11" y="379"/>
                    <a:pt x="16" y="381"/>
                  </a:cubicBezTo>
                  <a:cubicBezTo>
                    <a:pt x="104" y="430"/>
                    <a:pt x="104" y="430"/>
                    <a:pt x="104" y="430"/>
                  </a:cubicBezTo>
                  <a:cubicBezTo>
                    <a:pt x="106" y="432"/>
                    <a:pt x="108" y="434"/>
                    <a:pt x="108" y="436"/>
                  </a:cubicBezTo>
                  <a:cubicBezTo>
                    <a:pt x="109" y="438"/>
                    <a:pt x="109" y="439"/>
                    <a:pt x="108" y="441"/>
                  </a:cubicBezTo>
                  <a:cubicBezTo>
                    <a:pt x="105" y="447"/>
                    <a:pt x="102" y="453"/>
                    <a:pt x="94" y="453"/>
                  </a:cubicBezTo>
                  <a:cubicBezTo>
                    <a:pt x="90" y="454"/>
                    <a:pt x="86" y="453"/>
                    <a:pt x="82" y="453"/>
                  </a:cubicBezTo>
                  <a:cubicBezTo>
                    <a:pt x="69" y="454"/>
                    <a:pt x="61" y="466"/>
                    <a:pt x="65" y="478"/>
                  </a:cubicBezTo>
                  <a:cubicBezTo>
                    <a:pt x="70" y="489"/>
                    <a:pt x="81" y="499"/>
                    <a:pt x="92" y="505"/>
                  </a:cubicBezTo>
                  <a:cubicBezTo>
                    <a:pt x="103" y="512"/>
                    <a:pt x="117" y="516"/>
                    <a:pt x="130" y="514"/>
                  </a:cubicBezTo>
                  <a:cubicBezTo>
                    <a:pt x="142" y="511"/>
                    <a:pt x="148" y="499"/>
                    <a:pt x="142" y="487"/>
                  </a:cubicBezTo>
                  <a:cubicBezTo>
                    <a:pt x="140" y="484"/>
                    <a:pt x="137" y="480"/>
                    <a:pt x="135" y="477"/>
                  </a:cubicBezTo>
                  <a:cubicBezTo>
                    <a:pt x="132" y="470"/>
                    <a:pt x="135" y="464"/>
                    <a:pt x="139" y="458"/>
                  </a:cubicBezTo>
                  <a:cubicBezTo>
                    <a:pt x="140" y="457"/>
                    <a:pt x="141" y="456"/>
                    <a:pt x="143" y="455"/>
                  </a:cubicBezTo>
                  <a:cubicBezTo>
                    <a:pt x="145" y="455"/>
                    <a:pt x="148" y="455"/>
                    <a:pt x="150" y="456"/>
                  </a:cubicBezTo>
                  <a:cubicBezTo>
                    <a:pt x="242" y="508"/>
                    <a:pt x="242" y="508"/>
                    <a:pt x="242" y="508"/>
                  </a:cubicBezTo>
                  <a:cubicBezTo>
                    <a:pt x="247" y="511"/>
                    <a:pt x="254" y="509"/>
                    <a:pt x="256" y="504"/>
                  </a:cubicBezTo>
                  <a:cubicBezTo>
                    <a:pt x="292" y="431"/>
                    <a:pt x="312" y="349"/>
                    <a:pt x="311" y="262"/>
                  </a:cubicBezTo>
                  <a:cubicBezTo>
                    <a:pt x="310" y="169"/>
                    <a:pt x="286" y="82"/>
                    <a:pt x="243" y="6"/>
                  </a:cubicBezTo>
                  <a:cubicBezTo>
                    <a:pt x="240" y="1"/>
                    <a:pt x="234" y="0"/>
                    <a:pt x="229" y="3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66" y="40"/>
                    <a:pt x="166" y="49"/>
                    <a:pt x="172" y="53"/>
                  </a:cubicBezTo>
                  <a:cubicBezTo>
                    <a:pt x="176" y="56"/>
                    <a:pt x="179" y="59"/>
                    <a:pt x="181" y="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3" name="Google Shape;1043;p49"/>
            <p:cNvSpPr/>
            <p:nvPr/>
          </p:nvSpPr>
          <p:spPr>
            <a:xfrm>
              <a:off x="9168648" y="3128885"/>
              <a:ext cx="344871" cy="273120"/>
            </a:xfrm>
            <a:custGeom>
              <a:rect b="b" l="l" r="r" t="t"/>
              <a:pathLst>
                <a:path extrusionOk="0" h="404" w="511">
                  <a:moveTo>
                    <a:pt x="428" y="119"/>
                  </a:moveTo>
                  <a:cubicBezTo>
                    <a:pt x="423" y="128"/>
                    <a:pt x="414" y="134"/>
                    <a:pt x="403" y="136"/>
                  </a:cubicBezTo>
                  <a:cubicBezTo>
                    <a:pt x="388" y="139"/>
                    <a:pt x="370" y="135"/>
                    <a:pt x="354" y="125"/>
                  </a:cubicBezTo>
                  <a:cubicBezTo>
                    <a:pt x="337" y="116"/>
                    <a:pt x="325" y="103"/>
                    <a:pt x="320" y="89"/>
                  </a:cubicBezTo>
                  <a:cubicBezTo>
                    <a:pt x="316" y="79"/>
                    <a:pt x="316" y="68"/>
                    <a:pt x="322" y="59"/>
                  </a:cubicBezTo>
                  <a:cubicBezTo>
                    <a:pt x="324" y="55"/>
                    <a:pt x="327" y="51"/>
                    <a:pt x="330" y="48"/>
                  </a:cubicBezTo>
                  <a:cubicBezTo>
                    <a:pt x="336" y="44"/>
                    <a:pt x="336" y="35"/>
                    <a:pt x="329" y="31"/>
                  </a:cubicBezTo>
                  <a:cubicBezTo>
                    <a:pt x="278" y="3"/>
                    <a:pt x="278" y="3"/>
                    <a:pt x="278" y="3"/>
                  </a:cubicBezTo>
                  <a:cubicBezTo>
                    <a:pt x="274" y="0"/>
                    <a:pt x="268" y="2"/>
                    <a:pt x="265" y="6"/>
                  </a:cubicBezTo>
                  <a:cubicBezTo>
                    <a:pt x="225" y="70"/>
                    <a:pt x="157" y="115"/>
                    <a:pt x="79" y="124"/>
                  </a:cubicBezTo>
                  <a:cubicBezTo>
                    <a:pt x="74" y="125"/>
                    <a:pt x="70" y="129"/>
                    <a:pt x="70" y="135"/>
                  </a:cubicBezTo>
                  <a:cubicBezTo>
                    <a:pt x="71" y="235"/>
                    <a:pt x="71" y="235"/>
                    <a:pt x="71" y="235"/>
                  </a:cubicBezTo>
                  <a:cubicBezTo>
                    <a:pt x="71" y="238"/>
                    <a:pt x="70" y="240"/>
                    <a:pt x="69" y="242"/>
                  </a:cubicBezTo>
                  <a:cubicBezTo>
                    <a:pt x="67" y="243"/>
                    <a:pt x="66" y="244"/>
                    <a:pt x="64" y="244"/>
                  </a:cubicBezTo>
                  <a:cubicBezTo>
                    <a:pt x="57" y="245"/>
                    <a:pt x="51" y="245"/>
                    <a:pt x="46" y="238"/>
                  </a:cubicBezTo>
                  <a:cubicBezTo>
                    <a:pt x="44" y="235"/>
                    <a:pt x="42" y="231"/>
                    <a:pt x="40" y="228"/>
                  </a:cubicBezTo>
                  <a:cubicBezTo>
                    <a:pt x="33" y="217"/>
                    <a:pt x="19" y="216"/>
                    <a:pt x="11" y="226"/>
                  </a:cubicBezTo>
                  <a:cubicBezTo>
                    <a:pt x="3" y="236"/>
                    <a:pt x="0" y="250"/>
                    <a:pt x="1" y="263"/>
                  </a:cubicBezTo>
                  <a:cubicBezTo>
                    <a:pt x="0" y="276"/>
                    <a:pt x="4" y="290"/>
                    <a:pt x="12" y="299"/>
                  </a:cubicBezTo>
                  <a:cubicBezTo>
                    <a:pt x="20" y="309"/>
                    <a:pt x="34" y="308"/>
                    <a:pt x="41" y="297"/>
                  </a:cubicBezTo>
                  <a:cubicBezTo>
                    <a:pt x="43" y="293"/>
                    <a:pt x="45" y="289"/>
                    <a:pt x="47" y="286"/>
                  </a:cubicBezTo>
                  <a:cubicBezTo>
                    <a:pt x="51" y="279"/>
                    <a:pt x="58" y="279"/>
                    <a:pt x="64" y="279"/>
                  </a:cubicBezTo>
                  <a:cubicBezTo>
                    <a:pt x="66" y="279"/>
                    <a:pt x="68" y="280"/>
                    <a:pt x="69" y="281"/>
                  </a:cubicBezTo>
                  <a:cubicBezTo>
                    <a:pt x="71" y="283"/>
                    <a:pt x="72" y="286"/>
                    <a:pt x="72" y="288"/>
                  </a:cubicBezTo>
                  <a:cubicBezTo>
                    <a:pt x="73" y="394"/>
                    <a:pt x="73" y="394"/>
                    <a:pt x="73" y="394"/>
                  </a:cubicBezTo>
                  <a:cubicBezTo>
                    <a:pt x="73" y="400"/>
                    <a:pt x="78" y="404"/>
                    <a:pt x="84" y="404"/>
                  </a:cubicBezTo>
                  <a:cubicBezTo>
                    <a:pt x="265" y="392"/>
                    <a:pt x="420" y="291"/>
                    <a:pt x="508" y="144"/>
                  </a:cubicBezTo>
                  <a:cubicBezTo>
                    <a:pt x="511" y="139"/>
                    <a:pt x="509" y="133"/>
                    <a:pt x="504" y="130"/>
                  </a:cubicBezTo>
                  <a:cubicBezTo>
                    <a:pt x="447" y="98"/>
                    <a:pt x="447" y="98"/>
                    <a:pt x="447" y="98"/>
                  </a:cubicBezTo>
                  <a:cubicBezTo>
                    <a:pt x="441" y="94"/>
                    <a:pt x="433" y="98"/>
                    <a:pt x="432" y="106"/>
                  </a:cubicBezTo>
                  <a:cubicBezTo>
                    <a:pt x="432" y="110"/>
                    <a:pt x="430" y="115"/>
                    <a:pt x="428" y="1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4" name="Google Shape;1044;p49"/>
          <p:cNvGrpSpPr/>
          <p:nvPr/>
        </p:nvGrpSpPr>
        <p:grpSpPr>
          <a:xfrm>
            <a:off x="3699655" y="1550057"/>
            <a:ext cx="445260" cy="445260"/>
            <a:chOff x="4103687" y="1439862"/>
            <a:chExt cx="3986212" cy="3986211"/>
          </a:xfrm>
        </p:grpSpPr>
        <p:sp>
          <p:nvSpPr>
            <p:cNvPr id="1045" name="Google Shape;1045;p49"/>
            <p:cNvSpPr/>
            <p:nvPr/>
          </p:nvSpPr>
          <p:spPr>
            <a:xfrm>
              <a:off x="4103687" y="1439862"/>
              <a:ext cx="2254250" cy="3986211"/>
            </a:xfrm>
            <a:custGeom>
              <a:rect b="b" l="l" r="r" t="t"/>
              <a:pathLst>
                <a:path extrusionOk="0" h="887" w="502">
                  <a:moveTo>
                    <a:pt x="435" y="815"/>
                  </a:moveTo>
                  <a:cubicBezTo>
                    <a:pt x="428" y="824"/>
                    <a:pt x="419" y="828"/>
                    <a:pt x="408" y="828"/>
                  </a:cubicBezTo>
                  <a:cubicBezTo>
                    <a:pt x="399" y="828"/>
                    <a:pt x="389" y="824"/>
                    <a:pt x="383" y="816"/>
                  </a:cubicBezTo>
                  <a:cubicBezTo>
                    <a:pt x="373" y="805"/>
                    <a:pt x="368" y="788"/>
                    <a:pt x="368" y="770"/>
                  </a:cubicBezTo>
                  <a:cubicBezTo>
                    <a:pt x="368" y="752"/>
                    <a:pt x="373" y="736"/>
                    <a:pt x="383" y="725"/>
                  </a:cubicBezTo>
                  <a:cubicBezTo>
                    <a:pt x="389" y="717"/>
                    <a:pt x="399" y="712"/>
                    <a:pt x="408" y="712"/>
                  </a:cubicBezTo>
                  <a:cubicBezTo>
                    <a:pt x="419" y="712"/>
                    <a:pt x="428" y="717"/>
                    <a:pt x="435" y="725"/>
                  </a:cubicBezTo>
                  <a:cubicBezTo>
                    <a:pt x="435" y="662"/>
                    <a:pt x="435" y="662"/>
                    <a:pt x="435" y="662"/>
                  </a:cubicBezTo>
                  <a:cubicBezTo>
                    <a:pt x="435" y="658"/>
                    <a:pt x="431" y="654"/>
                    <a:pt x="427" y="654"/>
                  </a:cubicBezTo>
                  <a:cubicBezTo>
                    <a:pt x="318" y="645"/>
                    <a:pt x="233" y="554"/>
                    <a:pt x="233" y="444"/>
                  </a:cubicBezTo>
                  <a:cubicBezTo>
                    <a:pt x="233" y="333"/>
                    <a:pt x="318" y="242"/>
                    <a:pt x="427" y="233"/>
                  </a:cubicBezTo>
                  <a:cubicBezTo>
                    <a:pt x="431" y="233"/>
                    <a:pt x="434" y="230"/>
                    <a:pt x="434" y="225"/>
                  </a:cubicBezTo>
                  <a:cubicBezTo>
                    <a:pt x="434" y="143"/>
                    <a:pt x="434" y="143"/>
                    <a:pt x="434" y="143"/>
                  </a:cubicBezTo>
                  <a:cubicBezTo>
                    <a:pt x="435" y="141"/>
                    <a:pt x="438" y="138"/>
                    <a:pt x="441" y="138"/>
                  </a:cubicBezTo>
                  <a:cubicBezTo>
                    <a:pt x="448" y="137"/>
                    <a:pt x="454" y="137"/>
                    <a:pt x="458" y="143"/>
                  </a:cubicBezTo>
                  <a:cubicBezTo>
                    <a:pt x="460" y="147"/>
                    <a:pt x="462" y="151"/>
                    <a:pt x="464" y="155"/>
                  </a:cubicBezTo>
                  <a:cubicBezTo>
                    <a:pt x="471" y="165"/>
                    <a:pt x="483" y="165"/>
                    <a:pt x="491" y="156"/>
                  </a:cubicBezTo>
                  <a:cubicBezTo>
                    <a:pt x="499" y="146"/>
                    <a:pt x="502" y="133"/>
                    <a:pt x="502" y="121"/>
                  </a:cubicBezTo>
                  <a:cubicBezTo>
                    <a:pt x="502" y="109"/>
                    <a:pt x="499" y="95"/>
                    <a:pt x="491" y="86"/>
                  </a:cubicBezTo>
                  <a:cubicBezTo>
                    <a:pt x="483" y="76"/>
                    <a:pt x="471" y="76"/>
                    <a:pt x="464" y="87"/>
                  </a:cubicBezTo>
                  <a:cubicBezTo>
                    <a:pt x="462" y="91"/>
                    <a:pt x="460" y="95"/>
                    <a:pt x="458" y="98"/>
                  </a:cubicBezTo>
                  <a:cubicBezTo>
                    <a:pt x="454" y="104"/>
                    <a:pt x="448" y="104"/>
                    <a:pt x="441" y="104"/>
                  </a:cubicBezTo>
                  <a:cubicBezTo>
                    <a:pt x="438" y="104"/>
                    <a:pt x="435" y="101"/>
                    <a:pt x="434" y="98"/>
                  </a:cubicBezTo>
                  <a:cubicBezTo>
                    <a:pt x="434" y="8"/>
                    <a:pt x="434" y="8"/>
                    <a:pt x="434" y="8"/>
                  </a:cubicBezTo>
                  <a:cubicBezTo>
                    <a:pt x="434" y="4"/>
                    <a:pt x="430" y="0"/>
                    <a:pt x="426" y="0"/>
                  </a:cubicBezTo>
                  <a:cubicBezTo>
                    <a:pt x="189" y="10"/>
                    <a:pt x="0" y="205"/>
                    <a:pt x="0" y="444"/>
                  </a:cubicBezTo>
                  <a:cubicBezTo>
                    <a:pt x="0" y="683"/>
                    <a:pt x="189" y="878"/>
                    <a:pt x="426" y="887"/>
                  </a:cubicBezTo>
                  <a:cubicBezTo>
                    <a:pt x="431" y="887"/>
                    <a:pt x="435" y="884"/>
                    <a:pt x="435" y="879"/>
                  </a:cubicBezTo>
                  <a:lnTo>
                    <a:pt x="435" y="8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6" name="Google Shape;1046;p49"/>
            <p:cNvSpPr/>
            <p:nvPr/>
          </p:nvSpPr>
          <p:spPr>
            <a:xfrm>
              <a:off x="5837237" y="1439862"/>
              <a:ext cx="2252662" cy="3986211"/>
            </a:xfrm>
            <a:custGeom>
              <a:rect b="b" l="l" r="r" t="t"/>
              <a:pathLst>
                <a:path extrusionOk="0" h="887" w="502">
                  <a:moveTo>
                    <a:pt x="67" y="8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3" y="68"/>
                    <a:pt x="83" y="63"/>
                    <a:pt x="93" y="63"/>
                  </a:cubicBezTo>
                  <a:cubicBezTo>
                    <a:pt x="103" y="63"/>
                    <a:pt x="112" y="67"/>
                    <a:pt x="119" y="75"/>
                  </a:cubicBezTo>
                  <a:cubicBezTo>
                    <a:pt x="128" y="87"/>
                    <a:pt x="134" y="103"/>
                    <a:pt x="133" y="121"/>
                  </a:cubicBezTo>
                  <a:cubicBezTo>
                    <a:pt x="134" y="139"/>
                    <a:pt x="128" y="155"/>
                    <a:pt x="119" y="166"/>
                  </a:cubicBezTo>
                  <a:cubicBezTo>
                    <a:pt x="112" y="174"/>
                    <a:pt x="103" y="179"/>
                    <a:pt x="93" y="179"/>
                  </a:cubicBezTo>
                  <a:cubicBezTo>
                    <a:pt x="83" y="179"/>
                    <a:pt x="73" y="174"/>
                    <a:pt x="67" y="166"/>
                  </a:cubicBezTo>
                  <a:cubicBezTo>
                    <a:pt x="67" y="225"/>
                    <a:pt x="67" y="225"/>
                    <a:pt x="67" y="225"/>
                  </a:cubicBezTo>
                  <a:cubicBezTo>
                    <a:pt x="67" y="230"/>
                    <a:pt x="70" y="233"/>
                    <a:pt x="75" y="233"/>
                  </a:cubicBezTo>
                  <a:cubicBezTo>
                    <a:pt x="183" y="242"/>
                    <a:pt x="269" y="333"/>
                    <a:pt x="269" y="444"/>
                  </a:cubicBezTo>
                  <a:cubicBezTo>
                    <a:pt x="269" y="554"/>
                    <a:pt x="183" y="645"/>
                    <a:pt x="75" y="654"/>
                  </a:cubicBezTo>
                  <a:cubicBezTo>
                    <a:pt x="71" y="654"/>
                    <a:pt x="67" y="658"/>
                    <a:pt x="67" y="662"/>
                  </a:cubicBezTo>
                  <a:cubicBezTo>
                    <a:pt x="67" y="748"/>
                    <a:pt x="67" y="748"/>
                    <a:pt x="67" y="748"/>
                  </a:cubicBezTo>
                  <a:cubicBezTo>
                    <a:pt x="66" y="751"/>
                    <a:pt x="64" y="754"/>
                    <a:pt x="60" y="754"/>
                  </a:cubicBezTo>
                  <a:cubicBezTo>
                    <a:pt x="54" y="754"/>
                    <a:pt x="48" y="754"/>
                    <a:pt x="44" y="748"/>
                  </a:cubicBezTo>
                  <a:cubicBezTo>
                    <a:pt x="41" y="744"/>
                    <a:pt x="40" y="740"/>
                    <a:pt x="37" y="736"/>
                  </a:cubicBezTo>
                  <a:cubicBezTo>
                    <a:pt x="30" y="726"/>
                    <a:pt x="18" y="726"/>
                    <a:pt x="10" y="736"/>
                  </a:cubicBezTo>
                  <a:cubicBezTo>
                    <a:pt x="3" y="745"/>
                    <a:pt x="0" y="758"/>
                    <a:pt x="0" y="770"/>
                  </a:cubicBezTo>
                  <a:cubicBezTo>
                    <a:pt x="0" y="783"/>
                    <a:pt x="3" y="796"/>
                    <a:pt x="10" y="805"/>
                  </a:cubicBezTo>
                  <a:cubicBezTo>
                    <a:pt x="18" y="815"/>
                    <a:pt x="30" y="815"/>
                    <a:pt x="37" y="804"/>
                  </a:cubicBezTo>
                  <a:cubicBezTo>
                    <a:pt x="40" y="801"/>
                    <a:pt x="41" y="796"/>
                    <a:pt x="44" y="793"/>
                  </a:cubicBezTo>
                  <a:cubicBezTo>
                    <a:pt x="48" y="787"/>
                    <a:pt x="54" y="787"/>
                    <a:pt x="60" y="787"/>
                  </a:cubicBezTo>
                  <a:cubicBezTo>
                    <a:pt x="64" y="787"/>
                    <a:pt x="66" y="790"/>
                    <a:pt x="67" y="793"/>
                  </a:cubicBezTo>
                  <a:cubicBezTo>
                    <a:pt x="67" y="879"/>
                    <a:pt x="67" y="879"/>
                    <a:pt x="67" y="879"/>
                  </a:cubicBezTo>
                  <a:cubicBezTo>
                    <a:pt x="67" y="884"/>
                    <a:pt x="71" y="887"/>
                    <a:pt x="76" y="887"/>
                  </a:cubicBezTo>
                  <a:cubicBezTo>
                    <a:pt x="313" y="878"/>
                    <a:pt x="502" y="683"/>
                    <a:pt x="502" y="444"/>
                  </a:cubicBezTo>
                  <a:cubicBezTo>
                    <a:pt x="502" y="204"/>
                    <a:pt x="312" y="9"/>
                    <a:pt x="75" y="0"/>
                  </a:cubicBezTo>
                  <a:cubicBezTo>
                    <a:pt x="71" y="0"/>
                    <a:pt x="67" y="4"/>
                    <a:pt x="67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47" name="Google Shape;1047;p49"/>
          <p:cNvGrpSpPr/>
          <p:nvPr/>
        </p:nvGrpSpPr>
        <p:grpSpPr>
          <a:xfrm>
            <a:off x="6907645" y="1550361"/>
            <a:ext cx="445803" cy="445535"/>
            <a:chOff x="9878272" y="2682320"/>
            <a:chExt cx="720199" cy="719767"/>
          </a:xfrm>
        </p:grpSpPr>
        <p:sp>
          <p:nvSpPr>
            <p:cNvPr id="1048" name="Google Shape;1048;p49"/>
            <p:cNvSpPr/>
            <p:nvPr/>
          </p:nvSpPr>
          <p:spPr>
            <a:xfrm>
              <a:off x="10056560" y="2963533"/>
              <a:ext cx="541911" cy="438554"/>
            </a:xfrm>
            <a:custGeom>
              <a:rect b="b" l="l" r="r" t="t"/>
              <a:pathLst>
                <a:path extrusionOk="0" h="697" w="861">
                  <a:moveTo>
                    <a:pt x="849" y="6"/>
                  </a:moveTo>
                  <a:cubicBezTo>
                    <a:pt x="847" y="0"/>
                    <a:pt x="839" y="0"/>
                    <a:pt x="837" y="5"/>
                  </a:cubicBezTo>
                  <a:cubicBezTo>
                    <a:pt x="830" y="26"/>
                    <a:pt x="820" y="51"/>
                    <a:pt x="806" y="78"/>
                  </a:cubicBezTo>
                  <a:cubicBezTo>
                    <a:pt x="770" y="150"/>
                    <a:pt x="700" y="250"/>
                    <a:pt x="575" y="321"/>
                  </a:cubicBezTo>
                  <a:cubicBezTo>
                    <a:pt x="513" y="356"/>
                    <a:pt x="448" y="374"/>
                    <a:pt x="380" y="374"/>
                  </a:cubicBezTo>
                  <a:cubicBezTo>
                    <a:pt x="262" y="374"/>
                    <a:pt x="180" y="321"/>
                    <a:pt x="176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08" y="279"/>
                    <a:pt x="65" y="205"/>
                    <a:pt x="65" y="125"/>
                  </a:cubicBezTo>
                  <a:cubicBezTo>
                    <a:pt x="65" y="112"/>
                    <a:pt x="66" y="99"/>
                    <a:pt x="69" y="86"/>
                  </a:cubicBezTo>
                  <a:cubicBezTo>
                    <a:pt x="70" y="79"/>
                    <a:pt x="61" y="76"/>
                    <a:pt x="57" y="81"/>
                  </a:cubicBezTo>
                  <a:cubicBezTo>
                    <a:pt x="21" y="139"/>
                    <a:pt x="3" y="203"/>
                    <a:pt x="2" y="275"/>
                  </a:cubicBezTo>
                  <a:cubicBezTo>
                    <a:pt x="0" y="517"/>
                    <a:pt x="156" y="664"/>
                    <a:pt x="182" y="686"/>
                  </a:cubicBezTo>
                  <a:cubicBezTo>
                    <a:pt x="182" y="687"/>
                    <a:pt x="183" y="687"/>
                    <a:pt x="185" y="688"/>
                  </a:cubicBezTo>
                  <a:cubicBezTo>
                    <a:pt x="219" y="694"/>
                    <a:pt x="254" y="697"/>
                    <a:pt x="289" y="697"/>
                  </a:cubicBezTo>
                  <a:cubicBezTo>
                    <a:pt x="604" y="697"/>
                    <a:pt x="861" y="441"/>
                    <a:pt x="861" y="125"/>
                  </a:cubicBezTo>
                  <a:cubicBezTo>
                    <a:pt x="861" y="85"/>
                    <a:pt x="857" y="45"/>
                    <a:pt x="849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9" name="Google Shape;1049;p49"/>
            <p:cNvSpPr/>
            <p:nvPr/>
          </p:nvSpPr>
          <p:spPr>
            <a:xfrm>
              <a:off x="9878272" y="2791266"/>
              <a:ext cx="459066" cy="594405"/>
            </a:xfrm>
            <a:custGeom>
              <a:rect b="b" l="l" r="r" t="t"/>
              <a:pathLst>
                <a:path extrusionOk="0" h="945" w="729">
                  <a:moveTo>
                    <a:pt x="717" y="228"/>
                  </a:moveTo>
                  <a:cubicBezTo>
                    <a:pt x="722" y="233"/>
                    <a:pt x="729" y="227"/>
                    <a:pt x="726" y="221"/>
                  </a:cubicBezTo>
                  <a:cubicBezTo>
                    <a:pt x="694" y="161"/>
                    <a:pt x="647" y="112"/>
                    <a:pt x="586" y="76"/>
                  </a:cubicBezTo>
                  <a:cubicBezTo>
                    <a:pt x="500" y="26"/>
                    <a:pt x="406" y="0"/>
                    <a:pt x="307" y="0"/>
                  </a:cubicBezTo>
                  <a:cubicBezTo>
                    <a:pt x="221" y="0"/>
                    <a:pt x="157" y="20"/>
                    <a:pt x="140" y="26"/>
                  </a:cubicBezTo>
                  <a:cubicBezTo>
                    <a:pt x="139" y="26"/>
                    <a:pt x="138" y="27"/>
                    <a:pt x="137" y="27"/>
                  </a:cubicBezTo>
                  <a:cubicBezTo>
                    <a:pt x="49" y="131"/>
                    <a:pt x="0" y="263"/>
                    <a:pt x="0" y="399"/>
                  </a:cubicBezTo>
                  <a:cubicBezTo>
                    <a:pt x="0" y="649"/>
                    <a:pt x="163" y="868"/>
                    <a:pt x="396" y="943"/>
                  </a:cubicBezTo>
                  <a:cubicBezTo>
                    <a:pt x="401" y="945"/>
                    <a:pt x="406" y="938"/>
                    <a:pt x="402" y="934"/>
                  </a:cubicBezTo>
                  <a:cubicBezTo>
                    <a:pt x="387" y="917"/>
                    <a:pt x="371" y="896"/>
                    <a:pt x="354" y="870"/>
                  </a:cubicBezTo>
                  <a:cubicBezTo>
                    <a:pt x="310" y="803"/>
                    <a:pt x="258" y="693"/>
                    <a:pt x="259" y="549"/>
                  </a:cubicBezTo>
                  <a:cubicBezTo>
                    <a:pt x="260" y="423"/>
                    <a:pt x="315" y="337"/>
                    <a:pt x="360" y="286"/>
                  </a:cubicBezTo>
                  <a:cubicBezTo>
                    <a:pt x="410" y="231"/>
                    <a:pt x="459" y="206"/>
                    <a:pt x="461" y="205"/>
                  </a:cubicBezTo>
                  <a:cubicBezTo>
                    <a:pt x="461" y="205"/>
                    <a:pt x="461" y="205"/>
                    <a:pt x="461" y="205"/>
                  </a:cubicBezTo>
                  <a:cubicBezTo>
                    <a:pt x="495" y="185"/>
                    <a:pt x="533" y="175"/>
                    <a:pt x="572" y="175"/>
                  </a:cubicBezTo>
                  <a:cubicBezTo>
                    <a:pt x="627" y="175"/>
                    <a:pt x="678" y="195"/>
                    <a:pt x="717" y="2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0" name="Google Shape;1050;p49"/>
            <p:cNvSpPr/>
            <p:nvPr/>
          </p:nvSpPr>
          <p:spPr>
            <a:xfrm>
              <a:off x="9994853" y="2682320"/>
              <a:ext cx="583546" cy="500170"/>
            </a:xfrm>
            <a:custGeom>
              <a:rect b="b" l="l" r="r" t="t"/>
              <a:pathLst>
                <a:path extrusionOk="0" h="795" w="927">
                  <a:moveTo>
                    <a:pt x="660" y="746"/>
                  </a:moveTo>
                  <a:cubicBezTo>
                    <a:pt x="871" y="626"/>
                    <a:pt x="920" y="418"/>
                    <a:pt x="927" y="385"/>
                  </a:cubicBezTo>
                  <a:cubicBezTo>
                    <a:pt x="927" y="384"/>
                    <a:pt x="927" y="383"/>
                    <a:pt x="926" y="381"/>
                  </a:cubicBezTo>
                  <a:cubicBezTo>
                    <a:pt x="846" y="153"/>
                    <a:pt x="630" y="0"/>
                    <a:pt x="387" y="0"/>
                  </a:cubicBezTo>
                  <a:cubicBezTo>
                    <a:pt x="245" y="0"/>
                    <a:pt x="109" y="53"/>
                    <a:pt x="4" y="147"/>
                  </a:cubicBezTo>
                  <a:cubicBezTo>
                    <a:pt x="0" y="151"/>
                    <a:pt x="4" y="159"/>
                    <a:pt x="10" y="158"/>
                  </a:cubicBezTo>
                  <a:cubicBezTo>
                    <a:pt x="39" y="152"/>
                    <a:pt x="78" y="147"/>
                    <a:pt x="122" y="147"/>
                  </a:cubicBezTo>
                  <a:cubicBezTo>
                    <a:pt x="226" y="147"/>
                    <a:pt x="324" y="174"/>
                    <a:pt x="414" y="227"/>
                  </a:cubicBezTo>
                  <a:cubicBezTo>
                    <a:pt x="522" y="290"/>
                    <a:pt x="570" y="381"/>
                    <a:pt x="591" y="446"/>
                  </a:cubicBezTo>
                  <a:cubicBezTo>
                    <a:pt x="613" y="514"/>
                    <a:pt x="611" y="567"/>
                    <a:pt x="611" y="573"/>
                  </a:cubicBezTo>
                  <a:cubicBezTo>
                    <a:pt x="611" y="669"/>
                    <a:pt x="549" y="752"/>
                    <a:pt x="463" y="783"/>
                  </a:cubicBezTo>
                  <a:cubicBezTo>
                    <a:pt x="457" y="785"/>
                    <a:pt x="458" y="795"/>
                    <a:pt x="465" y="795"/>
                  </a:cubicBezTo>
                  <a:cubicBezTo>
                    <a:pt x="469" y="795"/>
                    <a:pt x="474" y="795"/>
                    <a:pt x="478" y="795"/>
                  </a:cubicBezTo>
                  <a:cubicBezTo>
                    <a:pt x="541" y="795"/>
                    <a:pt x="602" y="778"/>
                    <a:pt x="660" y="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1" name="Google Shape;1051;p49"/>
          <p:cNvGrpSpPr/>
          <p:nvPr/>
        </p:nvGrpSpPr>
        <p:grpSpPr>
          <a:xfrm>
            <a:off x="7549143" y="1550278"/>
            <a:ext cx="445700" cy="445701"/>
            <a:chOff x="10914618" y="2682187"/>
            <a:chExt cx="720033" cy="720033"/>
          </a:xfrm>
        </p:grpSpPr>
        <p:sp>
          <p:nvSpPr>
            <p:cNvPr id="1052" name="Google Shape;1052;p49"/>
            <p:cNvSpPr/>
            <p:nvPr/>
          </p:nvSpPr>
          <p:spPr>
            <a:xfrm>
              <a:off x="11401733" y="2955582"/>
              <a:ext cx="229448" cy="412406"/>
            </a:xfrm>
            <a:custGeom>
              <a:rect b="b" l="l" r="r" t="t"/>
              <a:pathLst>
                <a:path extrusionOk="0" h="602" w="335">
                  <a:moveTo>
                    <a:pt x="335" y="19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4" y="37"/>
                    <a:pt x="38" y="81"/>
                    <a:pt x="38" y="126"/>
                  </a:cubicBezTo>
                  <a:cubicBezTo>
                    <a:pt x="38" y="602"/>
                    <a:pt x="38" y="602"/>
                    <a:pt x="38" y="602"/>
                  </a:cubicBezTo>
                  <a:cubicBezTo>
                    <a:pt x="200" y="525"/>
                    <a:pt x="312" y="371"/>
                    <a:pt x="335" y="19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3" name="Google Shape;1053;p49"/>
            <p:cNvSpPr/>
            <p:nvPr/>
          </p:nvSpPr>
          <p:spPr>
            <a:xfrm>
              <a:off x="10914618" y="3012482"/>
              <a:ext cx="370771" cy="315723"/>
            </a:xfrm>
            <a:custGeom>
              <a:rect b="b" l="l" r="r" t="t"/>
              <a:pathLst>
                <a:path extrusionOk="0" h="461" w="542">
                  <a:moveTo>
                    <a:pt x="207" y="461"/>
                  </a:moveTo>
                  <a:cubicBezTo>
                    <a:pt x="542" y="267"/>
                    <a:pt x="542" y="267"/>
                    <a:pt x="542" y="267"/>
                  </a:cubicBezTo>
                  <a:cubicBezTo>
                    <a:pt x="537" y="268"/>
                    <a:pt x="531" y="268"/>
                    <a:pt x="526" y="268"/>
                  </a:cubicBezTo>
                  <a:cubicBezTo>
                    <a:pt x="486" y="268"/>
                    <a:pt x="446" y="257"/>
                    <a:pt x="411" y="23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5"/>
                    <a:pt x="0" y="29"/>
                    <a:pt x="0" y="43"/>
                  </a:cubicBezTo>
                  <a:cubicBezTo>
                    <a:pt x="0" y="209"/>
                    <a:pt x="76" y="361"/>
                    <a:pt x="207" y="46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4" name="Google Shape;1054;p49"/>
            <p:cNvSpPr/>
            <p:nvPr/>
          </p:nvSpPr>
          <p:spPr>
            <a:xfrm>
              <a:off x="11136202" y="2682187"/>
              <a:ext cx="343016" cy="292593"/>
            </a:xfrm>
            <a:custGeom>
              <a:rect b="b" l="l" r="r" t="t"/>
              <a:pathLst>
                <a:path extrusionOk="0" h="427" w="501">
                  <a:moveTo>
                    <a:pt x="93" y="329"/>
                  </a:moveTo>
                  <a:cubicBezTo>
                    <a:pt x="501" y="93"/>
                    <a:pt x="501" y="93"/>
                    <a:pt x="501" y="93"/>
                  </a:cubicBezTo>
                  <a:cubicBezTo>
                    <a:pt x="413" y="32"/>
                    <a:pt x="310" y="0"/>
                    <a:pt x="202" y="0"/>
                  </a:cubicBezTo>
                  <a:cubicBezTo>
                    <a:pt x="132" y="0"/>
                    <a:pt x="64" y="13"/>
                    <a:pt x="0" y="40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20" y="387"/>
                    <a:pt x="52" y="352"/>
                    <a:pt x="93" y="32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5" name="Google Shape;1055;p49"/>
            <p:cNvSpPr/>
            <p:nvPr/>
          </p:nvSpPr>
          <p:spPr>
            <a:xfrm>
              <a:off x="10917856" y="2716419"/>
              <a:ext cx="230142" cy="411712"/>
            </a:xfrm>
            <a:custGeom>
              <a:rect b="b" l="l" r="r" t="t"/>
              <a:pathLst>
                <a:path extrusionOk="0" h="601" w="336">
                  <a:moveTo>
                    <a:pt x="0" y="408"/>
                  </a:moveTo>
                  <a:cubicBezTo>
                    <a:pt x="336" y="601"/>
                    <a:pt x="336" y="601"/>
                    <a:pt x="336" y="601"/>
                  </a:cubicBezTo>
                  <a:cubicBezTo>
                    <a:pt x="311" y="565"/>
                    <a:pt x="297" y="521"/>
                    <a:pt x="297" y="475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135" y="76"/>
                    <a:pt x="23" y="231"/>
                    <a:pt x="0" y="4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6" name="Google Shape;1056;p49"/>
            <p:cNvSpPr/>
            <p:nvPr/>
          </p:nvSpPr>
          <p:spPr>
            <a:xfrm>
              <a:off x="11069819" y="3108934"/>
              <a:ext cx="343016" cy="293287"/>
            </a:xfrm>
            <a:custGeom>
              <a:rect b="b" l="l" r="r" t="t"/>
              <a:pathLst>
                <a:path extrusionOk="0" h="428" w="501">
                  <a:moveTo>
                    <a:pt x="408" y="98"/>
                  </a:moveTo>
                  <a:cubicBezTo>
                    <a:pt x="0" y="334"/>
                    <a:pt x="0" y="334"/>
                    <a:pt x="0" y="334"/>
                  </a:cubicBezTo>
                  <a:cubicBezTo>
                    <a:pt x="88" y="396"/>
                    <a:pt x="191" y="428"/>
                    <a:pt x="299" y="428"/>
                  </a:cubicBezTo>
                  <a:cubicBezTo>
                    <a:pt x="369" y="428"/>
                    <a:pt x="437" y="414"/>
                    <a:pt x="501" y="388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1" y="41"/>
                    <a:pt x="449" y="76"/>
                    <a:pt x="408" y="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7" name="Google Shape;1057;p49"/>
            <p:cNvSpPr/>
            <p:nvPr/>
          </p:nvSpPr>
          <p:spPr>
            <a:xfrm>
              <a:off x="11263647" y="2756203"/>
              <a:ext cx="371003" cy="315723"/>
            </a:xfrm>
            <a:custGeom>
              <a:rect b="b" l="l" r="r" t="t"/>
              <a:pathLst>
                <a:path extrusionOk="0" h="461" w="542">
                  <a:moveTo>
                    <a:pt x="131" y="225"/>
                  </a:moveTo>
                  <a:cubicBezTo>
                    <a:pt x="540" y="461"/>
                    <a:pt x="540" y="461"/>
                    <a:pt x="540" y="461"/>
                  </a:cubicBezTo>
                  <a:cubicBezTo>
                    <a:pt x="541" y="446"/>
                    <a:pt x="542" y="432"/>
                    <a:pt x="542" y="417"/>
                  </a:cubicBezTo>
                  <a:cubicBezTo>
                    <a:pt x="542" y="252"/>
                    <a:pt x="466" y="100"/>
                    <a:pt x="335" y="0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5" y="193"/>
                    <a:pt x="11" y="193"/>
                    <a:pt x="16" y="193"/>
                  </a:cubicBezTo>
                  <a:cubicBezTo>
                    <a:pt x="57" y="193"/>
                    <a:pt x="96" y="204"/>
                    <a:pt x="131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58" name="Google Shape;1058;p49"/>
          <p:cNvGrpSpPr/>
          <p:nvPr/>
        </p:nvGrpSpPr>
        <p:grpSpPr>
          <a:xfrm>
            <a:off x="1772664" y="843057"/>
            <a:ext cx="361521" cy="445816"/>
            <a:chOff x="1582665" y="1011072"/>
            <a:chExt cx="584040" cy="720220"/>
          </a:xfrm>
        </p:grpSpPr>
        <p:sp>
          <p:nvSpPr>
            <p:cNvPr id="1059" name="Google Shape;1059;p49"/>
            <p:cNvSpPr/>
            <p:nvPr/>
          </p:nvSpPr>
          <p:spPr>
            <a:xfrm>
              <a:off x="1638485" y="1571653"/>
              <a:ext cx="449564" cy="159640"/>
            </a:xfrm>
            <a:custGeom>
              <a:rect b="b" l="l" r="r" t="t"/>
              <a:pathLst>
                <a:path extrusionOk="0" h="273" w="767">
                  <a:moveTo>
                    <a:pt x="8" y="71"/>
                  </a:moveTo>
                  <a:cubicBezTo>
                    <a:pt x="26" y="131"/>
                    <a:pt x="228" y="66"/>
                    <a:pt x="244" y="81"/>
                  </a:cubicBezTo>
                  <a:cubicBezTo>
                    <a:pt x="269" y="104"/>
                    <a:pt x="240" y="171"/>
                    <a:pt x="254" y="194"/>
                  </a:cubicBezTo>
                  <a:cubicBezTo>
                    <a:pt x="274" y="228"/>
                    <a:pt x="588" y="273"/>
                    <a:pt x="743" y="165"/>
                  </a:cubicBezTo>
                  <a:cubicBezTo>
                    <a:pt x="767" y="149"/>
                    <a:pt x="749" y="103"/>
                    <a:pt x="75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7"/>
                    <a:pt x="0" y="43"/>
                    <a:pt x="8" y="7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0" name="Google Shape;1060;p49"/>
            <p:cNvSpPr/>
            <p:nvPr/>
          </p:nvSpPr>
          <p:spPr>
            <a:xfrm>
              <a:off x="1590507" y="1435245"/>
              <a:ext cx="515072" cy="136407"/>
            </a:xfrm>
            <a:custGeom>
              <a:rect b="b" l="l" r="r" t="t"/>
              <a:pathLst>
                <a:path extrusionOk="0" h="233" w="879">
                  <a:moveTo>
                    <a:pt x="75" y="52"/>
                  </a:moveTo>
                  <a:cubicBezTo>
                    <a:pt x="81" y="64"/>
                    <a:pt x="64" y="89"/>
                    <a:pt x="66" y="104"/>
                  </a:cubicBezTo>
                  <a:cubicBezTo>
                    <a:pt x="68" y="117"/>
                    <a:pt x="105" y="132"/>
                    <a:pt x="105" y="132"/>
                  </a:cubicBezTo>
                  <a:cubicBezTo>
                    <a:pt x="105" y="132"/>
                    <a:pt x="78" y="157"/>
                    <a:pt x="77" y="169"/>
                  </a:cubicBezTo>
                  <a:cubicBezTo>
                    <a:pt x="76" y="182"/>
                    <a:pt x="101" y="204"/>
                    <a:pt x="101" y="218"/>
                  </a:cubicBezTo>
                  <a:cubicBezTo>
                    <a:pt x="102" y="221"/>
                    <a:pt x="100" y="227"/>
                    <a:pt x="98" y="233"/>
                  </a:cubicBezTo>
                  <a:cubicBezTo>
                    <a:pt x="833" y="233"/>
                    <a:pt x="833" y="233"/>
                    <a:pt x="833" y="233"/>
                  </a:cubicBezTo>
                  <a:cubicBezTo>
                    <a:pt x="834" y="202"/>
                    <a:pt x="837" y="167"/>
                    <a:pt x="843" y="126"/>
                  </a:cubicBezTo>
                  <a:cubicBezTo>
                    <a:pt x="850" y="80"/>
                    <a:pt x="863" y="39"/>
                    <a:pt x="87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0"/>
                    <a:pt x="65" y="34"/>
                    <a:pt x="75" y="5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1" name="Google Shape;1061;p49"/>
            <p:cNvSpPr/>
            <p:nvPr/>
          </p:nvSpPr>
          <p:spPr>
            <a:xfrm>
              <a:off x="1582665" y="1299068"/>
              <a:ext cx="576890" cy="136177"/>
            </a:xfrm>
            <a:custGeom>
              <a:rect b="b" l="l" r="r" t="t"/>
              <a:pathLst>
                <a:path extrusionOk="0" h="233" w="984">
                  <a:moveTo>
                    <a:pt x="984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21" y="7"/>
                    <a:pt x="122" y="14"/>
                    <a:pt x="121" y="20"/>
                  </a:cubicBezTo>
                  <a:cubicBezTo>
                    <a:pt x="115" y="71"/>
                    <a:pt x="3" y="151"/>
                    <a:pt x="1" y="207"/>
                  </a:cubicBezTo>
                  <a:cubicBezTo>
                    <a:pt x="0" y="217"/>
                    <a:pt x="5" y="225"/>
                    <a:pt x="13" y="233"/>
                  </a:cubicBezTo>
                  <a:cubicBezTo>
                    <a:pt x="892" y="233"/>
                    <a:pt x="892" y="233"/>
                    <a:pt x="892" y="233"/>
                  </a:cubicBezTo>
                  <a:cubicBezTo>
                    <a:pt x="910" y="190"/>
                    <a:pt x="932" y="150"/>
                    <a:pt x="954" y="106"/>
                  </a:cubicBezTo>
                  <a:cubicBezTo>
                    <a:pt x="965" y="83"/>
                    <a:pt x="977" y="45"/>
                    <a:pt x="98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2" name="Google Shape;1062;p49"/>
            <p:cNvSpPr/>
            <p:nvPr/>
          </p:nvSpPr>
          <p:spPr>
            <a:xfrm>
              <a:off x="1665934" y="1011072"/>
              <a:ext cx="484393" cy="151589"/>
            </a:xfrm>
            <a:custGeom>
              <a:rect b="b" l="l" r="r" t="t"/>
              <a:pathLst>
                <a:path extrusionOk="0" h="259" w="826">
                  <a:moveTo>
                    <a:pt x="691" y="105"/>
                  </a:moveTo>
                  <a:cubicBezTo>
                    <a:pt x="485" y="0"/>
                    <a:pt x="280" y="20"/>
                    <a:pt x="171" y="77"/>
                  </a:cubicBezTo>
                  <a:cubicBezTo>
                    <a:pt x="84" y="123"/>
                    <a:pt x="31" y="190"/>
                    <a:pt x="0" y="259"/>
                  </a:cubicBezTo>
                  <a:cubicBezTo>
                    <a:pt x="826" y="259"/>
                    <a:pt x="826" y="259"/>
                    <a:pt x="826" y="259"/>
                  </a:cubicBezTo>
                  <a:cubicBezTo>
                    <a:pt x="803" y="196"/>
                    <a:pt x="762" y="140"/>
                    <a:pt x="691" y="10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3" name="Google Shape;1063;p49"/>
            <p:cNvSpPr/>
            <p:nvPr/>
          </p:nvSpPr>
          <p:spPr>
            <a:xfrm>
              <a:off x="1639639" y="1162661"/>
              <a:ext cx="527066" cy="136407"/>
            </a:xfrm>
            <a:custGeom>
              <a:rect b="b" l="l" r="r" t="t"/>
              <a:pathLst>
                <a:path extrusionOk="0" h="233" w="899">
                  <a:moveTo>
                    <a:pt x="871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53"/>
                    <a:pt x="9" y="106"/>
                    <a:pt x="4" y="150"/>
                  </a:cubicBezTo>
                  <a:cubicBezTo>
                    <a:pt x="0" y="184"/>
                    <a:pt x="15" y="210"/>
                    <a:pt x="22" y="233"/>
                  </a:cubicBezTo>
                  <a:cubicBezTo>
                    <a:pt x="887" y="233"/>
                    <a:pt x="887" y="233"/>
                    <a:pt x="887" y="233"/>
                  </a:cubicBezTo>
                  <a:cubicBezTo>
                    <a:pt x="898" y="163"/>
                    <a:pt x="899" y="77"/>
                    <a:pt x="87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4" name="Google Shape;1064;p49"/>
          <p:cNvGrpSpPr/>
          <p:nvPr/>
        </p:nvGrpSpPr>
        <p:grpSpPr>
          <a:xfrm>
            <a:off x="2374048" y="843078"/>
            <a:ext cx="379481" cy="445796"/>
            <a:chOff x="2554206" y="1011105"/>
            <a:chExt cx="613055" cy="720187"/>
          </a:xfrm>
        </p:grpSpPr>
        <p:sp>
          <p:nvSpPr>
            <p:cNvPr id="1065" name="Google Shape;1065;p49"/>
            <p:cNvSpPr/>
            <p:nvPr/>
          </p:nvSpPr>
          <p:spPr>
            <a:xfrm flipH="1">
              <a:off x="2721847" y="1011105"/>
              <a:ext cx="445414" cy="388012"/>
            </a:xfrm>
            <a:custGeom>
              <a:rect b="b" l="l" r="r" t="t"/>
              <a:pathLst>
                <a:path extrusionOk="0" h="771" w="885">
                  <a:moveTo>
                    <a:pt x="708" y="363"/>
                  </a:moveTo>
                  <a:cubicBezTo>
                    <a:pt x="699" y="358"/>
                    <a:pt x="687" y="357"/>
                    <a:pt x="677" y="361"/>
                  </a:cubicBezTo>
                  <a:cubicBezTo>
                    <a:pt x="662" y="366"/>
                    <a:pt x="649" y="378"/>
                    <a:pt x="640" y="395"/>
                  </a:cubicBezTo>
                  <a:cubicBezTo>
                    <a:pt x="630" y="411"/>
                    <a:pt x="626" y="429"/>
                    <a:pt x="629" y="444"/>
                  </a:cubicBezTo>
                  <a:cubicBezTo>
                    <a:pt x="631" y="455"/>
                    <a:pt x="637" y="464"/>
                    <a:pt x="646" y="470"/>
                  </a:cubicBezTo>
                  <a:cubicBezTo>
                    <a:pt x="655" y="475"/>
                    <a:pt x="667" y="476"/>
                    <a:pt x="677" y="471"/>
                  </a:cubicBezTo>
                  <a:cubicBezTo>
                    <a:pt x="551" y="690"/>
                    <a:pt x="551" y="690"/>
                    <a:pt x="551" y="690"/>
                  </a:cubicBezTo>
                  <a:cubicBezTo>
                    <a:pt x="548" y="696"/>
                    <a:pt x="542" y="699"/>
                    <a:pt x="536" y="699"/>
                  </a:cubicBezTo>
                  <a:cubicBezTo>
                    <a:pt x="365" y="699"/>
                    <a:pt x="365" y="699"/>
                    <a:pt x="365" y="699"/>
                  </a:cubicBezTo>
                  <a:cubicBezTo>
                    <a:pt x="362" y="700"/>
                    <a:pt x="359" y="703"/>
                    <a:pt x="359" y="706"/>
                  </a:cubicBezTo>
                  <a:cubicBezTo>
                    <a:pt x="358" y="713"/>
                    <a:pt x="358" y="720"/>
                    <a:pt x="365" y="724"/>
                  </a:cubicBezTo>
                  <a:cubicBezTo>
                    <a:pt x="368" y="726"/>
                    <a:pt x="372" y="728"/>
                    <a:pt x="376" y="730"/>
                  </a:cubicBezTo>
                  <a:cubicBezTo>
                    <a:pt x="387" y="737"/>
                    <a:pt x="388" y="751"/>
                    <a:pt x="378" y="759"/>
                  </a:cubicBezTo>
                  <a:cubicBezTo>
                    <a:pt x="368" y="767"/>
                    <a:pt x="354" y="771"/>
                    <a:pt x="341" y="770"/>
                  </a:cubicBezTo>
                  <a:cubicBezTo>
                    <a:pt x="328" y="771"/>
                    <a:pt x="314" y="768"/>
                    <a:pt x="304" y="759"/>
                  </a:cubicBezTo>
                  <a:cubicBezTo>
                    <a:pt x="294" y="751"/>
                    <a:pt x="295" y="737"/>
                    <a:pt x="306" y="730"/>
                  </a:cubicBezTo>
                  <a:cubicBezTo>
                    <a:pt x="310" y="728"/>
                    <a:pt x="314" y="726"/>
                    <a:pt x="317" y="724"/>
                  </a:cubicBezTo>
                  <a:cubicBezTo>
                    <a:pt x="323" y="720"/>
                    <a:pt x="323" y="713"/>
                    <a:pt x="323" y="706"/>
                  </a:cubicBezTo>
                  <a:cubicBezTo>
                    <a:pt x="323" y="703"/>
                    <a:pt x="320" y="700"/>
                    <a:pt x="317" y="699"/>
                  </a:cubicBezTo>
                  <a:cubicBezTo>
                    <a:pt x="115" y="699"/>
                    <a:pt x="115" y="699"/>
                    <a:pt x="115" y="699"/>
                  </a:cubicBezTo>
                  <a:cubicBezTo>
                    <a:pt x="112" y="699"/>
                    <a:pt x="109" y="697"/>
                    <a:pt x="108" y="694"/>
                  </a:cubicBezTo>
                  <a:cubicBezTo>
                    <a:pt x="108" y="694"/>
                    <a:pt x="108" y="694"/>
                    <a:pt x="108" y="694"/>
                  </a:cubicBezTo>
                  <a:cubicBezTo>
                    <a:pt x="58" y="592"/>
                    <a:pt x="0" y="246"/>
                    <a:pt x="247" y="121"/>
                  </a:cubicBezTo>
                  <a:cubicBezTo>
                    <a:pt x="487" y="0"/>
                    <a:pt x="726" y="23"/>
                    <a:pt x="852" y="89"/>
                  </a:cubicBezTo>
                  <a:cubicBezTo>
                    <a:pt x="862" y="94"/>
                    <a:pt x="871" y="99"/>
                    <a:pt x="879" y="104"/>
                  </a:cubicBezTo>
                  <a:cubicBezTo>
                    <a:pt x="883" y="107"/>
                    <a:pt x="885" y="112"/>
                    <a:pt x="882" y="116"/>
                  </a:cubicBezTo>
                  <a:cubicBezTo>
                    <a:pt x="725" y="389"/>
                    <a:pt x="725" y="389"/>
                    <a:pt x="725" y="389"/>
                  </a:cubicBezTo>
                  <a:cubicBezTo>
                    <a:pt x="723" y="378"/>
                    <a:pt x="717" y="368"/>
                    <a:pt x="708" y="36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6" name="Google Shape;1066;p49"/>
            <p:cNvSpPr/>
            <p:nvPr/>
          </p:nvSpPr>
          <p:spPr>
            <a:xfrm flipH="1">
              <a:off x="2554206" y="1072424"/>
              <a:ext cx="329184" cy="568718"/>
            </a:xfrm>
            <a:custGeom>
              <a:rect b="b" l="l" r="r" t="t"/>
              <a:pathLst>
                <a:path extrusionOk="0" h="1130" w="654">
                  <a:moveTo>
                    <a:pt x="208" y="896"/>
                  </a:moveTo>
                  <a:cubicBezTo>
                    <a:pt x="217" y="891"/>
                    <a:pt x="224" y="882"/>
                    <a:pt x="225" y="871"/>
                  </a:cubicBezTo>
                  <a:cubicBezTo>
                    <a:pt x="228" y="856"/>
                    <a:pt x="224" y="838"/>
                    <a:pt x="214" y="822"/>
                  </a:cubicBezTo>
                  <a:cubicBezTo>
                    <a:pt x="205" y="805"/>
                    <a:pt x="192" y="793"/>
                    <a:pt x="177" y="787"/>
                  </a:cubicBezTo>
                  <a:cubicBezTo>
                    <a:pt x="167" y="784"/>
                    <a:pt x="156" y="784"/>
                    <a:pt x="147" y="790"/>
                  </a:cubicBezTo>
                  <a:cubicBezTo>
                    <a:pt x="137" y="795"/>
                    <a:pt x="131" y="805"/>
                    <a:pt x="130" y="816"/>
                  </a:cubicBezTo>
                  <a:cubicBezTo>
                    <a:pt x="3" y="597"/>
                    <a:pt x="3" y="597"/>
                    <a:pt x="3" y="597"/>
                  </a:cubicBezTo>
                  <a:cubicBezTo>
                    <a:pt x="0" y="591"/>
                    <a:pt x="0" y="585"/>
                    <a:pt x="3" y="579"/>
                  </a:cubicBezTo>
                  <a:cubicBezTo>
                    <a:pt x="142" y="339"/>
                    <a:pt x="142" y="339"/>
                    <a:pt x="142" y="339"/>
                  </a:cubicBezTo>
                  <a:cubicBezTo>
                    <a:pt x="142" y="336"/>
                    <a:pt x="142" y="332"/>
                    <a:pt x="139" y="330"/>
                  </a:cubicBezTo>
                  <a:cubicBezTo>
                    <a:pt x="133" y="326"/>
                    <a:pt x="127" y="323"/>
                    <a:pt x="121" y="326"/>
                  </a:cubicBezTo>
                  <a:cubicBezTo>
                    <a:pt x="117" y="328"/>
                    <a:pt x="113" y="331"/>
                    <a:pt x="110" y="333"/>
                  </a:cubicBezTo>
                  <a:cubicBezTo>
                    <a:pt x="98" y="339"/>
                    <a:pt x="85" y="333"/>
                    <a:pt x="83" y="320"/>
                  </a:cubicBezTo>
                  <a:cubicBezTo>
                    <a:pt x="81" y="307"/>
                    <a:pt x="85" y="294"/>
                    <a:pt x="92" y="282"/>
                  </a:cubicBezTo>
                  <a:cubicBezTo>
                    <a:pt x="99" y="271"/>
                    <a:pt x="108" y="260"/>
                    <a:pt x="120" y="256"/>
                  </a:cubicBezTo>
                  <a:cubicBezTo>
                    <a:pt x="132" y="251"/>
                    <a:pt x="144" y="259"/>
                    <a:pt x="144" y="272"/>
                  </a:cubicBezTo>
                  <a:cubicBezTo>
                    <a:pt x="145" y="276"/>
                    <a:pt x="144" y="281"/>
                    <a:pt x="144" y="285"/>
                  </a:cubicBezTo>
                  <a:cubicBezTo>
                    <a:pt x="145" y="293"/>
                    <a:pt x="150" y="296"/>
                    <a:pt x="157" y="299"/>
                  </a:cubicBezTo>
                  <a:cubicBezTo>
                    <a:pt x="160" y="301"/>
                    <a:pt x="163" y="299"/>
                    <a:pt x="166" y="297"/>
                  </a:cubicBezTo>
                  <a:cubicBezTo>
                    <a:pt x="334" y="6"/>
                    <a:pt x="334" y="6"/>
                    <a:pt x="334" y="6"/>
                  </a:cubicBezTo>
                  <a:cubicBezTo>
                    <a:pt x="337" y="2"/>
                    <a:pt x="343" y="0"/>
                    <a:pt x="347" y="3"/>
                  </a:cubicBezTo>
                  <a:cubicBezTo>
                    <a:pt x="480" y="102"/>
                    <a:pt x="524" y="251"/>
                    <a:pt x="535" y="353"/>
                  </a:cubicBezTo>
                  <a:cubicBezTo>
                    <a:pt x="542" y="405"/>
                    <a:pt x="507" y="442"/>
                    <a:pt x="511" y="473"/>
                  </a:cubicBezTo>
                  <a:cubicBezTo>
                    <a:pt x="518" y="532"/>
                    <a:pt x="648" y="625"/>
                    <a:pt x="651" y="690"/>
                  </a:cubicBezTo>
                  <a:cubicBezTo>
                    <a:pt x="654" y="734"/>
                    <a:pt x="565" y="752"/>
                    <a:pt x="550" y="781"/>
                  </a:cubicBezTo>
                  <a:cubicBezTo>
                    <a:pt x="543" y="794"/>
                    <a:pt x="562" y="823"/>
                    <a:pt x="560" y="841"/>
                  </a:cubicBezTo>
                  <a:cubicBezTo>
                    <a:pt x="559" y="857"/>
                    <a:pt x="515" y="874"/>
                    <a:pt x="515" y="874"/>
                  </a:cubicBezTo>
                  <a:cubicBezTo>
                    <a:pt x="515" y="874"/>
                    <a:pt x="546" y="903"/>
                    <a:pt x="548" y="916"/>
                  </a:cubicBezTo>
                  <a:cubicBezTo>
                    <a:pt x="549" y="932"/>
                    <a:pt x="520" y="957"/>
                    <a:pt x="519" y="973"/>
                  </a:cubicBezTo>
                  <a:cubicBezTo>
                    <a:pt x="519" y="989"/>
                    <a:pt x="545" y="1030"/>
                    <a:pt x="532" y="1073"/>
                  </a:cubicBezTo>
                  <a:cubicBezTo>
                    <a:pt x="515" y="1130"/>
                    <a:pt x="356" y="1091"/>
                    <a:pt x="288" y="1083"/>
                  </a:cubicBezTo>
                  <a:cubicBezTo>
                    <a:pt x="286" y="1083"/>
                    <a:pt x="283" y="1082"/>
                    <a:pt x="282" y="1079"/>
                  </a:cubicBezTo>
                  <a:cubicBezTo>
                    <a:pt x="177" y="898"/>
                    <a:pt x="177" y="898"/>
                    <a:pt x="177" y="898"/>
                  </a:cubicBezTo>
                  <a:cubicBezTo>
                    <a:pt x="188" y="902"/>
                    <a:pt x="199" y="902"/>
                    <a:pt x="20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7" name="Google Shape;1067;p49"/>
            <p:cNvSpPr/>
            <p:nvPr/>
          </p:nvSpPr>
          <p:spPr>
            <a:xfrm flipH="1">
              <a:off x="2750903" y="1372925"/>
              <a:ext cx="354381" cy="358367"/>
            </a:xfrm>
            <a:custGeom>
              <a:rect b="b" l="l" r="r" t="t"/>
              <a:pathLst>
                <a:path extrusionOk="0" h="712" w="704">
                  <a:moveTo>
                    <a:pt x="11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2" y="7"/>
                    <a:pt x="157" y="17"/>
                    <a:pt x="157" y="28"/>
                  </a:cubicBezTo>
                  <a:cubicBezTo>
                    <a:pt x="157" y="38"/>
                    <a:pt x="162" y="48"/>
                    <a:pt x="170" y="55"/>
                  </a:cubicBezTo>
                  <a:cubicBezTo>
                    <a:pt x="182" y="65"/>
                    <a:pt x="199" y="70"/>
                    <a:pt x="218" y="70"/>
                  </a:cubicBezTo>
                  <a:cubicBezTo>
                    <a:pt x="237" y="70"/>
                    <a:pt x="254" y="65"/>
                    <a:pt x="267" y="55"/>
                  </a:cubicBezTo>
                  <a:cubicBezTo>
                    <a:pt x="275" y="48"/>
                    <a:pt x="280" y="38"/>
                    <a:pt x="280" y="28"/>
                  </a:cubicBezTo>
                  <a:cubicBezTo>
                    <a:pt x="280" y="17"/>
                    <a:pt x="275" y="7"/>
                    <a:pt x="266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417" y="0"/>
                    <a:pt x="423" y="3"/>
                    <a:pt x="426" y="9"/>
                  </a:cubicBezTo>
                  <a:cubicBezTo>
                    <a:pt x="565" y="249"/>
                    <a:pt x="565" y="249"/>
                    <a:pt x="565" y="249"/>
                  </a:cubicBezTo>
                  <a:cubicBezTo>
                    <a:pt x="568" y="251"/>
                    <a:pt x="571" y="253"/>
                    <a:pt x="575" y="251"/>
                  </a:cubicBezTo>
                  <a:cubicBezTo>
                    <a:pt x="581" y="248"/>
                    <a:pt x="586" y="244"/>
                    <a:pt x="587" y="237"/>
                  </a:cubicBezTo>
                  <a:cubicBezTo>
                    <a:pt x="587" y="233"/>
                    <a:pt x="587" y="228"/>
                    <a:pt x="587" y="224"/>
                  </a:cubicBezTo>
                  <a:cubicBezTo>
                    <a:pt x="587" y="211"/>
                    <a:pt x="599" y="203"/>
                    <a:pt x="611" y="208"/>
                  </a:cubicBezTo>
                  <a:cubicBezTo>
                    <a:pt x="623" y="212"/>
                    <a:pt x="633" y="223"/>
                    <a:pt x="639" y="234"/>
                  </a:cubicBezTo>
                  <a:cubicBezTo>
                    <a:pt x="646" y="245"/>
                    <a:pt x="650" y="259"/>
                    <a:pt x="648" y="272"/>
                  </a:cubicBezTo>
                  <a:cubicBezTo>
                    <a:pt x="646" y="285"/>
                    <a:pt x="633" y="290"/>
                    <a:pt x="622" y="284"/>
                  </a:cubicBezTo>
                  <a:cubicBezTo>
                    <a:pt x="618" y="282"/>
                    <a:pt x="614" y="280"/>
                    <a:pt x="611" y="278"/>
                  </a:cubicBezTo>
                  <a:cubicBezTo>
                    <a:pt x="604" y="275"/>
                    <a:pt x="598" y="278"/>
                    <a:pt x="592" y="282"/>
                  </a:cubicBezTo>
                  <a:cubicBezTo>
                    <a:pt x="589" y="283"/>
                    <a:pt x="589" y="287"/>
                    <a:pt x="589" y="291"/>
                  </a:cubicBezTo>
                  <a:cubicBezTo>
                    <a:pt x="700" y="482"/>
                    <a:pt x="700" y="482"/>
                    <a:pt x="700" y="482"/>
                  </a:cubicBezTo>
                  <a:cubicBezTo>
                    <a:pt x="700" y="482"/>
                    <a:pt x="701" y="484"/>
                    <a:pt x="700" y="485"/>
                  </a:cubicBezTo>
                  <a:cubicBezTo>
                    <a:pt x="700" y="487"/>
                    <a:pt x="699" y="488"/>
                    <a:pt x="699" y="488"/>
                  </a:cubicBezTo>
                  <a:cubicBezTo>
                    <a:pt x="699" y="488"/>
                    <a:pt x="699" y="488"/>
                    <a:pt x="699" y="488"/>
                  </a:cubicBezTo>
                  <a:cubicBezTo>
                    <a:pt x="671" y="516"/>
                    <a:pt x="704" y="593"/>
                    <a:pt x="688" y="619"/>
                  </a:cubicBezTo>
                  <a:cubicBezTo>
                    <a:pt x="664" y="659"/>
                    <a:pt x="299" y="712"/>
                    <a:pt x="119" y="586"/>
                  </a:cubicBezTo>
                  <a:cubicBezTo>
                    <a:pt x="83" y="561"/>
                    <a:pt x="129" y="479"/>
                    <a:pt x="98" y="269"/>
                  </a:cubicBezTo>
                  <a:cubicBezTo>
                    <a:pt x="84" y="172"/>
                    <a:pt x="45" y="96"/>
                    <a:pt x="3" y="12"/>
                  </a:cubicBezTo>
                  <a:cubicBezTo>
                    <a:pt x="0" y="7"/>
                    <a:pt x="4" y="0"/>
                    <a:pt x="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8" name="Google Shape;1068;p49"/>
          <p:cNvGrpSpPr/>
          <p:nvPr/>
        </p:nvGrpSpPr>
        <p:grpSpPr>
          <a:xfrm>
            <a:off x="6922223" y="797418"/>
            <a:ext cx="460705" cy="491455"/>
            <a:chOff x="9901824" y="937343"/>
            <a:chExt cx="744273" cy="793950"/>
          </a:xfrm>
        </p:grpSpPr>
        <p:grpSp>
          <p:nvGrpSpPr>
            <p:cNvPr id="1069" name="Google Shape;1069;p49"/>
            <p:cNvGrpSpPr/>
            <p:nvPr/>
          </p:nvGrpSpPr>
          <p:grpSpPr>
            <a:xfrm>
              <a:off x="9901824" y="937343"/>
              <a:ext cx="744273" cy="793950"/>
              <a:chOff x="9901824" y="937343"/>
              <a:chExt cx="744273" cy="793950"/>
            </a:xfrm>
          </p:grpSpPr>
          <p:sp>
            <p:nvSpPr>
              <p:cNvPr id="1070" name="Google Shape;1070;p49"/>
              <p:cNvSpPr/>
              <p:nvPr/>
            </p:nvSpPr>
            <p:spPr>
              <a:xfrm>
                <a:off x="10463799" y="1043794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1" name="Google Shape;1071;p49"/>
              <p:cNvSpPr/>
              <p:nvPr/>
            </p:nvSpPr>
            <p:spPr>
              <a:xfrm>
                <a:off x="10546077" y="1303491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2" name="Google Shape;1072;p49"/>
              <p:cNvSpPr/>
              <p:nvPr/>
            </p:nvSpPr>
            <p:spPr>
              <a:xfrm>
                <a:off x="10463799" y="1499539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3" name="Google Shape;1073;p49"/>
              <p:cNvSpPr/>
              <p:nvPr/>
            </p:nvSpPr>
            <p:spPr>
              <a:xfrm>
                <a:off x="10008275" y="1500204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4" name="Google Shape;1074;p49"/>
              <p:cNvSpPr/>
              <p:nvPr/>
            </p:nvSpPr>
            <p:spPr>
              <a:xfrm>
                <a:off x="9901824" y="1303934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5" name="Google Shape;1075;p49"/>
              <p:cNvSpPr/>
              <p:nvPr/>
            </p:nvSpPr>
            <p:spPr>
              <a:xfrm>
                <a:off x="10008275" y="1044237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6" name="Google Shape;1076;p49"/>
              <p:cNvSpPr/>
              <p:nvPr/>
            </p:nvSpPr>
            <p:spPr>
              <a:xfrm>
                <a:off x="10267751" y="937343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7" name="Google Shape;1077;p49"/>
              <p:cNvSpPr/>
              <p:nvPr/>
            </p:nvSpPr>
            <p:spPr>
              <a:xfrm>
                <a:off x="10183698" y="1629498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8" name="Google Shape;1078;p49"/>
              <p:cNvSpPr/>
              <p:nvPr/>
            </p:nvSpPr>
            <p:spPr>
              <a:xfrm>
                <a:off x="10188356" y="1667865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9" name="Google Shape;1079;p49"/>
              <p:cNvSpPr/>
              <p:nvPr/>
            </p:nvSpPr>
            <p:spPr>
              <a:xfrm>
                <a:off x="10212751" y="1705567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080" name="Google Shape;1080;p49"/>
            <p:cNvSpPr/>
            <p:nvPr/>
          </p:nvSpPr>
          <p:spPr>
            <a:xfrm>
              <a:off x="10047751" y="1220548"/>
              <a:ext cx="217117" cy="205362"/>
            </a:xfrm>
            <a:custGeom>
              <a:rect b="b" l="l" r="r" t="t"/>
              <a:pathLst>
                <a:path extrusionOk="0" h="359" w="380">
                  <a:moveTo>
                    <a:pt x="63" y="268"/>
                  </a:moveTo>
                  <a:cubicBezTo>
                    <a:pt x="78" y="297"/>
                    <a:pt x="94" y="324"/>
                    <a:pt x="108" y="350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380" y="206"/>
                    <a:pt x="380" y="206"/>
                    <a:pt x="380" y="206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2" y="4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0" y="88"/>
                    <a:pt x="14" y="174"/>
                    <a:pt x="6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1" name="Google Shape;1081;p49"/>
            <p:cNvSpPr/>
            <p:nvPr/>
          </p:nvSpPr>
          <p:spPr>
            <a:xfrm>
              <a:off x="10063053" y="1080830"/>
              <a:ext cx="205806" cy="250604"/>
            </a:xfrm>
            <a:custGeom>
              <a:rect b="b" l="l" r="r" t="t"/>
              <a:pathLst>
                <a:path extrusionOk="0" h="438" w="360">
                  <a:moveTo>
                    <a:pt x="0" y="230"/>
                  </a:moveTo>
                  <a:cubicBezTo>
                    <a:pt x="360" y="438"/>
                    <a:pt x="360" y="438"/>
                    <a:pt x="360" y="438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74" y="3"/>
                    <a:pt x="40" y="117"/>
                    <a:pt x="0" y="2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2" name="Google Shape;1082;p49"/>
            <p:cNvSpPr/>
            <p:nvPr/>
          </p:nvSpPr>
          <p:spPr>
            <a:xfrm>
              <a:off x="10276400" y="1080830"/>
              <a:ext cx="208024" cy="250604"/>
            </a:xfrm>
            <a:custGeom>
              <a:rect b="b" l="l" r="r" t="t"/>
              <a:pathLst>
                <a:path extrusionOk="0" h="438" w="364">
                  <a:moveTo>
                    <a:pt x="0" y="0"/>
                  </a:moveTo>
                  <a:cubicBezTo>
                    <a:pt x="0" y="438"/>
                    <a:pt x="0" y="438"/>
                    <a:pt x="0" y="438"/>
                  </a:cubicBezTo>
                  <a:cubicBezTo>
                    <a:pt x="364" y="228"/>
                    <a:pt x="364" y="228"/>
                    <a:pt x="364" y="228"/>
                  </a:cubicBezTo>
                  <a:cubicBezTo>
                    <a:pt x="323" y="115"/>
                    <a:pt x="186" y="1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3" name="Google Shape;1083;p49"/>
            <p:cNvSpPr/>
            <p:nvPr/>
          </p:nvSpPr>
          <p:spPr>
            <a:xfrm>
              <a:off x="10280392" y="1218773"/>
              <a:ext cx="219334" cy="208689"/>
            </a:xfrm>
            <a:custGeom>
              <a:rect b="b" l="l" r="r" t="t"/>
              <a:pathLst>
                <a:path extrusionOk="0" h="365" w="384">
                  <a:moveTo>
                    <a:pt x="322" y="271"/>
                  </a:moveTo>
                  <a:cubicBezTo>
                    <a:pt x="371" y="177"/>
                    <a:pt x="384" y="91"/>
                    <a:pt x="364" y="9"/>
                  </a:cubicBezTo>
                  <a:cubicBezTo>
                    <a:pt x="364" y="9"/>
                    <a:pt x="364" y="9"/>
                    <a:pt x="364" y="9"/>
                  </a:cubicBezTo>
                  <a:cubicBezTo>
                    <a:pt x="363" y="6"/>
                    <a:pt x="362" y="3"/>
                    <a:pt x="361" y="0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77" y="353"/>
                    <a:pt x="277" y="353"/>
                    <a:pt x="277" y="353"/>
                  </a:cubicBezTo>
                  <a:cubicBezTo>
                    <a:pt x="291" y="327"/>
                    <a:pt x="307" y="300"/>
                    <a:pt x="322" y="27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4" name="Google Shape;1084;p49"/>
            <p:cNvSpPr/>
            <p:nvPr/>
          </p:nvSpPr>
          <p:spPr>
            <a:xfrm>
              <a:off x="10116279" y="1345184"/>
              <a:ext cx="152580" cy="267681"/>
            </a:xfrm>
            <a:custGeom>
              <a:rect b="b" l="l" r="r" t="t"/>
              <a:pathLst>
                <a:path extrusionOk="0" h="468" w="267">
                  <a:moveTo>
                    <a:pt x="267" y="468"/>
                  </a:moveTo>
                  <a:cubicBezTo>
                    <a:pt x="267" y="0"/>
                    <a:pt x="267" y="0"/>
                    <a:pt x="267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21" y="190"/>
                    <a:pt x="42" y="229"/>
                    <a:pt x="61" y="272"/>
                  </a:cubicBezTo>
                  <a:cubicBezTo>
                    <a:pt x="75" y="304"/>
                    <a:pt x="83" y="346"/>
                    <a:pt x="90" y="383"/>
                  </a:cubicBezTo>
                  <a:cubicBezTo>
                    <a:pt x="92" y="398"/>
                    <a:pt x="95" y="411"/>
                    <a:pt x="98" y="424"/>
                  </a:cubicBezTo>
                  <a:cubicBezTo>
                    <a:pt x="105" y="457"/>
                    <a:pt x="116" y="466"/>
                    <a:pt x="151" y="467"/>
                  </a:cubicBezTo>
                  <a:cubicBezTo>
                    <a:pt x="157" y="468"/>
                    <a:pt x="157" y="468"/>
                    <a:pt x="157" y="468"/>
                  </a:cubicBezTo>
                  <a:cubicBezTo>
                    <a:pt x="185" y="468"/>
                    <a:pt x="185" y="468"/>
                    <a:pt x="185" y="468"/>
                  </a:cubicBezTo>
                  <a:cubicBezTo>
                    <a:pt x="237" y="468"/>
                    <a:pt x="237" y="468"/>
                    <a:pt x="237" y="468"/>
                  </a:cubicBezTo>
                  <a:cubicBezTo>
                    <a:pt x="247" y="468"/>
                    <a:pt x="257" y="468"/>
                    <a:pt x="267" y="4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5" name="Google Shape;1085;p49"/>
            <p:cNvSpPr/>
            <p:nvPr/>
          </p:nvSpPr>
          <p:spPr>
            <a:xfrm>
              <a:off x="10276400" y="1345184"/>
              <a:ext cx="154798" cy="267681"/>
            </a:xfrm>
            <a:custGeom>
              <a:rect b="b" l="l" r="r" t="t"/>
              <a:pathLst>
                <a:path extrusionOk="0" h="468" w="271">
                  <a:moveTo>
                    <a:pt x="174" y="424"/>
                  </a:moveTo>
                  <a:cubicBezTo>
                    <a:pt x="177" y="411"/>
                    <a:pt x="180" y="398"/>
                    <a:pt x="182" y="383"/>
                  </a:cubicBezTo>
                  <a:cubicBezTo>
                    <a:pt x="189" y="346"/>
                    <a:pt x="197" y="304"/>
                    <a:pt x="211" y="272"/>
                  </a:cubicBezTo>
                  <a:cubicBezTo>
                    <a:pt x="230" y="229"/>
                    <a:pt x="251" y="191"/>
                    <a:pt x="271" y="1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7"/>
                    <a:pt x="0" y="467"/>
                    <a:pt x="0" y="467"/>
                  </a:cubicBezTo>
                  <a:cubicBezTo>
                    <a:pt x="5" y="467"/>
                    <a:pt x="5" y="467"/>
                    <a:pt x="5" y="467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5" y="468"/>
                    <a:pt x="5" y="468"/>
                    <a:pt x="5" y="468"/>
                  </a:cubicBezTo>
                  <a:cubicBezTo>
                    <a:pt x="15" y="468"/>
                    <a:pt x="25" y="468"/>
                    <a:pt x="36" y="468"/>
                  </a:cubicBezTo>
                  <a:cubicBezTo>
                    <a:pt x="42" y="467"/>
                    <a:pt x="42" y="467"/>
                    <a:pt x="42" y="467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1" y="468"/>
                    <a:pt x="108" y="468"/>
                    <a:pt x="115" y="467"/>
                  </a:cubicBezTo>
                  <a:cubicBezTo>
                    <a:pt x="157" y="467"/>
                    <a:pt x="167" y="456"/>
                    <a:pt x="174" y="4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6" name="Google Shape;1086;p49"/>
          <p:cNvGrpSpPr/>
          <p:nvPr/>
        </p:nvGrpSpPr>
        <p:grpSpPr>
          <a:xfrm>
            <a:off x="2993392" y="843244"/>
            <a:ext cx="369868" cy="445629"/>
            <a:chOff x="3554761" y="1011374"/>
            <a:chExt cx="597525" cy="719918"/>
          </a:xfrm>
        </p:grpSpPr>
        <p:sp>
          <p:nvSpPr>
            <p:cNvPr id="1087" name="Google Shape;1087;p49"/>
            <p:cNvSpPr/>
            <p:nvPr/>
          </p:nvSpPr>
          <p:spPr>
            <a:xfrm>
              <a:off x="3615879" y="1376596"/>
              <a:ext cx="441685" cy="354696"/>
            </a:xfrm>
            <a:custGeom>
              <a:rect b="b" l="l" r="r" t="t"/>
              <a:pathLst>
                <a:path extrusionOk="0" h="638" w="797">
                  <a:moveTo>
                    <a:pt x="674" y="281"/>
                  </a:moveTo>
                  <a:cubicBezTo>
                    <a:pt x="667" y="288"/>
                    <a:pt x="658" y="291"/>
                    <a:pt x="648" y="290"/>
                  </a:cubicBezTo>
                  <a:cubicBezTo>
                    <a:pt x="634" y="289"/>
                    <a:pt x="620" y="281"/>
                    <a:pt x="608" y="269"/>
                  </a:cubicBezTo>
                  <a:cubicBezTo>
                    <a:pt x="595" y="257"/>
                    <a:pt x="588" y="243"/>
                    <a:pt x="586" y="228"/>
                  </a:cubicBezTo>
                  <a:cubicBezTo>
                    <a:pt x="585" y="219"/>
                    <a:pt x="589" y="209"/>
                    <a:pt x="595" y="202"/>
                  </a:cubicBezTo>
                  <a:cubicBezTo>
                    <a:pt x="602" y="195"/>
                    <a:pt x="612" y="192"/>
                    <a:pt x="622" y="193"/>
                  </a:cubicBezTo>
                  <a:cubicBezTo>
                    <a:pt x="433" y="4"/>
                    <a:pt x="433" y="4"/>
                    <a:pt x="433" y="4"/>
                  </a:cubicBezTo>
                  <a:cubicBezTo>
                    <a:pt x="429" y="0"/>
                    <a:pt x="423" y="0"/>
                    <a:pt x="419" y="4"/>
                  </a:cubicBezTo>
                  <a:cubicBezTo>
                    <a:pt x="216" y="207"/>
                    <a:pt x="216" y="207"/>
                    <a:pt x="216" y="207"/>
                  </a:cubicBezTo>
                  <a:cubicBezTo>
                    <a:pt x="214" y="209"/>
                    <a:pt x="212" y="210"/>
                    <a:pt x="209" y="210"/>
                  </a:cubicBezTo>
                  <a:cubicBezTo>
                    <a:pt x="208" y="210"/>
                    <a:pt x="206" y="210"/>
                    <a:pt x="205" y="209"/>
                  </a:cubicBezTo>
                  <a:cubicBezTo>
                    <a:pt x="201" y="204"/>
                    <a:pt x="197" y="200"/>
                    <a:pt x="198" y="193"/>
                  </a:cubicBezTo>
                  <a:cubicBezTo>
                    <a:pt x="199" y="190"/>
                    <a:pt x="200" y="186"/>
                    <a:pt x="201" y="182"/>
                  </a:cubicBezTo>
                  <a:cubicBezTo>
                    <a:pt x="204" y="171"/>
                    <a:pt x="195" y="161"/>
                    <a:pt x="184" y="162"/>
                  </a:cubicBezTo>
                  <a:cubicBezTo>
                    <a:pt x="172" y="163"/>
                    <a:pt x="161" y="170"/>
                    <a:pt x="153" y="179"/>
                  </a:cubicBezTo>
                  <a:cubicBezTo>
                    <a:pt x="144" y="187"/>
                    <a:pt x="137" y="198"/>
                    <a:pt x="136" y="210"/>
                  </a:cubicBezTo>
                  <a:cubicBezTo>
                    <a:pt x="135" y="221"/>
                    <a:pt x="145" y="230"/>
                    <a:pt x="156" y="227"/>
                  </a:cubicBezTo>
                  <a:cubicBezTo>
                    <a:pt x="160" y="226"/>
                    <a:pt x="164" y="225"/>
                    <a:pt x="167" y="224"/>
                  </a:cubicBezTo>
                  <a:cubicBezTo>
                    <a:pt x="174" y="223"/>
                    <a:pt x="178" y="227"/>
                    <a:pt x="183" y="231"/>
                  </a:cubicBezTo>
                  <a:cubicBezTo>
                    <a:pt x="184" y="232"/>
                    <a:pt x="184" y="234"/>
                    <a:pt x="184" y="235"/>
                  </a:cubicBezTo>
                  <a:cubicBezTo>
                    <a:pt x="184" y="237"/>
                    <a:pt x="183" y="240"/>
                    <a:pt x="181" y="242"/>
                  </a:cubicBezTo>
                  <a:cubicBezTo>
                    <a:pt x="4" y="419"/>
                    <a:pt x="4" y="419"/>
                    <a:pt x="4" y="419"/>
                  </a:cubicBezTo>
                  <a:cubicBezTo>
                    <a:pt x="0" y="423"/>
                    <a:pt x="1" y="427"/>
                    <a:pt x="2" y="430"/>
                  </a:cubicBezTo>
                  <a:cubicBezTo>
                    <a:pt x="32" y="483"/>
                    <a:pt x="232" y="420"/>
                    <a:pt x="247" y="435"/>
                  </a:cubicBezTo>
                  <a:cubicBezTo>
                    <a:pt x="274" y="459"/>
                    <a:pt x="244" y="530"/>
                    <a:pt x="258" y="554"/>
                  </a:cubicBezTo>
                  <a:cubicBezTo>
                    <a:pt x="279" y="589"/>
                    <a:pt x="609" y="638"/>
                    <a:pt x="773" y="524"/>
                  </a:cubicBezTo>
                  <a:cubicBezTo>
                    <a:pt x="797" y="507"/>
                    <a:pt x="779" y="460"/>
                    <a:pt x="781" y="357"/>
                  </a:cubicBezTo>
                  <a:cubicBezTo>
                    <a:pt x="781" y="354"/>
                    <a:pt x="780" y="352"/>
                    <a:pt x="779" y="350"/>
                  </a:cubicBezTo>
                  <a:cubicBezTo>
                    <a:pt x="683" y="255"/>
                    <a:pt x="683" y="255"/>
                    <a:pt x="683" y="255"/>
                  </a:cubicBezTo>
                  <a:cubicBezTo>
                    <a:pt x="684" y="265"/>
                    <a:pt x="681" y="274"/>
                    <a:pt x="674" y="2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8" name="Google Shape;1088;p49"/>
            <p:cNvSpPr/>
            <p:nvPr/>
          </p:nvSpPr>
          <p:spPr>
            <a:xfrm>
              <a:off x="3554761" y="1164199"/>
              <a:ext cx="288366" cy="430478"/>
            </a:xfrm>
            <a:custGeom>
              <a:rect b="b" l="l" r="r" t="t"/>
              <a:pathLst>
                <a:path extrusionOk="0" h="774" w="520">
                  <a:moveTo>
                    <a:pt x="2" y="460"/>
                  </a:moveTo>
                  <a:cubicBezTo>
                    <a:pt x="0" y="499"/>
                    <a:pt x="80" y="515"/>
                    <a:pt x="94" y="542"/>
                  </a:cubicBezTo>
                  <a:cubicBezTo>
                    <a:pt x="100" y="554"/>
                    <a:pt x="83" y="580"/>
                    <a:pt x="84" y="597"/>
                  </a:cubicBezTo>
                  <a:cubicBezTo>
                    <a:pt x="86" y="610"/>
                    <a:pt x="125" y="626"/>
                    <a:pt x="125" y="626"/>
                  </a:cubicBezTo>
                  <a:cubicBezTo>
                    <a:pt x="125" y="626"/>
                    <a:pt x="97" y="652"/>
                    <a:pt x="96" y="664"/>
                  </a:cubicBezTo>
                  <a:cubicBezTo>
                    <a:pt x="95" y="679"/>
                    <a:pt x="121" y="701"/>
                    <a:pt x="122" y="716"/>
                  </a:cubicBezTo>
                  <a:cubicBezTo>
                    <a:pt x="122" y="723"/>
                    <a:pt x="116" y="737"/>
                    <a:pt x="111" y="754"/>
                  </a:cubicBezTo>
                  <a:cubicBezTo>
                    <a:pt x="108" y="767"/>
                    <a:pt x="114" y="774"/>
                    <a:pt x="127" y="763"/>
                  </a:cubicBezTo>
                  <a:cubicBezTo>
                    <a:pt x="265" y="624"/>
                    <a:pt x="265" y="624"/>
                    <a:pt x="265" y="624"/>
                  </a:cubicBezTo>
                  <a:cubicBezTo>
                    <a:pt x="255" y="626"/>
                    <a:pt x="246" y="622"/>
                    <a:pt x="239" y="615"/>
                  </a:cubicBezTo>
                  <a:cubicBezTo>
                    <a:pt x="232" y="609"/>
                    <a:pt x="229" y="599"/>
                    <a:pt x="230" y="589"/>
                  </a:cubicBezTo>
                  <a:cubicBezTo>
                    <a:pt x="231" y="575"/>
                    <a:pt x="239" y="561"/>
                    <a:pt x="251" y="549"/>
                  </a:cubicBezTo>
                  <a:cubicBezTo>
                    <a:pt x="263" y="536"/>
                    <a:pt x="277" y="529"/>
                    <a:pt x="292" y="528"/>
                  </a:cubicBezTo>
                  <a:cubicBezTo>
                    <a:pt x="301" y="527"/>
                    <a:pt x="311" y="530"/>
                    <a:pt x="318" y="537"/>
                  </a:cubicBezTo>
                  <a:cubicBezTo>
                    <a:pt x="324" y="544"/>
                    <a:pt x="328" y="553"/>
                    <a:pt x="326" y="563"/>
                  </a:cubicBezTo>
                  <a:cubicBezTo>
                    <a:pt x="516" y="374"/>
                    <a:pt x="516" y="374"/>
                    <a:pt x="516" y="374"/>
                  </a:cubicBezTo>
                  <a:cubicBezTo>
                    <a:pt x="520" y="370"/>
                    <a:pt x="520" y="364"/>
                    <a:pt x="516" y="361"/>
                  </a:cubicBezTo>
                  <a:cubicBezTo>
                    <a:pt x="313" y="157"/>
                    <a:pt x="313" y="157"/>
                    <a:pt x="313" y="157"/>
                  </a:cubicBezTo>
                  <a:cubicBezTo>
                    <a:pt x="311" y="155"/>
                    <a:pt x="310" y="153"/>
                    <a:pt x="310" y="150"/>
                  </a:cubicBezTo>
                  <a:cubicBezTo>
                    <a:pt x="310" y="149"/>
                    <a:pt x="310" y="148"/>
                    <a:pt x="311" y="147"/>
                  </a:cubicBezTo>
                  <a:cubicBezTo>
                    <a:pt x="316" y="142"/>
                    <a:pt x="320" y="138"/>
                    <a:pt x="327" y="139"/>
                  </a:cubicBezTo>
                  <a:cubicBezTo>
                    <a:pt x="330" y="140"/>
                    <a:pt x="334" y="141"/>
                    <a:pt x="338" y="142"/>
                  </a:cubicBezTo>
                  <a:cubicBezTo>
                    <a:pt x="349" y="145"/>
                    <a:pt x="359" y="137"/>
                    <a:pt x="358" y="125"/>
                  </a:cubicBezTo>
                  <a:cubicBezTo>
                    <a:pt x="357" y="114"/>
                    <a:pt x="350" y="102"/>
                    <a:pt x="341" y="94"/>
                  </a:cubicBezTo>
                  <a:cubicBezTo>
                    <a:pt x="333" y="86"/>
                    <a:pt x="322" y="79"/>
                    <a:pt x="310" y="78"/>
                  </a:cubicBezTo>
                  <a:cubicBezTo>
                    <a:pt x="299" y="77"/>
                    <a:pt x="290" y="86"/>
                    <a:pt x="293" y="98"/>
                  </a:cubicBezTo>
                  <a:cubicBezTo>
                    <a:pt x="294" y="101"/>
                    <a:pt x="295" y="105"/>
                    <a:pt x="296" y="109"/>
                  </a:cubicBezTo>
                  <a:cubicBezTo>
                    <a:pt x="297" y="116"/>
                    <a:pt x="293" y="120"/>
                    <a:pt x="289" y="124"/>
                  </a:cubicBezTo>
                  <a:cubicBezTo>
                    <a:pt x="288" y="125"/>
                    <a:pt x="286" y="125"/>
                    <a:pt x="285" y="126"/>
                  </a:cubicBezTo>
                  <a:cubicBezTo>
                    <a:pt x="282" y="126"/>
                    <a:pt x="280" y="125"/>
                    <a:pt x="278" y="123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6" y="0"/>
                    <a:pt x="148" y="2"/>
                    <a:pt x="145" y="8"/>
                  </a:cubicBezTo>
                  <a:cubicBezTo>
                    <a:pt x="123" y="60"/>
                    <a:pt x="112" y="112"/>
                    <a:pt x="107" y="154"/>
                  </a:cubicBezTo>
                  <a:cubicBezTo>
                    <a:pt x="101" y="202"/>
                    <a:pt x="132" y="236"/>
                    <a:pt x="129" y="263"/>
                  </a:cubicBezTo>
                  <a:cubicBezTo>
                    <a:pt x="123" y="317"/>
                    <a:pt x="5" y="401"/>
                    <a:pt x="2" y="46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9" name="Google Shape;1089;p49"/>
            <p:cNvSpPr/>
            <p:nvPr/>
          </p:nvSpPr>
          <p:spPr>
            <a:xfrm>
              <a:off x="3860350" y="1126940"/>
              <a:ext cx="291937" cy="427110"/>
            </a:xfrm>
            <a:custGeom>
              <a:rect b="b" l="l" r="r" t="t"/>
              <a:pathLst>
                <a:path extrusionOk="0" h="768" w="527">
                  <a:moveTo>
                    <a:pt x="281" y="185"/>
                  </a:moveTo>
                  <a:cubicBezTo>
                    <a:pt x="288" y="191"/>
                    <a:pt x="291" y="201"/>
                    <a:pt x="290" y="211"/>
                  </a:cubicBezTo>
                  <a:cubicBezTo>
                    <a:pt x="289" y="225"/>
                    <a:pt x="281" y="239"/>
                    <a:pt x="269" y="251"/>
                  </a:cubicBezTo>
                  <a:cubicBezTo>
                    <a:pt x="257" y="264"/>
                    <a:pt x="242" y="271"/>
                    <a:pt x="228" y="273"/>
                  </a:cubicBezTo>
                  <a:cubicBezTo>
                    <a:pt x="218" y="274"/>
                    <a:pt x="209" y="270"/>
                    <a:pt x="202" y="264"/>
                  </a:cubicBezTo>
                  <a:cubicBezTo>
                    <a:pt x="195" y="257"/>
                    <a:pt x="192" y="247"/>
                    <a:pt x="193" y="237"/>
                  </a:cubicBezTo>
                  <a:cubicBezTo>
                    <a:pt x="4" y="426"/>
                    <a:pt x="4" y="426"/>
                    <a:pt x="4" y="426"/>
                  </a:cubicBezTo>
                  <a:cubicBezTo>
                    <a:pt x="0" y="430"/>
                    <a:pt x="0" y="436"/>
                    <a:pt x="4" y="440"/>
                  </a:cubicBezTo>
                  <a:cubicBezTo>
                    <a:pt x="207" y="643"/>
                    <a:pt x="207" y="643"/>
                    <a:pt x="207" y="643"/>
                  </a:cubicBezTo>
                  <a:cubicBezTo>
                    <a:pt x="209" y="645"/>
                    <a:pt x="210" y="647"/>
                    <a:pt x="210" y="650"/>
                  </a:cubicBezTo>
                  <a:cubicBezTo>
                    <a:pt x="210" y="651"/>
                    <a:pt x="209" y="653"/>
                    <a:pt x="208" y="654"/>
                  </a:cubicBezTo>
                  <a:cubicBezTo>
                    <a:pt x="204" y="658"/>
                    <a:pt x="200" y="662"/>
                    <a:pt x="193" y="661"/>
                  </a:cubicBezTo>
                  <a:cubicBezTo>
                    <a:pt x="189" y="660"/>
                    <a:pt x="186" y="659"/>
                    <a:pt x="182" y="658"/>
                  </a:cubicBezTo>
                  <a:cubicBezTo>
                    <a:pt x="171" y="655"/>
                    <a:pt x="161" y="664"/>
                    <a:pt x="162" y="675"/>
                  </a:cubicBezTo>
                  <a:cubicBezTo>
                    <a:pt x="163" y="687"/>
                    <a:pt x="170" y="698"/>
                    <a:pt x="179" y="706"/>
                  </a:cubicBezTo>
                  <a:cubicBezTo>
                    <a:pt x="187" y="715"/>
                    <a:pt x="198" y="722"/>
                    <a:pt x="209" y="723"/>
                  </a:cubicBezTo>
                  <a:cubicBezTo>
                    <a:pt x="221" y="724"/>
                    <a:pt x="229" y="714"/>
                    <a:pt x="227" y="703"/>
                  </a:cubicBezTo>
                  <a:cubicBezTo>
                    <a:pt x="226" y="699"/>
                    <a:pt x="224" y="695"/>
                    <a:pt x="224" y="691"/>
                  </a:cubicBezTo>
                  <a:cubicBezTo>
                    <a:pt x="222" y="685"/>
                    <a:pt x="226" y="681"/>
                    <a:pt x="231" y="676"/>
                  </a:cubicBezTo>
                  <a:cubicBezTo>
                    <a:pt x="232" y="675"/>
                    <a:pt x="233" y="675"/>
                    <a:pt x="235" y="675"/>
                  </a:cubicBezTo>
                  <a:cubicBezTo>
                    <a:pt x="237" y="675"/>
                    <a:pt x="240" y="676"/>
                    <a:pt x="241" y="677"/>
                  </a:cubicBezTo>
                  <a:cubicBezTo>
                    <a:pt x="326" y="763"/>
                    <a:pt x="326" y="763"/>
                    <a:pt x="326" y="763"/>
                  </a:cubicBezTo>
                  <a:cubicBezTo>
                    <a:pt x="332" y="768"/>
                    <a:pt x="342" y="765"/>
                    <a:pt x="343" y="757"/>
                  </a:cubicBezTo>
                  <a:cubicBezTo>
                    <a:pt x="344" y="735"/>
                    <a:pt x="347" y="712"/>
                    <a:pt x="350" y="686"/>
                  </a:cubicBezTo>
                  <a:cubicBezTo>
                    <a:pt x="365" y="585"/>
                    <a:pt x="409" y="509"/>
                    <a:pt x="453" y="420"/>
                  </a:cubicBezTo>
                  <a:cubicBezTo>
                    <a:pt x="488" y="349"/>
                    <a:pt x="527" y="147"/>
                    <a:pt x="441" y="6"/>
                  </a:cubicBezTo>
                  <a:cubicBezTo>
                    <a:pt x="438" y="1"/>
                    <a:pt x="430" y="0"/>
                    <a:pt x="426" y="4"/>
                  </a:cubicBezTo>
                  <a:cubicBezTo>
                    <a:pt x="254" y="176"/>
                    <a:pt x="254" y="176"/>
                    <a:pt x="254" y="176"/>
                  </a:cubicBezTo>
                  <a:cubicBezTo>
                    <a:pt x="264" y="175"/>
                    <a:pt x="274" y="178"/>
                    <a:pt x="281" y="1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0" name="Google Shape;1090;p49"/>
            <p:cNvSpPr/>
            <p:nvPr/>
          </p:nvSpPr>
          <p:spPr>
            <a:xfrm>
              <a:off x="3644023" y="1011374"/>
              <a:ext cx="449665" cy="347961"/>
            </a:xfrm>
            <a:custGeom>
              <a:rect b="b" l="l" r="r" t="t"/>
              <a:pathLst>
                <a:path extrusionOk="0" h="626" w="811">
                  <a:moveTo>
                    <a:pt x="126" y="345"/>
                  </a:moveTo>
                  <a:cubicBezTo>
                    <a:pt x="132" y="338"/>
                    <a:pt x="142" y="335"/>
                    <a:pt x="151" y="336"/>
                  </a:cubicBezTo>
                  <a:cubicBezTo>
                    <a:pt x="166" y="337"/>
                    <a:pt x="180" y="345"/>
                    <a:pt x="192" y="357"/>
                  </a:cubicBezTo>
                  <a:cubicBezTo>
                    <a:pt x="204" y="369"/>
                    <a:pt x="212" y="384"/>
                    <a:pt x="213" y="398"/>
                  </a:cubicBezTo>
                  <a:cubicBezTo>
                    <a:pt x="214" y="408"/>
                    <a:pt x="211" y="417"/>
                    <a:pt x="204" y="424"/>
                  </a:cubicBezTo>
                  <a:cubicBezTo>
                    <a:pt x="197" y="431"/>
                    <a:pt x="188" y="434"/>
                    <a:pt x="178" y="433"/>
                  </a:cubicBezTo>
                  <a:cubicBezTo>
                    <a:pt x="367" y="622"/>
                    <a:pt x="367" y="622"/>
                    <a:pt x="367" y="622"/>
                  </a:cubicBezTo>
                  <a:cubicBezTo>
                    <a:pt x="371" y="626"/>
                    <a:pt x="377" y="626"/>
                    <a:pt x="380" y="622"/>
                  </a:cubicBezTo>
                  <a:cubicBezTo>
                    <a:pt x="584" y="419"/>
                    <a:pt x="584" y="419"/>
                    <a:pt x="584" y="419"/>
                  </a:cubicBezTo>
                  <a:cubicBezTo>
                    <a:pt x="586" y="417"/>
                    <a:pt x="588" y="416"/>
                    <a:pt x="591" y="416"/>
                  </a:cubicBezTo>
                  <a:cubicBezTo>
                    <a:pt x="592" y="416"/>
                    <a:pt x="593" y="417"/>
                    <a:pt x="594" y="418"/>
                  </a:cubicBezTo>
                  <a:cubicBezTo>
                    <a:pt x="599" y="422"/>
                    <a:pt x="603" y="426"/>
                    <a:pt x="602" y="433"/>
                  </a:cubicBezTo>
                  <a:cubicBezTo>
                    <a:pt x="601" y="437"/>
                    <a:pt x="600" y="440"/>
                    <a:pt x="599" y="444"/>
                  </a:cubicBezTo>
                  <a:cubicBezTo>
                    <a:pt x="596" y="455"/>
                    <a:pt x="604" y="465"/>
                    <a:pt x="616" y="464"/>
                  </a:cubicBezTo>
                  <a:cubicBezTo>
                    <a:pt x="627" y="463"/>
                    <a:pt x="639" y="456"/>
                    <a:pt x="647" y="447"/>
                  </a:cubicBezTo>
                  <a:cubicBezTo>
                    <a:pt x="655" y="439"/>
                    <a:pt x="662" y="428"/>
                    <a:pt x="663" y="417"/>
                  </a:cubicBezTo>
                  <a:cubicBezTo>
                    <a:pt x="664" y="405"/>
                    <a:pt x="655" y="397"/>
                    <a:pt x="643" y="399"/>
                  </a:cubicBezTo>
                  <a:cubicBezTo>
                    <a:pt x="640" y="400"/>
                    <a:pt x="636" y="402"/>
                    <a:pt x="632" y="402"/>
                  </a:cubicBezTo>
                  <a:cubicBezTo>
                    <a:pt x="625" y="404"/>
                    <a:pt x="621" y="400"/>
                    <a:pt x="617" y="395"/>
                  </a:cubicBezTo>
                  <a:cubicBezTo>
                    <a:pt x="616" y="394"/>
                    <a:pt x="616" y="393"/>
                    <a:pt x="615" y="391"/>
                  </a:cubicBezTo>
                  <a:cubicBezTo>
                    <a:pt x="615" y="389"/>
                    <a:pt x="616" y="386"/>
                    <a:pt x="618" y="385"/>
                  </a:cubicBezTo>
                  <a:cubicBezTo>
                    <a:pt x="808" y="195"/>
                    <a:pt x="808" y="195"/>
                    <a:pt x="808" y="195"/>
                  </a:cubicBezTo>
                  <a:cubicBezTo>
                    <a:pt x="811" y="192"/>
                    <a:pt x="811" y="186"/>
                    <a:pt x="808" y="182"/>
                  </a:cubicBezTo>
                  <a:cubicBezTo>
                    <a:pt x="785" y="154"/>
                    <a:pt x="755" y="129"/>
                    <a:pt x="717" y="109"/>
                  </a:cubicBezTo>
                  <a:cubicBezTo>
                    <a:pt x="500" y="0"/>
                    <a:pt x="284" y="20"/>
                    <a:pt x="170" y="80"/>
                  </a:cubicBezTo>
                  <a:cubicBezTo>
                    <a:pt x="88" y="123"/>
                    <a:pt x="36" y="184"/>
                    <a:pt x="2" y="247"/>
                  </a:cubicBezTo>
                  <a:cubicBezTo>
                    <a:pt x="0" y="251"/>
                    <a:pt x="0" y="255"/>
                    <a:pt x="3" y="258"/>
                  </a:cubicBezTo>
                  <a:cubicBezTo>
                    <a:pt x="117" y="372"/>
                    <a:pt x="117" y="372"/>
                    <a:pt x="117" y="372"/>
                  </a:cubicBezTo>
                  <a:cubicBezTo>
                    <a:pt x="115" y="362"/>
                    <a:pt x="119" y="352"/>
                    <a:pt x="126" y="3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1" name="Google Shape;1091;p49"/>
          <p:cNvGrpSpPr/>
          <p:nvPr/>
        </p:nvGrpSpPr>
        <p:grpSpPr>
          <a:xfrm>
            <a:off x="3603122" y="843032"/>
            <a:ext cx="370755" cy="445841"/>
            <a:chOff x="4539787" y="1011032"/>
            <a:chExt cx="598958" cy="720261"/>
          </a:xfrm>
        </p:grpSpPr>
        <p:sp>
          <p:nvSpPr>
            <p:cNvPr id="1092" name="Google Shape;1092;p49"/>
            <p:cNvSpPr/>
            <p:nvPr/>
          </p:nvSpPr>
          <p:spPr>
            <a:xfrm>
              <a:off x="4849480" y="1011032"/>
              <a:ext cx="289264" cy="340491"/>
            </a:xfrm>
            <a:custGeom>
              <a:rect b="b" l="l" r="r" t="t"/>
              <a:pathLst>
                <a:path extrusionOk="0" h="610" w="518">
                  <a:moveTo>
                    <a:pt x="26" y="275"/>
                  </a:moveTo>
                  <a:cubicBezTo>
                    <a:pt x="36" y="275"/>
                    <a:pt x="45" y="280"/>
                    <a:pt x="51" y="287"/>
                  </a:cubicBezTo>
                  <a:cubicBezTo>
                    <a:pt x="61" y="299"/>
                    <a:pt x="66" y="315"/>
                    <a:pt x="65" y="332"/>
                  </a:cubicBezTo>
                  <a:cubicBezTo>
                    <a:pt x="66" y="350"/>
                    <a:pt x="61" y="366"/>
                    <a:pt x="51" y="377"/>
                  </a:cubicBezTo>
                  <a:cubicBezTo>
                    <a:pt x="45" y="384"/>
                    <a:pt x="36" y="389"/>
                    <a:pt x="26" y="389"/>
                  </a:cubicBezTo>
                  <a:cubicBezTo>
                    <a:pt x="16" y="389"/>
                    <a:pt x="7" y="384"/>
                    <a:pt x="0" y="376"/>
                  </a:cubicBezTo>
                  <a:cubicBezTo>
                    <a:pt x="0" y="603"/>
                    <a:pt x="0" y="603"/>
                    <a:pt x="0" y="603"/>
                  </a:cubicBezTo>
                  <a:cubicBezTo>
                    <a:pt x="0" y="607"/>
                    <a:pt x="5" y="610"/>
                    <a:pt x="9" y="609"/>
                  </a:cubicBezTo>
                  <a:cubicBezTo>
                    <a:pt x="244" y="532"/>
                    <a:pt x="244" y="532"/>
                    <a:pt x="244" y="532"/>
                  </a:cubicBezTo>
                  <a:cubicBezTo>
                    <a:pt x="245" y="532"/>
                    <a:pt x="247" y="532"/>
                    <a:pt x="248" y="532"/>
                  </a:cubicBezTo>
                  <a:cubicBezTo>
                    <a:pt x="250" y="533"/>
                    <a:pt x="252" y="534"/>
                    <a:pt x="253" y="537"/>
                  </a:cubicBezTo>
                  <a:cubicBezTo>
                    <a:pt x="256" y="543"/>
                    <a:pt x="257" y="548"/>
                    <a:pt x="253" y="554"/>
                  </a:cubicBezTo>
                  <a:cubicBezTo>
                    <a:pt x="251" y="557"/>
                    <a:pt x="248" y="560"/>
                    <a:pt x="245" y="563"/>
                  </a:cubicBezTo>
                  <a:cubicBezTo>
                    <a:pt x="237" y="572"/>
                    <a:pt x="240" y="584"/>
                    <a:pt x="252" y="589"/>
                  </a:cubicBezTo>
                  <a:cubicBezTo>
                    <a:pt x="263" y="593"/>
                    <a:pt x="276" y="592"/>
                    <a:pt x="287" y="588"/>
                  </a:cubicBezTo>
                  <a:cubicBezTo>
                    <a:pt x="299" y="584"/>
                    <a:pt x="310" y="578"/>
                    <a:pt x="317" y="568"/>
                  </a:cubicBezTo>
                  <a:cubicBezTo>
                    <a:pt x="323" y="557"/>
                    <a:pt x="318" y="545"/>
                    <a:pt x="306" y="543"/>
                  </a:cubicBezTo>
                  <a:cubicBezTo>
                    <a:pt x="303" y="542"/>
                    <a:pt x="299" y="541"/>
                    <a:pt x="295" y="540"/>
                  </a:cubicBezTo>
                  <a:cubicBezTo>
                    <a:pt x="288" y="538"/>
                    <a:pt x="286" y="533"/>
                    <a:pt x="285" y="526"/>
                  </a:cubicBezTo>
                  <a:cubicBezTo>
                    <a:pt x="284" y="524"/>
                    <a:pt x="285" y="521"/>
                    <a:pt x="287" y="520"/>
                  </a:cubicBezTo>
                  <a:cubicBezTo>
                    <a:pt x="287" y="519"/>
                    <a:pt x="288" y="518"/>
                    <a:pt x="289" y="518"/>
                  </a:cubicBezTo>
                  <a:cubicBezTo>
                    <a:pt x="505" y="448"/>
                    <a:pt x="505" y="448"/>
                    <a:pt x="505" y="448"/>
                  </a:cubicBezTo>
                  <a:cubicBezTo>
                    <a:pt x="507" y="447"/>
                    <a:pt x="509" y="445"/>
                    <a:pt x="509" y="442"/>
                  </a:cubicBezTo>
                  <a:cubicBezTo>
                    <a:pt x="518" y="313"/>
                    <a:pt x="487" y="155"/>
                    <a:pt x="341" y="81"/>
                  </a:cubicBezTo>
                  <a:cubicBezTo>
                    <a:pt x="224" y="22"/>
                    <a:pt x="108" y="0"/>
                    <a:pt x="7" y="2"/>
                  </a:cubicBezTo>
                  <a:cubicBezTo>
                    <a:pt x="3" y="2"/>
                    <a:pt x="0" y="5"/>
                    <a:pt x="0" y="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7" y="280"/>
                    <a:pt x="16" y="275"/>
                    <a:pt x="26" y="2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3" name="Google Shape;1093;p49"/>
            <p:cNvSpPr/>
            <p:nvPr/>
          </p:nvSpPr>
          <p:spPr>
            <a:xfrm>
              <a:off x="4599335" y="1012768"/>
              <a:ext cx="277094" cy="339188"/>
            </a:xfrm>
            <a:custGeom>
              <a:rect b="b" l="l" r="r" t="t"/>
              <a:pathLst>
                <a:path extrusionOk="0" h="608" w="496">
                  <a:moveTo>
                    <a:pt x="118" y="481"/>
                  </a:moveTo>
                  <a:cubicBezTo>
                    <a:pt x="121" y="472"/>
                    <a:pt x="128" y="464"/>
                    <a:pt x="137" y="461"/>
                  </a:cubicBezTo>
                  <a:cubicBezTo>
                    <a:pt x="151" y="455"/>
                    <a:pt x="168" y="455"/>
                    <a:pt x="184" y="461"/>
                  </a:cubicBezTo>
                  <a:cubicBezTo>
                    <a:pt x="201" y="466"/>
                    <a:pt x="215" y="476"/>
                    <a:pt x="222" y="488"/>
                  </a:cubicBezTo>
                  <a:cubicBezTo>
                    <a:pt x="228" y="497"/>
                    <a:pt x="229" y="507"/>
                    <a:pt x="226" y="516"/>
                  </a:cubicBezTo>
                  <a:cubicBezTo>
                    <a:pt x="223" y="526"/>
                    <a:pt x="216" y="533"/>
                    <a:pt x="206" y="536"/>
                  </a:cubicBezTo>
                  <a:cubicBezTo>
                    <a:pt x="421" y="606"/>
                    <a:pt x="421" y="606"/>
                    <a:pt x="421" y="606"/>
                  </a:cubicBezTo>
                  <a:cubicBezTo>
                    <a:pt x="426" y="608"/>
                    <a:pt x="430" y="605"/>
                    <a:pt x="430" y="600"/>
                  </a:cubicBezTo>
                  <a:cubicBezTo>
                    <a:pt x="430" y="353"/>
                    <a:pt x="430" y="353"/>
                    <a:pt x="430" y="353"/>
                  </a:cubicBezTo>
                  <a:cubicBezTo>
                    <a:pt x="430" y="352"/>
                    <a:pt x="430" y="351"/>
                    <a:pt x="431" y="350"/>
                  </a:cubicBezTo>
                  <a:cubicBezTo>
                    <a:pt x="432" y="347"/>
                    <a:pt x="434" y="346"/>
                    <a:pt x="437" y="345"/>
                  </a:cubicBezTo>
                  <a:cubicBezTo>
                    <a:pt x="443" y="345"/>
                    <a:pt x="449" y="345"/>
                    <a:pt x="453" y="351"/>
                  </a:cubicBezTo>
                  <a:cubicBezTo>
                    <a:pt x="455" y="354"/>
                    <a:pt x="457" y="358"/>
                    <a:pt x="459" y="361"/>
                  </a:cubicBezTo>
                  <a:cubicBezTo>
                    <a:pt x="465" y="371"/>
                    <a:pt x="478" y="373"/>
                    <a:pt x="486" y="363"/>
                  </a:cubicBezTo>
                  <a:cubicBezTo>
                    <a:pt x="493" y="354"/>
                    <a:pt x="496" y="341"/>
                    <a:pt x="496" y="329"/>
                  </a:cubicBezTo>
                  <a:cubicBezTo>
                    <a:pt x="496" y="317"/>
                    <a:pt x="493" y="304"/>
                    <a:pt x="486" y="295"/>
                  </a:cubicBezTo>
                  <a:cubicBezTo>
                    <a:pt x="478" y="286"/>
                    <a:pt x="465" y="287"/>
                    <a:pt x="459" y="297"/>
                  </a:cubicBezTo>
                  <a:cubicBezTo>
                    <a:pt x="457" y="300"/>
                    <a:pt x="455" y="304"/>
                    <a:pt x="453" y="307"/>
                  </a:cubicBezTo>
                  <a:cubicBezTo>
                    <a:pt x="449" y="313"/>
                    <a:pt x="443" y="313"/>
                    <a:pt x="437" y="313"/>
                  </a:cubicBezTo>
                  <a:cubicBezTo>
                    <a:pt x="434" y="313"/>
                    <a:pt x="432" y="311"/>
                    <a:pt x="431" y="309"/>
                  </a:cubicBezTo>
                  <a:cubicBezTo>
                    <a:pt x="430" y="308"/>
                    <a:pt x="430" y="307"/>
                    <a:pt x="430" y="305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30" y="3"/>
                    <a:pt x="427" y="0"/>
                    <a:pt x="423" y="0"/>
                  </a:cubicBezTo>
                  <a:cubicBezTo>
                    <a:pt x="346" y="5"/>
                    <a:pt x="279" y="23"/>
                    <a:pt x="231" y="49"/>
                  </a:cubicBezTo>
                  <a:cubicBezTo>
                    <a:pt x="64" y="136"/>
                    <a:pt x="15" y="299"/>
                    <a:pt x="3" y="405"/>
                  </a:cubicBezTo>
                  <a:cubicBezTo>
                    <a:pt x="0" y="431"/>
                    <a:pt x="7" y="453"/>
                    <a:pt x="14" y="472"/>
                  </a:cubicBezTo>
                  <a:cubicBezTo>
                    <a:pt x="15" y="473"/>
                    <a:pt x="16" y="475"/>
                    <a:pt x="18" y="475"/>
                  </a:cubicBezTo>
                  <a:cubicBezTo>
                    <a:pt x="122" y="509"/>
                    <a:pt x="122" y="509"/>
                    <a:pt x="122" y="509"/>
                  </a:cubicBezTo>
                  <a:cubicBezTo>
                    <a:pt x="117" y="501"/>
                    <a:pt x="115" y="490"/>
                    <a:pt x="118" y="48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4" name="Google Shape;1094;p49"/>
            <p:cNvSpPr/>
            <p:nvPr/>
          </p:nvSpPr>
          <p:spPr>
            <a:xfrm>
              <a:off x="4539787" y="1276220"/>
              <a:ext cx="295350" cy="349606"/>
            </a:xfrm>
            <a:custGeom>
              <a:rect b="b" l="l" r="r" t="t"/>
              <a:pathLst>
                <a:path extrusionOk="0" h="627" w="529">
                  <a:moveTo>
                    <a:pt x="313" y="412"/>
                  </a:moveTo>
                  <a:cubicBezTo>
                    <a:pt x="306" y="406"/>
                    <a:pt x="301" y="397"/>
                    <a:pt x="300" y="387"/>
                  </a:cubicBezTo>
                  <a:cubicBezTo>
                    <a:pt x="299" y="373"/>
                    <a:pt x="305" y="357"/>
                    <a:pt x="315" y="343"/>
                  </a:cubicBezTo>
                  <a:cubicBezTo>
                    <a:pt x="325" y="329"/>
                    <a:pt x="339" y="319"/>
                    <a:pt x="353" y="315"/>
                  </a:cubicBezTo>
                  <a:cubicBezTo>
                    <a:pt x="362" y="313"/>
                    <a:pt x="372" y="314"/>
                    <a:pt x="380" y="320"/>
                  </a:cubicBezTo>
                  <a:cubicBezTo>
                    <a:pt x="388" y="326"/>
                    <a:pt x="393" y="335"/>
                    <a:pt x="394" y="345"/>
                  </a:cubicBezTo>
                  <a:cubicBezTo>
                    <a:pt x="527" y="162"/>
                    <a:pt x="527" y="162"/>
                    <a:pt x="527" y="162"/>
                  </a:cubicBezTo>
                  <a:cubicBezTo>
                    <a:pt x="529" y="159"/>
                    <a:pt x="528" y="153"/>
                    <a:pt x="523" y="152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287" y="75"/>
                    <a:pt x="286" y="75"/>
                    <a:pt x="285" y="74"/>
                  </a:cubicBezTo>
                  <a:cubicBezTo>
                    <a:pt x="284" y="72"/>
                    <a:pt x="282" y="70"/>
                    <a:pt x="283" y="67"/>
                  </a:cubicBezTo>
                  <a:cubicBezTo>
                    <a:pt x="285" y="61"/>
                    <a:pt x="287" y="55"/>
                    <a:pt x="294" y="53"/>
                  </a:cubicBezTo>
                  <a:cubicBezTo>
                    <a:pt x="297" y="52"/>
                    <a:pt x="301" y="52"/>
                    <a:pt x="305" y="51"/>
                  </a:cubicBezTo>
                  <a:cubicBezTo>
                    <a:pt x="317" y="48"/>
                    <a:pt x="322" y="36"/>
                    <a:pt x="315" y="26"/>
                  </a:cubicBezTo>
                  <a:cubicBezTo>
                    <a:pt x="309" y="16"/>
                    <a:pt x="297" y="9"/>
                    <a:pt x="286" y="6"/>
                  </a:cubicBezTo>
                  <a:cubicBezTo>
                    <a:pt x="274" y="2"/>
                    <a:pt x="261" y="0"/>
                    <a:pt x="250" y="5"/>
                  </a:cubicBezTo>
                  <a:cubicBezTo>
                    <a:pt x="239" y="9"/>
                    <a:pt x="236" y="22"/>
                    <a:pt x="244" y="31"/>
                  </a:cubicBezTo>
                  <a:cubicBezTo>
                    <a:pt x="246" y="34"/>
                    <a:pt x="249" y="37"/>
                    <a:pt x="252" y="40"/>
                  </a:cubicBezTo>
                  <a:cubicBezTo>
                    <a:pt x="256" y="45"/>
                    <a:pt x="254" y="51"/>
                    <a:pt x="252" y="57"/>
                  </a:cubicBezTo>
                  <a:cubicBezTo>
                    <a:pt x="251" y="59"/>
                    <a:pt x="249" y="61"/>
                    <a:pt x="246" y="61"/>
                  </a:cubicBezTo>
                  <a:cubicBezTo>
                    <a:pt x="245" y="61"/>
                    <a:pt x="244" y="61"/>
                    <a:pt x="243" y="61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36" y="26"/>
                    <a:pt x="131" y="30"/>
                    <a:pt x="132" y="35"/>
                  </a:cubicBezTo>
                  <a:cubicBezTo>
                    <a:pt x="132" y="38"/>
                    <a:pt x="132" y="41"/>
                    <a:pt x="132" y="44"/>
                  </a:cubicBezTo>
                  <a:cubicBezTo>
                    <a:pt x="125" y="99"/>
                    <a:pt x="5" y="184"/>
                    <a:pt x="2" y="244"/>
                  </a:cubicBezTo>
                  <a:cubicBezTo>
                    <a:pt x="0" y="285"/>
                    <a:pt x="82" y="301"/>
                    <a:pt x="96" y="329"/>
                  </a:cubicBezTo>
                  <a:cubicBezTo>
                    <a:pt x="103" y="341"/>
                    <a:pt x="85" y="368"/>
                    <a:pt x="87" y="384"/>
                  </a:cubicBezTo>
                  <a:cubicBezTo>
                    <a:pt x="88" y="398"/>
                    <a:pt x="128" y="414"/>
                    <a:pt x="128" y="414"/>
                  </a:cubicBezTo>
                  <a:cubicBezTo>
                    <a:pt x="128" y="414"/>
                    <a:pt x="99" y="441"/>
                    <a:pt x="98" y="453"/>
                  </a:cubicBezTo>
                  <a:cubicBezTo>
                    <a:pt x="97" y="468"/>
                    <a:pt x="124" y="491"/>
                    <a:pt x="125" y="506"/>
                  </a:cubicBezTo>
                  <a:cubicBezTo>
                    <a:pt x="125" y="521"/>
                    <a:pt x="101" y="558"/>
                    <a:pt x="112" y="598"/>
                  </a:cubicBezTo>
                  <a:cubicBezTo>
                    <a:pt x="119" y="621"/>
                    <a:pt x="149" y="627"/>
                    <a:pt x="186" y="626"/>
                  </a:cubicBezTo>
                  <a:cubicBezTo>
                    <a:pt x="188" y="626"/>
                    <a:pt x="190" y="625"/>
                    <a:pt x="191" y="624"/>
                  </a:cubicBezTo>
                  <a:cubicBezTo>
                    <a:pt x="342" y="417"/>
                    <a:pt x="342" y="417"/>
                    <a:pt x="342" y="417"/>
                  </a:cubicBezTo>
                  <a:cubicBezTo>
                    <a:pt x="332" y="420"/>
                    <a:pt x="322" y="418"/>
                    <a:pt x="313" y="41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5" name="Google Shape;1095;p49"/>
            <p:cNvSpPr/>
            <p:nvPr/>
          </p:nvSpPr>
          <p:spPr>
            <a:xfrm>
              <a:off x="4854479" y="1272314"/>
              <a:ext cx="277529" cy="353078"/>
            </a:xfrm>
            <a:custGeom>
              <a:rect b="b" l="l" r="r" t="t"/>
              <a:pathLst>
                <a:path extrusionOk="0" h="633" w="497">
                  <a:moveTo>
                    <a:pt x="326" y="81"/>
                  </a:moveTo>
                  <a:cubicBezTo>
                    <a:pt x="328" y="91"/>
                    <a:pt x="327" y="101"/>
                    <a:pt x="322" y="109"/>
                  </a:cubicBezTo>
                  <a:cubicBezTo>
                    <a:pt x="314" y="122"/>
                    <a:pt x="300" y="131"/>
                    <a:pt x="284" y="136"/>
                  </a:cubicBezTo>
                  <a:cubicBezTo>
                    <a:pt x="267" y="142"/>
                    <a:pt x="250" y="142"/>
                    <a:pt x="237" y="137"/>
                  </a:cubicBezTo>
                  <a:cubicBezTo>
                    <a:pt x="227" y="133"/>
                    <a:pt x="220" y="126"/>
                    <a:pt x="217" y="117"/>
                  </a:cubicBezTo>
                  <a:cubicBezTo>
                    <a:pt x="214" y="107"/>
                    <a:pt x="216" y="97"/>
                    <a:pt x="222" y="88"/>
                  </a:cubicBezTo>
                  <a:cubicBezTo>
                    <a:pt x="6" y="158"/>
                    <a:pt x="6" y="158"/>
                    <a:pt x="6" y="158"/>
                  </a:cubicBezTo>
                  <a:cubicBezTo>
                    <a:pt x="2" y="160"/>
                    <a:pt x="0" y="165"/>
                    <a:pt x="3" y="168"/>
                  </a:cubicBezTo>
                  <a:cubicBezTo>
                    <a:pt x="148" y="368"/>
                    <a:pt x="148" y="368"/>
                    <a:pt x="148" y="368"/>
                  </a:cubicBezTo>
                  <a:cubicBezTo>
                    <a:pt x="149" y="369"/>
                    <a:pt x="149" y="370"/>
                    <a:pt x="150" y="372"/>
                  </a:cubicBezTo>
                  <a:cubicBezTo>
                    <a:pt x="150" y="374"/>
                    <a:pt x="149" y="377"/>
                    <a:pt x="147" y="378"/>
                  </a:cubicBezTo>
                  <a:cubicBezTo>
                    <a:pt x="142" y="382"/>
                    <a:pt x="137" y="386"/>
                    <a:pt x="131" y="383"/>
                  </a:cubicBezTo>
                  <a:cubicBezTo>
                    <a:pt x="127" y="382"/>
                    <a:pt x="124" y="380"/>
                    <a:pt x="120" y="379"/>
                  </a:cubicBezTo>
                  <a:cubicBezTo>
                    <a:pt x="109" y="374"/>
                    <a:pt x="98" y="381"/>
                    <a:pt x="97" y="393"/>
                  </a:cubicBezTo>
                  <a:cubicBezTo>
                    <a:pt x="96" y="404"/>
                    <a:pt x="102" y="417"/>
                    <a:pt x="109" y="426"/>
                  </a:cubicBezTo>
                  <a:cubicBezTo>
                    <a:pt x="116" y="436"/>
                    <a:pt x="126" y="445"/>
                    <a:pt x="137" y="448"/>
                  </a:cubicBezTo>
                  <a:cubicBezTo>
                    <a:pt x="149" y="451"/>
                    <a:pt x="159" y="443"/>
                    <a:pt x="158" y="431"/>
                  </a:cubicBezTo>
                  <a:cubicBezTo>
                    <a:pt x="158" y="427"/>
                    <a:pt x="157" y="423"/>
                    <a:pt x="157" y="419"/>
                  </a:cubicBezTo>
                  <a:cubicBezTo>
                    <a:pt x="156" y="412"/>
                    <a:pt x="161" y="408"/>
                    <a:pt x="167" y="405"/>
                  </a:cubicBezTo>
                  <a:cubicBezTo>
                    <a:pt x="169" y="403"/>
                    <a:pt x="171" y="404"/>
                    <a:pt x="174" y="405"/>
                  </a:cubicBezTo>
                  <a:cubicBezTo>
                    <a:pt x="175" y="405"/>
                    <a:pt x="176" y="406"/>
                    <a:pt x="176" y="407"/>
                  </a:cubicBezTo>
                  <a:cubicBezTo>
                    <a:pt x="336" y="627"/>
                    <a:pt x="336" y="627"/>
                    <a:pt x="336" y="627"/>
                  </a:cubicBezTo>
                  <a:cubicBezTo>
                    <a:pt x="340" y="633"/>
                    <a:pt x="349" y="630"/>
                    <a:pt x="348" y="623"/>
                  </a:cubicBezTo>
                  <a:cubicBezTo>
                    <a:pt x="345" y="577"/>
                    <a:pt x="342" y="510"/>
                    <a:pt x="356" y="414"/>
                  </a:cubicBezTo>
                  <a:cubicBezTo>
                    <a:pt x="372" y="311"/>
                    <a:pt x="417" y="234"/>
                    <a:pt x="461" y="143"/>
                  </a:cubicBezTo>
                  <a:cubicBezTo>
                    <a:pt x="475" y="114"/>
                    <a:pt x="489" y="66"/>
                    <a:pt x="497" y="9"/>
                  </a:cubicBezTo>
                  <a:cubicBezTo>
                    <a:pt x="497" y="4"/>
                    <a:pt x="493" y="0"/>
                    <a:pt x="488" y="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15" y="64"/>
                    <a:pt x="322" y="72"/>
                    <a:pt x="326" y="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6" name="Google Shape;1096;p49"/>
            <p:cNvSpPr/>
            <p:nvPr/>
          </p:nvSpPr>
          <p:spPr>
            <a:xfrm>
              <a:off x="4661491" y="1370403"/>
              <a:ext cx="388584" cy="360890"/>
            </a:xfrm>
            <a:custGeom>
              <a:rect b="b" l="l" r="r" t="t"/>
              <a:pathLst>
                <a:path extrusionOk="0" h="647" w="696">
                  <a:moveTo>
                    <a:pt x="506" y="283"/>
                  </a:moveTo>
                  <a:cubicBezTo>
                    <a:pt x="498" y="289"/>
                    <a:pt x="488" y="291"/>
                    <a:pt x="478" y="288"/>
                  </a:cubicBezTo>
                  <a:cubicBezTo>
                    <a:pt x="464" y="285"/>
                    <a:pt x="451" y="275"/>
                    <a:pt x="441" y="261"/>
                  </a:cubicBezTo>
                  <a:cubicBezTo>
                    <a:pt x="430" y="246"/>
                    <a:pt x="425" y="231"/>
                    <a:pt x="426" y="216"/>
                  </a:cubicBezTo>
                  <a:cubicBezTo>
                    <a:pt x="427" y="206"/>
                    <a:pt x="432" y="197"/>
                    <a:pt x="439" y="192"/>
                  </a:cubicBezTo>
                  <a:cubicBezTo>
                    <a:pt x="447" y="186"/>
                    <a:pt x="458" y="184"/>
                    <a:pt x="468" y="187"/>
                  </a:cubicBezTo>
                  <a:cubicBezTo>
                    <a:pt x="334" y="4"/>
                    <a:pt x="334" y="4"/>
                    <a:pt x="334" y="4"/>
                  </a:cubicBezTo>
                  <a:cubicBezTo>
                    <a:pt x="332" y="0"/>
                    <a:pt x="326" y="0"/>
                    <a:pt x="324" y="4"/>
                  </a:cubicBezTo>
                  <a:cubicBezTo>
                    <a:pt x="178" y="204"/>
                    <a:pt x="178" y="204"/>
                    <a:pt x="178" y="204"/>
                  </a:cubicBezTo>
                  <a:cubicBezTo>
                    <a:pt x="178" y="205"/>
                    <a:pt x="177" y="205"/>
                    <a:pt x="176" y="206"/>
                  </a:cubicBezTo>
                  <a:cubicBezTo>
                    <a:pt x="173" y="207"/>
                    <a:pt x="171" y="207"/>
                    <a:pt x="169" y="206"/>
                  </a:cubicBezTo>
                  <a:cubicBezTo>
                    <a:pt x="163" y="202"/>
                    <a:pt x="159" y="199"/>
                    <a:pt x="159" y="192"/>
                  </a:cubicBezTo>
                  <a:cubicBezTo>
                    <a:pt x="159" y="188"/>
                    <a:pt x="160" y="184"/>
                    <a:pt x="160" y="180"/>
                  </a:cubicBezTo>
                  <a:cubicBezTo>
                    <a:pt x="161" y="168"/>
                    <a:pt x="151" y="159"/>
                    <a:pt x="139" y="162"/>
                  </a:cubicBezTo>
                  <a:cubicBezTo>
                    <a:pt x="128" y="165"/>
                    <a:pt x="118" y="174"/>
                    <a:pt x="111" y="184"/>
                  </a:cubicBezTo>
                  <a:cubicBezTo>
                    <a:pt x="104" y="194"/>
                    <a:pt x="98" y="206"/>
                    <a:pt x="99" y="218"/>
                  </a:cubicBezTo>
                  <a:cubicBezTo>
                    <a:pt x="100" y="230"/>
                    <a:pt x="111" y="236"/>
                    <a:pt x="122" y="232"/>
                  </a:cubicBezTo>
                  <a:cubicBezTo>
                    <a:pt x="126" y="230"/>
                    <a:pt x="129" y="228"/>
                    <a:pt x="133" y="227"/>
                  </a:cubicBezTo>
                  <a:cubicBezTo>
                    <a:pt x="140" y="225"/>
                    <a:pt x="144" y="228"/>
                    <a:pt x="149" y="232"/>
                  </a:cubicBezTo>
                  <a:cubicBezTo>
                    <a:pt x="152" y="234"/>
                    <a:pt x="152" y="236"/>
                    <a:pt x="152" y="239"/>
                  </a:cubicBezTo>
                  <a:cubicBezTo>
                    <a:pt x="152" y="240"/>
                    <a:pt x="151" y="241"/>
                    <a:pt x="151" y="242"/>
                  </a:cubicBezTo>
                  <a:cubicBezTo>
                    <a:pt x="4" y="444"/>
                    <a:pt x="4" y="444"/>
                    <a:pt x="4" y="444"/>
                  </a:cubicBezTo>
                  <a:cubicBezTo>
                    <a:pt x="0" y="449"/>
                    <a:pt x="4" y="455"/>
                    <a:pt x="10" y="455"/>
                  </a:cubicBezTo>
                  <a:cubicBezTo>
                    <a:pt x="72" y="448"/>
                    <a:pt x="138" y="432"/>
                    <a:pt x="147" y="440"/>
                  </a:cubicBezTo>
                  <a:cubicBezTo>
                    <a:pt x="174" y="465"/>
                    <a:pt x="143" y="537"/>
                    <a:pt x="158" y="561"/>
                  </a:cubicBezTo>
                  <a:cubicBezTo>
                    <a:pt x="180" y="598"/>
                    <a:pt x="517" y="647"/>
                    <a:pt x="683" y="531"/>
                  </a:cubicBezTo>
                  <a:cubicBezTo>
                    <a:pt x="691" y="525"/>
                    <a:pt x="695" y="517"/>
                    <a:pt x="696" y="504"/>
                  </a:cubicBezTo>
                  <a:cubicBezTo>
                    <a:pt x="696" y="502"/>
                    <a:pt x="696" y="501"/>
                    <a:pt x="695" y="500"/>
                  </a:cubicBezTo>
                  <a:cubicBezTo>
                    <a:pt x="519" y="258"/>
                    <a:pt x="519" y="258"/>
                    <a:pt x="519" y="258"/>
                  </a:cubicBezTo>
                  <a:cubicBezTo>
                    <a:pt x="519" y="268"/>
                    <a:pt x="514" y="278"/>
                    <a:pt x="506" y="2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97" name="Google Shape;1097;p49"/>
          <p:cNvGrpSpPr/>
          <p:nvPr/>
        </p:nvGrpSpPr>
        <p:grpSpPr>
          <a:xfrm>
            <a:off x="4213740" y="843140"/>
            <a:ext cx="366917" cy="445733"/>
            <a:chOff x="5526246" y="1011207"/>
            <a:chExt cx="592758" cy="720086"/>
          </a:xfrm>
        </p:grpSpPr>
        <p:sp>
          <p:nvSpPr>
            <p:cNvPr id="1098" name="Google Shape;1098;p49"/>
            <p:cNvSpPr/>
            <p:nvPr/>
          </p:nvSpPr>
          <p:spPr>
            <a:xfrm>
              <a:off x="5632379" y="1011207"/>
              <a:ext cx="311420" cy="340347"/>
            </a:xfrm>
            <a:custGeom>
              <a:rect b="b" l="l" r="r" t="t"/>
              <a:pathLst>
                <a:path extrusionOk="0" h="567" w="518">
                  <a:moveTo>
                    <a:pt x="144" y="322"/>
                  </a:moveTo>
                  <a:cubicBezTo>
                    <a:pt x="151" y="316"/>
                    <a:pt x="160" y="314"/>
                    <a:pt x="169" y="316"/>
                  </a:cubicBezTo>
                  <a:cubicBezTo>
                    <a:pt x="182" y="318"/>
                    <a:pt x="195" y="327"/>
                    <a:pt x="205" y="339"/>
                  </a:cubicBezTo>
                  <a:cubicBezTo>
                    <a:pt x="215" y="352"/>
                    <a:pt x="221" y="366"/>
                    <a:pt x="220" y="379"/>
                  </a:cubicBezTo>
                  <a:cubicBezTo>
                    <a:pt x="220" y="388"/>
                    <a:pt x="216" y="397"/>
                    <a:pt x="209" y="402"/>
                  </a:cubicBezTo>
                  <a:cubicBezTo>
                    <a:pt x="202" y="408"/>
                    <a:pt x="193" y="410"/>
                    <a:pt x="184" y="408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12" y="567"/>
                    <a:pt x="321" y="565"/>
                    <a:pt x="323" y="559"/>
                  </a:cubicBezTo>
                  <a:cubicBezTo>
                    <a:pt x="400" y="358"/>
                    <a:pt x="400" y="358"/>
                    <a:pt x="400" y="358"/>
                  </a:cubicBezTo>
                  <a:cubicBezTo>
                    <a:pt x="401" y="356"/>
                    <a:pt x="403" y="354"/>
                    <a:pt x="405" y="353"/>
                  </a:cubicBezTo>
                  <a:cubicBezTo>
                    <a:pt x="406" y="353"/>
                    <a:pt x="407" y="353"/>
                    <a:pt x="409" y="353"/>
                  </a:cubicBezTo>
                  <a:cubicBezTo>
                    <a:pt x="414" y="355"/>
                    <a:pt x="419" y="357"/>
                    <a:pt x="421" y="363"/>
                  </a:cubicBezTo>
                  <a:cubicBezTo>
                    <a:pt x="422" y="367"/>
                    <a:pt x="422" y="370"/>
                    <a:pt x="422" y="374"/>
                  </a:cubicBezTo>
                  <a:cubicBezTo>
                    <a:pt x="425" y="384"/>
                    <a:pt x="435" y="390"/>
                    <a:pt x="445" y="384"/>
                  </a:cubicBezTo>
                  <a:cubicBezTo>
                    <a:pt x="454" y="379"/>
                    <a:pt x="461" y="369"/>
                    <a:pt x="465" y="358"/>
                  </a:cubicBezTo>
                  <a:cubicBezTo>
                    <a:pt x="469" y="348"/>
                    <a:pt x="471" y="336"/>
                    <a:pt x="467" y="326"/>
                  </a:cubicBezTo>
                  <a:cubicBezTo>
                    <a:pt x="464" y="315"/>
                    <a:pt x="452" y="312"/>
                    <a:pt x="444" y="319"/>
                  </a:cubicBezTo>
                  <a:cubicBezTo>
                    <a:pt x="441" y="321"/>
                    <a:pt x="438" y="323"/>
                    <a:pt x="435" y="326"/>
                  </a:cubicBezTo>
                  <a:cubicBezTo>
                    <a:pt x="430" y="329"/>
                    <a:pt x="425" y="327"/>
                    <a:pt x="419" y="325"/>
                  </a:cubicBezTo>
                  <a:cubicBezTo>
                    <a:pt x="418" y="324"/>
                    <a:pt x="417" y="324"/>
                    <a:pt x="417" y="322"/>
                  </a:cubicBezTo>
                  <a:cubicBezTo>
                    <a:pt x="416" y="320"/>
                    <a:pt x="416" y="318"/>
                    <a:pt x="416" y="316"/>
                  </a:cubicBezTo>
                  <a:cubicBezTo>
                    <a:pt x="517" y="54"/>
                    <a:pt x="517" y="54"/>
                    <a:pt x="517" y="54"/>
                  </a:cubicBezTo>
                  <a:cubicBezTo>
                    <a:pt x="518" y="49"/>
                    <a:pt x="516" y="44"/>
                    <a:pt x="511" y="43"/>
                  </a:cubicBezTo>
                  <a:cubicBezTo>
                    <a:pt x="356" y="0"/>
                    <a:pt x="213" y="22"/>
                    <a:pt x="130" y="66"/>
                  </a:cubicBezTo>
                  <a:cubicBezTo>
                    <a:pt x="74" y="95"/>
                    <a:pt x="33" y="133"/>
                    <a:pt x="3" y="174"/>
                  </a:cubicBezTo>
                  <a:cubicBezTo>
                    <a:pt x="0" y="178"/>
                    <a:pt x="0" y="182"/>
                    <a:pt x="3" y="185"/>
                  </a:cubicBezTo>
                  <a:cubicBezTo>
                    <a:pt x="133" y="346"/>
                    <a:pt x="133" y="346"/>
                    <a:pt x="133" y="346"/>
                  </a:cubicBezTo>
                  <a:cubicBezTo>
                    <a:pt x="133" y="336"/>
                    <a:pt x="137" y="327"/>
                    <a:pt x="144" y="3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9" name="Google Shape;1099;p49"/>
            <p:cNvSpPr/>
            <p:nvPr/>
          </p:nvSpPr>
          <p:spPr>
            <a:xfrm>
              <a:off x="5835019" y="1041711"/>
              <a:ext cx="283984" cy="330260"/>
            </a:xfrm>
            <a:custGeom>
              <a:rect b="b" l="l" r="r" t="t"/>
              <a:pathLst>
                <a:path extrusionOk="0" h="550" w="473">
                  <a:moveTo>
                    <a:pt x="128" y="252"/>
                  </a:moveTo>
                  <a:cubicBezTo>
                    <a:pt x="136" y="255"/>
                    <a:pt x="142" y="262"/>
                    <a:pt x="145" y="270"/>
                  </a:cubicBezTo>
                  <a:cubicBezTo>
                    <a:pt x="149" y="283"/>
                    <a:pt x="148" y="298"/>
                    <a:pt x="143" y="313"/>
                  </a:cubicBezTo>
                  <a:cubicBezTo>
                    <a:pt x="137" y="328"/>
                    <a:pt x="128" y="340"/>
                    <a:pt x="116" y="347"/>
                  </a:cubicBezTo>
                  <a:cubicBezTo>
                    <a:pt x="108" y="351"/>
                    <a:pt x="99" y="352"/>
                    <a:pt x="90" y="349"/>
                  </a:cubicBezTo>
                  <a:cubicBezTo>
                    <a:pt x="82" y="345"/>
                    <a:pt x="75" y="338"/>
                    <a:pt x="73" y="329"/>
                  </a:cubicBezTo>
                  <a:cubicBezTo>
                    <a:pt x="2" y="514"/>
                    <a:pt x="2" y="514"/>
                    <a:pt x="2" y="514"/>
                  </a:cubicBezTo>
                  <a:cubicBezTo>
                    <a:pt x="0" y="520"/>
                    <a:pt x="5" y="527"/>
                    <a:pt x="12" y="526"/>
                  </a:cubicBezTo>
                  <a:cubicBezTo>
                    <a:pt x="224" y="492"/>
                    <a:pt x="224" y="492"/>
                    <a:pt x="224" y="492"/>
                  </a:cubicBezTo>
                  <a:cubicBezTo>
                    <a:pt x="227" y="491"/>
                    <a:pt x="229" y="492"/>
                    <a:pt x="231" y="493"/>
                  </a:cubicBezTo>
                  <a:cubicBezTo>
                    <a:pt x="232" y="494"/>
                    <a:pt x="233" y="495"/>
                    <a:pt x="233" y="497"/>
                  </a:cubicBezTo>
                  <a:cubicBezTo>
                    <a:pt x="234" y="502"/>
                    <a:pt x="235" y="508"/>
                    <a:pt x="230" y="512"/>
                  </a:cubicBezTo>
                  <a:cubicBezTo>
                    <a:pt x="228" y="515"/>
                    <a:pt x="225" y="516"/>
                    <a:pt x="222" y="519"/>
                  </a:cubicBezTo>
                  <a:cubicBezTo>
                    <a:pt x="214" y="526"/>
                    <a:pt x="214" y="538"/>
                    <a:pt x="224" y="543"/>
                  </a:cubicBezTo>
                  <a:cubicBezTo>
                    <a:pt x="233" y="549"/>
                    <a:pt x="245" y="550"/>
                    <a:pt x="256" y="548"/>
                  </a:cubicBezTo>
                  <a:cubicBezTo>
                    <a:pt x="267" y="546"/>
                    <a:pt x="279" y="542"/>
                    <a:pt x="286" y="534"/>
                  </a:cubicBezTo>
                  <a:cubicBezTo>
                    <a:pt x="293" y="525"/>
                    <a:pt x="290" y="514"/>
                    <a:pt x="280" y="510"/>
                  </a:cubicBezTo>
                  <a:cubicBezTo>
                    <a:pt x="277" y="508"/>
                    <a:pt x="273" y="507"/>
                    <a:pt x="270" y="506"/>
                  </a:cubicBezTo>
                  <a:cubicBezTo>
                    <a:pt x="264" y="503"/>
                    <a:pt x="263" y="498"/>
                    <a:pt x="263" y="492"/>
                  </a:cubicBezTo>
                  <a:cubicBezTo>
                    <a:pt x="262" y="490"/>
                    <a:pt x="263" y="489"/>
                    <a:pt x="263" y="488"/>
                  </a:cubicBezTo>
                  <a:cubicBezTo>
                    <a:pt x="265" y="486"/>
                    <a:pt x="267" y="485"/>
                    <a:pt x="269" y="485"/>
                  </a:cubicBezTo>
                  <a:cubicBezTo>
                    <a:pt x="439" y="458"/>
                    <a:pt x="439" y="458"/>
                    <a:pt x="439" y="458"/>
                  </a:cubicBezTo>
                  <a:cubicBezTo>
                    <a:pt x="442" y="457"/>
                    <a:pt x="445" y="454"/>
                    <a:pt x="446" y="451"/>
                  </a:cubicBezTo>
                  <a:cubicBezTo>
                    <a:pt x="473" y="328"/>
                    <a:pt x="470" y="126"/>
                    <a:pt x="304" y="42"/>
                  </a:cubicBezTo>
                  <a:cubicBezTo>
                    <a:pt x="271" y="25"/>
                    <a:pt x="239" y="12"/>
                    <a:pt x="207" y="2"/>
                  </a:cubicBezTo>
                  <a:cubicBezTo>
                    <a:pt x="203" y="0"/>
                    <a:pt x="198" y="3"/>
                    <a:pt x="196" y="7"/>
                  </a:cubicBezTo>
                  <a:cubicBezTo>
                    <a:pt x="101" y="254"/>
                    <a:pt x="101" y="254"/>
                    <a:pt x="101" y="254"/>
                  </a:cubicBezTo>
                  <a:cubicBezTo>
                    <a:pt x="109" y="249"/>
                    <a:pt x="119" y="248"/>
                    <a:pt x="128" y="25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0" name="Google Shape;1100;p49"/>
            <p:cNvSpPr/>
            <p:nvPr/>
          </p:nvSpPr>
          <p:spPr>
            <a:xfrm>
              <a:off x="5837907" y="1326815"/>
              <a:ext cx="260158" cy="268291"/>
            </a:xfrm>
            <a:custGeom>
              <a:rect b="b" l="l" r="r" t="t"/>
              <a:pathLst>
                <a:path extrusionOk="0" h="447" w="433">
                  <a:moveTo>
                    <a:pt x="299" y="45"/>
                  </a:moveTo>
                  <a:cubicBezTo>
                    <a:pt x="301" y="53"/>
                    <a:pt x="298" y="62"/>
                    <a:pt x="292" y="69"/>
                  </a:cubicBezTo>
                  <a:cubicBezTo>
                    <a:pt x="283" y="79"/>
                    <a:pt x="270" y="86"/>
                    <a:pt x="254" y="88"/>
                  </a:cubicBezTo>
                  <a:cubicBezTo>
                    <a:pt x="238" y="91"/>
                    <a:pt x="223" y="89"/>
                    <a:pt x="211" y="82"/>
                  </a:cubicBezTo>
                  <a:cubicBezTo>
                    <a:pt x="203" y="77"/>
                    <a:pt x="198" y="70"/>
                    <a:pt x="197" y="61"/>
                  </a:cubicBezTo>
                  <a:cubicBezTo>
                    <a:pt x="195" y="52"/>
                    <a:pt x="198" y="43"/>
                    <a:pt x="205" y="36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3" y="68"/>
                    <a:pt x="0" y="76"/>
                    <a:pt x="4" y="81"/>
                  </a:cubicBezTo>
                  <a:cubicBezTo>
                    <a:pt x="140" y="249"/>
                    <a:pt x="140" y="249"/>
                    <a:pt x="140" y="249"/>
                  </a:cubicBezTo>
                  <a:cubicBezTo>
                    <a:pt x="141" y="250"/>
                    <a:pt x="142" y="253"/>
                    <a:pt x="142" y="255"/>
                  </a:cubicBezTo>
                  <a:cubicBezTo>
                    <a:pt x="142" y="256"/>
                    <a:pt x="141" y="258"/>
                    <a:pt x="140" y="258"/>
                  </a:cubicBezTo>
                  <a:cubicBezTo>
                    <a:pt x="136" y="262"/>
                    <a:pt x="131" y="266"/>
                    <a:pt x="125" y="264"/>
                  </a:cubicBezTo>
                  <a:cubicBezTo>
                    <a:pt x="122" y="263"/>
                    <a:pt x="119" y="261"/>
                    <a:pt x="115" y="260"/>
                  </a:cubicBezTo>
                  <a:cubicBezTo>
                    <a:pt x="105" y="256"/>
                    <a:pt x="95" y="263"/>
                    <a:pt x="95" y="274"/>
                  </a:cubicBezTo>
                  <a:cubicBezTo>
                    <a:pt x="95" y="285"/>
                    <a:pt x="100" y="296"/>
                    <a:pt x="107" y="304"/>
                  </a:cubicBezTo>
                  <a:cubicBezTo>
                    <a:pt x="114" y="313"/>
                    <a:pt x="124" y="321"/>
                    <a:pt x="134" y="323"/>
                  </a:cubicBezTo>
                  <a:cubicBezTo>
                    <a:pt x="145" y="325"/>
                    <a:pt x="154" y="317"/>
                    <a:pt x="152" y="306"/>
                  </a:cubicBezTo>
                  <a:cubicBezTo>
                    <a:pt x="152" y="302"/>
                    <a:pt x="151" y="299"/>
                    <a:pt x="151" y="295"/>
                  </a:cubicBezTo>
                  <a:cubicBezTo>
                    <a:pt x="150" y="289"/>
                    <a:pt x="154" y="285"/>
                    <a:pt x="159" y="282"/>
                  </a:cubicBezTo>
                  <a:cubicBezTo>
                    <a:pt x="160" y="281"/>
                    <a:pt x="161" y="281"/>
                    <a:pt x="162" y="281"/>
                  </a:cubicBezTo>
                  <a:cubicBezTo>
                    <a:pt x="165" y="281"/>
                    <a:pt x="167" y="282"/>
                    <a:pt x="168" y="284"/>
                  </a:cubicBezTo>
                  <a:cubicBezTo>
                    <a:pt x="295" y="440"/>
                    <a:pt x="295" y="440"/>
                    <a:pt x="295" y="440"/>
                  </a:cubicBezTo>
                  <a:cubicBezTo>
                    <a:pt x="301" y="447"/>
                    <a:pt x="311" y="443"/>
                    <a:pt x="311" y="435"/>
                  </a:cubicBezTo>
                  <a:cubicBezTo>
                    <a:pt x="311" y="399"/>
                    <a:pt x="312" y="354"/>
                    <a:pt x="321" y="300"/>
                  </a:cubicBezTo>
                  <a:cubicBezTo>
                    <a:pt x="335" y="205"/>
                    <a:pt x="376" y="134"/>
                    <a:pt x="417" y="51"/>
                  </a:cubicBezTo>
                  <a:cubicBezTo>
                    <a:pt x="422" y="41"/>
                    <a:pt x="427" y="28"/>
                    <a:pt x="431" y="13"/>
                  </a:cubicBezTo>
                  <a:cubicBezTo>
                    <a:pt x="433" y="7"/>
                    <a:pt x="428" y="0"/>
                    <a:pt x="422" y="1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92" y="28"/>
                    <a:pt x="298" y="36"/>
                    <a:pt x="299" y="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1" name="Google Shape;1101;p49"/>
            <p:cNvSpPr/>
            <p:nvPr/>
          </p:nvSpPr>
          <p:spPr>
            <a:xfrm>
              <a:off x="5725035" y="1379176"/>
              <a:ext cx="304441" cy="352116"/>
            </a:xfrm>
            <a:custGeom>
              <a:rect b="b" l="l" r="r" t="t"/>
              <a:pathLst>
                <a:path extrusionOk="0" h="587" w="507">
                  <a:moveTo>
                    <a:pt x="344" y="245"/>
                  </a:moveTo>
                  <a:cubicBezTo>
                    <a:pt x="337" y="251"/>
                    <a:pt x="328" y="253"/>
                    <a:pt x="319" y="251"/>
                  </a:cubicBezTo>
                  <a:cubicBezTo>
                    <a:pt x="306" y="248"/>
                    <a:pt x="293" y="240"/>
                    <a:pt x="283" y="227"/>
                  </a:cubicBezTo>
                  <a:cubicBezTo>
                    <a:pt x="273" y="215"/>
                    <a:pt x="267" y="201"/>
                    <a:pt x="267" y="187"/>
                  </a:cubicBezTo>
                  <a:cubicBezTo>
                    <a:pt x="267" y="178"/>
                    <a:pt x="271" y="170"/>
                    <a:pt x="278" y="164"/>
                  </a:cubicBezTo>
                  <a:cubicBezTo>
                    <a:pt x="285" y="158"/>
                    <a:pt x="295" y="156"/>
                    <a:pt x="304" y="158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5" y="0"/>
                    <a:pt x="167" y="1"/>
                    <a:pt x="164" y="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5" y="213"/>
                    <a:pt x="83" y="214"/>
                  </a:cubicBezTo>
                  <a:cubicBezTo>
                    <a:pt x="81" y="214"/>
                    <a:pt x="80" y="214"/>
                    <a:pt x="79" y="214"/>
                  </a:cubicBezTo>
                  <a:cubicBezTo>
                    <a:pt x="73" y="212"/>
                    <a:pt x="68" y="210"/>
                    <a:pt x="67" y="204"/>
                  </a:cubicBezTo>
                  <a:cubicBezTo>
                    <a:pt x="66" y="200"/>
                    <a:pt x="66" y="196"/>
                    <a:pt x="65" y="193"/>
                  </a:cubicBezTo>
                  <a:cubicBezTo>
                    <a:pt x="63" y="182"/>
                    <a:pt x="52" y="177"/>
                    <a:pt x="43" y="182"/>
                  </a:cubicBezTo>
                  <a:cubicBezTo>
                    <a:pt x="33" y="188"/>
                    <a:pt x="27" y="198"/>
                    <a:pt x="23" y="208"/>
                  </a:cubicBezTo>
                  <a:cubicBezTo>
                    <a:pt x="19" y="219"/>
                    <a:pt x="17" y="231"/>
                    <a:pt x="20" y="241"/>
                  </a:cubicBezTo>
                  <a:cubicBezTo>
                    <a:pt x="24" y="251"/>
                    <a:pt x="35" y="255"/>
                    <a:pt x="44" y="248"/>
                  </a:cubicBezTo>
                  <a:cubicBezTo>
                    <a:pt x="47" y="246"/>
                    <a:pt x="49" y="243"/>
                    <a:pt x="52" y="241"/>
                  </a:cubicBezTo>
                  <a:cubicBezTo>
                    <a:pt x="58" y="238"/>
                    <a:pt x="63" y="239"/>
                    <a:pt x="68" y="242"/>
                  </a:cubicBezTo>
                  <a:cubicBezTo>
                    <a:pt x="69" y="242"/>
                    <a:pt x="70" y="243"/>
                    <a:pt x="71" y="244"/>
                  </a:cubicBezTo>
                  <a:cubicBezTo>
                    <a:pt x="72" y="246"/>
                    <a:pt x="72" y="249"/>
                    <a:pt x="71" y="251"/>
                  </a:cubicBezTo>
                  <a:cubicBezTo>
                    <a:pt x="10" y="410"/>
                    <a:pt x="10" y="410"/>
                    <a:pt x="10" y="410"/>
                  </a:cubicBezTo>
                  <a:cubicBezTo>
                    <a:pt x="10" y="412"/>
                    <a:pt x="9" y="414"/>
                    <a:pt x="10" y="415"/>
                  </a:cubicBezTo>
                  <a:cubicBezTo>
                    <a:pt x="16" y="445"/>
                    <a:pt x="0" y="490"/>
                    <a:pt x="10" y="508"/>
                  </a:cubicBezTo>
                  <a:cubicBezTo>
                    <a:pt x="30" y="542"/>
                    <a:pt x="339" y="587"/>
                    <a:pt x="491" y="480"/>
                  </a:cubicBezTo>
                  <a:cubicBezTo>
                    <a:pt x="507" y="469"/>
                    <a:pt x="504" y="446"/>
                    <a:pt x="501" y="402"/>
                  </a:cubicBezTo>
                  <a:cubicBezTo>
                    <a:pt x="355" y="221"/>
                    <a:pt x="355" y="221"/>
                    <a:pt x="355" y="221"/>
                  </a:cubicBezTo>
                  <a:cubicBezTo>
                    <a:pt x="355" y="230"/>
                    <a:pt x="351" y="239"/>
                    <a:pt x="344" y="24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2" name="Google Shape;1102;p49"/>
            <p:cNvSpPr/>
            <p:nvPr/>
          </p:nvSpPr>
          <p:spPr>
            <a:xfrm>
              <a:off x="5526246" y="1358760"/>
              <a:ext cx="289521" cy="285105"/>
            </a:xfrm>
            <a:custGeom>
              <a:rect b="b" l="l" r="r" t="t"/>
              <a:pathLst>
                <a:path extrusionOk="0" h="475" w="482">
                  <a:moveTo>
                    <a:pt x="354" y="298"/>
                  </a:moveTo>
                  <a:cubicBezTo>
                    <a:pt x="346" y="295"/>
                    <a:pt x="339" y="288"/>
                    <a:pt x="336" y="279"/>
                  </a:cubicBezTo>
                  <a:cubicBezTo>
                    <a:pt x="332" y="267"/>
                    <a:pt x="333" y="252"/>
                    <a:pt x="339" y="237"/>
                  </a:cubicBezTo>
                  <a:cubicBezTo>
                    <a:pt x="345" y="222"/>
                    <a:pt x="354" y="210"/>
                    <a:pt x="366" y="203"/>
                  </a:cubicBezTo>
                  <a:cubicBezTo>
                    <a:pt x="374" y="199"/>
                    <a:pt x="383" y="198"/>
                    <a:pt x="391" y="201"/>
                  </a:cubicBezTo>
                  <a:cubicBezTo>
                    <a:pt x="400" y="204"/>
                    <a:pt x="406" y="211"/>
                    <a:pt x="409" y="220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82" y="30"/>
                    <a:pt x="477" y="23"/>
                    <a:pt x="470" y="24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8"/>
                    <a:pt x="252" y="58"/>
                    <a:pt x="251" y="56"/>
                  </a:cubicBezTo>
                  <a:cubicBezTo>
                    <a:pt x="250" y="56"/>
                    <a:pt x="249" y="54"/>
                    <a:pt x="249" y="53"/>
                  </a:cubicBezTo>
                  <a:cubicBezTo>
                    <a:pt x="248" y="47"/>
                    <a:pt x="247" y="42"/>
                    <a:pt x="251" y="38"/>
                  </a:cubicBezTo>
                  <a:cubicBezTo>
                    <a:pt x="254" y="35"/>
                    <a:pt x="257" y="33"/>
                    <a:pt x="260" y="31"/>
                  </a:cubicBezTo>
                  <a:cubicBezTo>
                    <a:pt x="268" y="24"/>
                    <a:pt x="267" y="12"/>
                    <a:pt x="258" y="6"/>
                  </a:cubicBezTo>
                  <a:cubicBezTo>
                    <a:pt x="248" y="1"/>
                    <a:pt x="236" y="0"/>
                    <a:pt x="225" y="2"/>
                  </a:cubicBezTo>
                  <a:cubicBezTo>
                    <a:pt x="214" y="3"/>
                    <a:pt x="203" y="8"/>
                    <a:pt x="196" y="16"/>
                  </a:cubicBezTo>
                  <a:cubicBezTo>
                    <a:pt x="189" y="24"/>
                    <a:pt x="192" y="36"/>
                    <a:pt x="202" y="40"/>
                  </a:cubicBezTo>
                  <a:cubicBezTo>
                    <a:pt x="205" y="42"/>
                    <a:pt x="208" y="42"/>
                    <a:pt x="212" y="44"/>
                  </a:cubicBezTo>
                  <a:cubicBezTo>
                    <a:pt x="217" y="47"/>
                    <a:pt x="218" y="52"/>
                    <a:pt x="219" y="58"/>
                  </a:cubicBezTo>
                  <a:cubicBezTo>
                    <a:pt x="219" y="59"/>
                    <a:pt x="219" y="60"/>
                    <a:pt x="218" y="61"/>
                  </a:cubicBezTo>
                  <a:cubicBezTo>
                    <a:pt x="217" y="64"/>
                    <a:pt x="215" y="65"/>
                    <a:pt x="212" y="65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3" y="98"/>
                    <a:pt x="0" y="104"/>
                    <a:pt x="2" y="109"/>
                  </a:cubicBezTo>
                  <a:cubicBezTo>
                    <a:pt x="14" y="138"/>
                    <a:pt x="74" y="153"/>
                    <a:pt x="86" y="175"/>
                  </a:cubicBezTo>
                  <a:cubicBezTo>
                    <a:pt x="92" y="186"/>
                    <a:pt x="75" y="210"/>
                    <a:pt x="77" y="226"/>
                  </a:cubicBezTo>
                  <a:cubicBezTo>
                    <a:pt x="78" y="239"/>
                    <a:pt x="115" y="253"/>
                    <a:pt x="115" y="253"/>
                  </a:cubicBezTo>
                  <a:cubicBezTo>
                    <a:pt x="115" y="253"/>
                    <a:pt x="89" y="277"/>
                    <a:pt x="88" y="289"/>
                  </a:cubicBezTo>
                  <a:cubicBezTo>
                    <a:pt x="86" y="302"/>
                    <a:pt x="111" y="323"/>
                    <a:pt x="112" y="337"/>
                  </a:cubicBezTo>
                  <a:cubicBezTo>
                    <a:pt x="112" y="350"/>
                    <a:pt x="90" y="385"/>
                    <a:pt x="101" y="421"/>
                  </a:cubicBezTo>
                  <a:cubicBezTo>
                    <a:pt x="116" y="475"/>
                    <a:pt x="280" y="428"/>
                    <a:pt x="323" y="429"/>
                  </a:cubicBezTo>
                  <a:cubicBezTo>
                    <a:pt x="326" y="429"/>
                    <a:pt x="330" y="427"/>
                    <a:pt x="331" y="423"/>
                  </a:cubicBezTo>
                  <a:cubicBezTo>
                    <a:pt x="380" y="296"/>
                    <a:pt x="380" y="296"/>
                    <a:pt x="380" y="296"/>
                  </a:cubicBezTo>
                  <a:cubicBezTo>
                    <a:pt x="372" y="300"/>
                    <a:pt x="363" y="301"/>
                    <a:pt x="354" y="29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3" name="Google Shape;1103;p49"/>
            <p:cNvSpPr/>
            <p:nvPr/>
          </p:nvSpPr>
          <p:spPr>
            <a:xfrm>
              <a:off x="5530337" y="1130580"/>
              <a:ext cx="282300" cy="276217"/>
            </a:xfrm>
            <a:custGeom>
              <a:rect b="b" l="l" r="r" t="t"/>
              <a:pathLst>
                <a:path extrusionOk="0" h="460" w="470">
                  <a:moveTo>
                    <a:pt x="170" y="410"/>
                  </a:moveTo>
                  <a:cubicBezTo>
                    <a:pt x="169" y="401"/>
                    <a:pt x="171" y="392"/>
                    <a:pt x="178" y="385"/>
                  </a:cubicBezTo>
                  <a:cubicBezTo>
                    <a:pt x="186" y="375"/>
                    <a:pt x="200" y="369"/>
                    <a:pt x="216" y="366"/>
                  </a:cubicBezTo>
                  <a:cubicBezTo>
                    <a:pt x="232" y="364"/>
                    <a:pt x="247" y="366"/>
                    <a:pt x="258" y="373"/>
                  </a:cubicBezTo>
                  <a:cubicBezTo>
                    <a:pt x="266" y="377"/>
                    <a:pt x="271" y="385"/>
                    <a:pt x="273" y="394"/>
                  </a:cubicBezTo>
                  <a:cubicBezTo>
                    <a:pt x="274" y="403"/>
                    <a:pt x="271" y="412"/>
                    <a:pt x="265" y="419"/>
                  </a:cubicBezTo>
                  <a:cubicBezTo>
                    <a:pt x="460" y="388"/>
                    <a:pt x="460" y="388"/>
                    <a:pt x="460" y="388"/>
                  </a:cubicBezTo>
                  <a:cubicBezTo>
                    <a:pt x="467" y="387"/>
                    <a:pt x="470" y="379"/>
                    <a:pt x="465" y="373"/>
                  </a:cubicBezTo>
                  <a:cubicBezTo>
                    <a:pt x="330" y="206"/>
                    <a:pt x="330" y="206"/>
                    <a:pt x="330" y="206"/>
                  </a:cubicBezTo>
                  <a:cubicBezTo>
                    <a:pt x="328" y="204"/>
                    <a:pt x="327" y="202"/>
                    <a:pt x="328" y="200"/>
                  </a:cubicBezTo>
                  <a:cubicBezTo>
                    <a:pt x="328" y="198"/>
                    <a:pt x="329" y="197"/>
                    <a:pt x="330" y="196"/>
                  </a:cubicBezTo>
                  <a:cubicBezTo>
                    <a:pt x="334" y="192"/>
                    <a:pt x="338" y="189"/>
                    <a:pt x="344" y="191"/>
                  </a:cubicBezTo>
                  <a:cubicBezTo>
                    <a:pt x="348" y="192"/>
                    <a:pt x="351" y="194"/>
                    <a:pt x="354" y="195"/>
                  </a:cubicBezTo>
                  <a:cubicBezTo>
                    <a:pt x="365" y="198"/>
                    <a:pt x="375" y="192"/>
                    <a:pt x="375" y="181"/>
                  </a:cubicBezTo>
                  <a:cubicBezTo>
                    <a:pt x="375" y="170"/>
                    <a:pt x="369" y="159"/>
                    <a:pt x="362" y="150"/>
                  </a:cubicBezTo>
                  <a:cubicBezTo>
                    <a:pt x="355" y="142"/>
                    <a:pt x="346" y="134"/>
                    <a:pt x="335" y="132"/>
                  </a:cubicBezTo>
                  <a:cubicBezTo>
                    <a:pt x="325" y="130"/>
                    <a:pt x="316" y="138"/>
                    <a:pt x="317" y="149"/>
                  </a:cubicBezTo>
                  <a:cubicBezTo>
                    <a:pt x="318" y="153"/>
                    <a:pt x="319" y="156"/>
                    <a:pt x="319" y="160"/>
                  </a:cubicBezTo>
                  <a:cubicBezTo>
                    <a:pt x="320" y="166"/>
                    <a:pt x="315" y="169"/>
                    <a:pt x="311" y="173"/>
                  </a:cubicBezTo>
                  <a:cubicBezTo>
                    <a:pt x="310" y="174"/>
                    <a:pt x="308" y="174"/>
                    <a:pt x="307" y="174"/>
                  </a:cubicBezTo>
                  <a:cubicBezTo>
                    <a:pt x="305" y="174"/>
                    <a:pt x="303" y="173"/>
                    <a:pt x="301" y="171"/>
                  </a:cubicBezTo>
                  <a:cubicBezTo>
                    <a:pt x="167" y="5"/>
                    <a:pt x="167" y="5"/>
                    <a:pt x="167" y="5"/>
                  </a:cubicBezTo>
                  <a:cubicBezTo>
                    <a:pt x="163" y="0"/>
                    <a:pt x="155" y="1"/>
                    <a:pt x="152" y="6"/>
                  </a:cubicBezTo>
                  <a:cubicBezTo>
                    <a:pt x="113" y="70"/>
                    <a:pt x="97" y="139"/>
                    <a:pt x="91" y="193"/>
                  </a:cubicBezTo>
                  <a:cubicBezTo>
                    <a:pt x="86" y="237"/>
                    <a:pt x="114" y="268"/>
                    <a:pt x="111" y="294"/>
                  </a:cubicBezTo>
                  <a:cubicBezTo>
                    <a:pt x="106" y="335"/>
                    <a:pt x="32" y="395"/>
                    <a:pt x="4" y="446"/>
                  </a:cubicBezTo>
                  <a:cubicBezTo>
                    <a:pt x="0" y="452"/>
                    <a:pt x="5" y="460"/>
                    <a:pt x="13" y="459"/>
                  </a:cubicBezTo>
                  <a:cubicBezTo>
                    <a:pt x="185" y="431"/>
                    <a:pt x="185" y="431"/>
                    <a:pt x="185" y="431"/>
                  </a:cubicBezTo>
                  <a:cubicBezTo>
                    <a:pt x="177" y="427"/>
                    <a:pt x="172" y="419"/>
                    <a:pt x="170" y="41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4" name="Google Shape;1104;p49"/>
          <p:cNvGrpSpPr/>
          <p:nvPr/>
        </p:nvGrpSpPr>
        <p:grpSpPr>
          <a:xfrm>
            <a:off x="1168508" y="843134"/>
            <a:ext cx="364294" cy="445740"/>
            <a:chOff x="606645" y="1011196"/>
            <a:chExt cx="588520" cy="720096"/>
          </a:xfrm>
        </p:grpSpPr>
        <p:sp>
          <p:nvSpPr>
            <p:cNvPr id="1105" name="Google Shape;1105;p49"/>
            <p:cNvSpPr/>
            <p:nvPr/>
          </p:nvSpPr>
          <p:spPr>
            <a:xfrm>
              <a:off x="659316" y="1517469"/>
              <a:ext cx="456722" cy="213824"/>
            </a:xfrm>
            <a:custGeom>
              <a:rect b="b" l="l" r="r" t="t"/>
              <a:pathLst>
                <a:path extrusionOk="0" h="358" w="763">
                  <a:moveTo>
                    <a:pt x="1" y="27"/>
                  </a:moveTo>
                  <a:cubicBezTo>
                    <a:pt x="0" y="41"/>
                    <a:pt x="25" y="62"/>
                    <a:pt x="25" y="75"/>
                  </a:cubicBezTo>
                  <a:cubicBezTo>
                    <a:pt x="26" y="89"/>
                    <a:pt x="4" y="123"/>
                    <a:pt x="14" y="160"/>
                  </a:cubicBezTo>
                  <a:cubicBezTo>
                    <a:pt x="32" y="219"/>
                    <a:pt x="230" y="155"/>
                    <a:pt x="245" y="169"/>
                  </a:cubicBezTo>
                  <a:cubicBezTo>
                    <a:pt x="269" y="192"/>
                    <a:pt x="241" y="258"/>
                    <a:pt x="255" y="280"/>
                  </a:cubicBezTo>
                  <a:cubicBezTo>
                    <a:pt x="275" y="313"/>
                    <a:pt x="582" y="358"/>
                    <a:pt x="735" y="252"/>
                  </a:cubicBezTo>
                  <a:cubicBezTo>
                    <a:pt x="763" y="232"/>
                    <a:pt x="729" y="168"/>
                    <a:pt x="749" y="8"/>
                  </a:cubicBezTo>
                  <a:cubicBezTo>
                    <a:pt x="749" y="4"/>
                    <a:pt x="746" y="0"/>
                    <a:pt x="74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19" y="1"/>
                    <a:pt x="17" y="3"/>
                  </a:cubicBezTo>
                  <a:cubicBezTo>
                    <a:pt x="10" y="11"/>
                    <a:pt x="2" y="21"/>
                    <a:pt x="1" y="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6" name="Google Shape;1106;p49"/>
            <p:cNvSpPr/>
            <p:nvPr/>
          </p:nvSpPr>
          <p:spPr>
            <a:xfrm>
              <a:off x="606645" y="1354464"/>
              <a:ext cx="561583" cy="154615"/>
            </a:xfrm>
            <a:custGeom>
              <a:rect b="b" l="l" r="r" t="t"/>
              <a:pathLst>
                <a:path extrusionOk="0" h="259" w="938">
                  <a:moveTo>
                    <a:pt x="2" y="109"/>
                  </a:moveTo>
                  <a:cubicBezTo>
                    <a:pt x="0" y="146"/>
                    <a:pt x="74" y="161"/>
                    <a:pt x="88" y="186"/>
                  </a:cubicBezTo>
                  <a:cubicBezTo>
                    <a:pt x="93" y="197"/>
                    <a:pt x="77" y="222"/>
                    <a:pt x="79" y="237"/>
                  </a:cubicBezTo>
                  <a:cubicBezTo>
                    <a:pt x="79" y="244"/>
                    <a:pt x="91" y="252"/>
                    <a:pt x="101" y="257"/>
                  </a:cubicBezTo>
                  <a:cubicBezTo>
                    <a:pt x="103" y="258"/>
                    <a:pt x="104" y="259"/>
                    <a:pt x="106" y="259"/>
                  </a:cubicBezTo>
                  <a:cubicBezTo>
                    <a:pt x="840" y="259"/>
                    <a:pt x="840" y="259"/>
                    <a:pt x="840" y="259"/>
                  </a:cubicBezTo>
                  <a:cubicBezTo>
                    <a:pt x="840" y="258"/>
                    <a:pt x="840" y="258"/>
                    <a:pt x="840" y="258"/>
                  </a:cubicBezTo>
                  <a:cubicBezTo>
                    <a:pt x="854" y="164"/>
                    <a:pt x="895" y="93"/>
                    <a:pt x="936" y="10"/>
                  </a:cubicBezTo>
                  <a:cubicBezTo>
                    <a:pt x="936" y="10"/>
                    <a:pt x="936" y="10"/>
                    <a:pt x="936" y="10"/>
                  </a:cubicBezTo>
                  <a:cubicBezTo>
                    <a:pt x="938" y="5"/>
                    <a:pt x="935" y="0"/>
                    <a:pt x="92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3" y="1"/>
                    <a:pt x="71" y="3"/>
                  </a:cubicBezTo>
                  <a:cubicBezTo>
                    <a:pt x="39" y="39"/>
                    <a:pt x="3" y="78"/>
                    <a:pt x="2" y="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7" name="Google Shape;1107;p49"/>
            <p:cNvSpPr/>
            <p:nvPr/>
          </p:nvSpPr>
          <p:spPr>
            <a:xfrm>
              <a:off x="661721" y="1191460"/>
              <a:ext cx="533444" cy="154135"/>
            </a:xfrm>
            <a:custGeom>
              <a:rect b="b" l="l" r="r" t="t"/>
              <a:pathLst>
                <a:path extrusionOk="0" h="258" w="891">
                  <a:moveTo>
                    <a:pt x="8" y="98"/>
                  </a:moveTo>
                  <a:cubicBezTo>
                    <a:pt x="2" y="142"/>
                    <a:pt x="31" y="174"/>
                    <a:pt x="28" y="199"/>
                  </a:cubicBezTo>
                  <a:cubicBezTo>
                    <a:pt x="26" y="213"/>
                    <a:pt x="17" y="230"/>
                    <a:pt x="3" y="247"/>
                  </a:cubicBezTo>
                  <a:cubicBezTo>
                    <a:pt x="0" y="252"/>
                    <a:pt x="3" y="258"/>
                    <a:pt x="9" y="258"/>
                  </a:cubicBezTo>
                  <a:cubicBezTo>
                    <a:pt x="849" y="258"/>
                    <a:pt x="849" y="258"/>
                    <a:pt x="849" y="258"/>
                  </a:cubicBezTo>
                  <a:cubicBezTo>
                    <a:pt x="852" y="258"/>
                    <a:pt x="855" y="256"/>
                    <a:pt x="856" y="254"/>
                  </a:cubicBezTo>
                  <a:cubicBezTo>
                    <a:pt x="875" y="195"/>
                    <a:pt x="891" y="98"/>
                    <a:pt x="873" y="5"/>
                  </a:cubicBezTo>
                  <a:cubicBezTo>
                    <a:pt x="872" y="2"/>
                    <a:pt x="869" y="0"/>
                    <a:pt x="8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1" y="0"/>
                    <a:pt x="28" y="2"/>
                    <a:pt x="27" y="5"/>
                  </a:cubicBezTo>
                  <a:cubicBezTo>
                    <a:pt x="17" y="38"/>
                    <a:pt x="11" y="70"/>
                    <a:pt x="8" y="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8" name="Google Shape;1108;p49"/>
            <p:cNvSpPr/>
            <p:nvPr/>
          </p:nvSpPr>
          <p:spPr>
            <a:xfrm>
              <a:off x="683367" y="1011196"/>
              <a:ext cx="497368" cy="171394"/>
            </a:xfrm>
            <a:custGeom>
              <a:rect b="b" l="l" r="r" t="t"/>
              <a:pathLst>
                <a:path extrusionOk="0" h="287" w="831">
                  <a:moveTo>
                    <a:pt x="690" y="102"/>
                  </a:moveTo>
                  <a:cubicBezTo>
                    <a:pt x="488" y="0"/>
                    <a:pt x="287" y="19"/>
                    <a:pt x="180" y="75"/>
                  </a:cubicBezTo>
                  <a:cubicBezTo>
                    <a:pt x="84" y="125"/>
                    <a:pt x="31" y="203"/>
                    <a:pt x="2" y="278"/>
                  </a:cubicBezTo>
                  <a:cubicBezTo>
                    <a:pt x="0" y="282"/>
                    <a:pt x="3" y="287"/>
                    <a:pt x="8" y="287"/>
                  </a:cubicBezTo>
                  <a:cubicBezTo>
                    <a:pt x="823" y="287"/>
                    <a:pt x="823" y="287"/>
                    <a:pt x="823" y="287"/>
                  </a:cubicBezTo>
                  <a:cubicBezTo>
                    <a:pt x="828" y="287"/>
                    <a:pt x="831" y="283"/>
                    <a:pt x="830" y="278"/>
                  </a:cubicBezTo>
                  <a:cubicBezTo>
                    <a:pt x="810" y="207"/>
                    <a:pt x="768" y="141"/>
                    <a:pt x="690" y="10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09" name="Google Shape;1109;p49"/>
          <p:cNvGrpSpPr/>
          <p:nvPr/>
        </p:nvGrpSpPr>
        <p:grpSpPr>
          <a:xfrm>
            <a:off x="7622791" y="843111"/>
            <a:ext cx="298405" cy="445762"/>
            <a:chOff x="11033597" y="1011159"/>
            <a:chExt cx="482075" cy="720133"/>
          </a:xfrm>
        </p:grpSpPr>
        <p:sp>
          <p:nvSpPr>
            <p:cNvPr id="1110" name="Google Shape;1110;p49"/>
            <p:cNvSpPr/>
            <p:nvPr/>
          </p:nvSpPr>
          <p:spPr>
            <a:xfrm>
              <a:off x="11033597" y="1414369"/>
              <a:ext cx="482075" cy="151349"/>
            </a:xfrm>
            <a:custGeom>
              <a:rect b="b" l="l" r="r" t="t"/>
              <a:pathLst>
                <a:path extrusionOk="0" h="227" w="724">
                  <a:moveTo>
                    <a:pt x="0" y="112"/>
                  </a:moveTo>
                  <a:cubicBezTo>
                    <a:pt x="0" y="149"/>
                    <a:pt x="5" y="185"/>
                    <a:pt x="16" y="219"/>
                  </a:cubicBezTo>
                  <a:cubicBezTo>
                    <a:pt x="17" y="224"/>
                    <a:pt x="22" y="227"/>
                    <a:pt x="27" y="227"/>
                  </a:cubicBezTo>
                  <a:cubicBezTo>
                    <a:pt x="697" y="227"/>
                    <a:pt x="697" y="227"/>
                    <a:pt x="697" y="227"/>
                  </a:cubicBezTo>
                  <a:cubicBezTo>
                    <a:pt x="702" y="227"/>
                    <a:pt x="707" y="224"/>
                    <a:pt x="708" y="219"/>
                  </a:cubicBezTo>
                  <a:cubicBezTo>
                    <a:pt x="719" y="185"/>
                    <a:pt x="724" y="149"/>
                    <a:pt x="724" y="112"/>
                  </a:cubicBezTo>
                  <a:cubicBezTo>
                    <a:pt x="724" y="76"/>
                    <a:pt x="719" y="41"/>
                    <a:pt x="709" y="8"/>
                  </a:cubicBezTo>
                  <a:cubicBezTo>
                    <a:pt x="708" y="3"/>
                    <a:pt x="703" y="0"/>
                    <a:pt x="69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0"/>
                    <a:pt x="16" y="3"/>
                    <a:pt x="15" y="8"/>
                  </a:cubicBezTo>
                  <a:cubicBezTo>
                    <a:pt x="5" y="41"/>
                    <a:pt x="0" y="76"/>
                    <a:pt x="0" y="1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1" name="Google Shape;1111;p49"/>
            <p:cNvSpPr/>
            <p:nvPr/>
          </p:nvSpPr>
          <p:spPr>
            <a:xfrm>
              <a:off x="11142821" y="1011159"/>
              <a:ext cx="263627" cy="229006"/>
            </a:xfrm>
            <a:custGeom>
              <a:rect b="b" l="l" r="r" t="t"/>
              <a:pathLst>
                <a:path extrusionOk="0" h="343" w="396">
                  <a:moveTo>
                    <a:pt x="357" y="266"/>
                  </a:moveTo>
                  <a:cubicBezTo>
                    <a:pt x="208" y="7"/>
                    <a:pt x="208" y="7"/>
                    <a:pt x="208" y="7"/>
                  </a:cubicBezTo>
                  <a:cubicBezTo>
                    <a:pt x="203" y="0"/>
                    <a:pt x="193" y="0"/>
                    <a:pt x="188" y="7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4" y="326"/>
                    <a:pt x="4" y="326"/>
                    <a:pt x="4" y="326"/>
                  </a:cubicBezTo>
                  <a:cubicBezTo>
                    <a:pt x="0" y="334"/>
                    <a:pt x="5" y="343"/>
                    <a:pt x="14" y="343"/>
                  </a:cubicBezTo>
                  <a:cubicBezTo>
                    <a:pt x="382" y="343"/>
                    <a:pt x="382" y="343"/>
                    <a:pt x="382" y="343"/>
                  </a:cubicBezTo>
                  <a:cubicBezTo>
                    <a:pt x="391" y="343"/>
                    <a:pt x="396" y="334"/>
                    <a:pt x="392" y="326"/>
                  </a:cubicBezTo>
                  <a:lnTo>
                    <a:pt x="357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2" name="Google Shape;1112;p49"/>
            <p:cNvSpPr/>
            <p:nvPr/>
          </p:nvSpPr>
          <p:spPr>
            <a:xfrm>
              <a:off x="11052228" y="1576445"/>
              <a:ext cx="444813" cy="154847"/>
            </a:xfrm>
            <a:custGeom>
              <a:rect b="b" l="l" r="r" t="t"/>
              <a:pathLst>
                <a:path extrusionOk="0" h="232" w="668">
                  <a:moveTo>
                    <a:pt x="334" y="232"/>
                  </a:moveTo>
                  <a:cubicBezTo>
                    <a:pt x="482" y="232"/>
                    <a:pt x="609" y="143"/>
                    <a:pt x="665" y="17"/>
                  </a:cubicBezTo>
                  <a:cubicBezTo>
                    <a:pt x="668" y="9"/>
                    <a:pt x="663" y="0"/>
                    <a:pt x="6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9"/>
                    <a:pt x="3" y="17"/>
                  </a:cubicBezTo>
                  <a:cubicBezTo>
                    <a:pt x="59" y="143"/>
                    <a:pt x="186" y="232"/>
                    <a:pt x="334" y="23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3" name="Google Shape;1113;p49"/>
            <p:cNvSpPr/>
            <p:nvPr/>
          </p:nvSpPr>
          <p:spPr>
            <a:xfrm>
              <a:off x="11051762" y="1251592"/>
              <a:ext cx="446676" cy="151349"/>
            </a:xfrm>
            <a:custGeom>
              <a:rect b="b" l="l" r="r" t="t"/>
              <a:pathLst>
                <a:path extrusionOk="0" h="227" w="671">
                  <a:moveTo>
                    <a:pt x="654" y="183"/>
                  </a:moveTo>
                  <a:cubicBezTo>
                    <a:pt x="653" y="182"/>
                    <a:pt x="653" y="182"/>
                    <a:pt x="653" y="182"/>
                  </a:cubicBezTo>
                  <a:cubicBezTo>
                    <a:pt x="552" y="5"/>
                    <a:pt x="552" y="5"/>
                    <a:pt x="552" y="5"/>
                  </a:cubicBezTo>
                  <a:cubicBezTo>
                    <a:pt x="550" y="2"/>
                    <a:pt x="546" y="0"/>
                    <a:pt x="54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0"/>
                    <a:pt x="120" y="2"/>
                    <a:pt x="118" y="5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1" y="194"/>
                    <a:pt x="7" y="202"/>
                    <a:pt x="3" y="211"/>
                  </a:cubicBezTo>
                  <a:cubicBezTo>
                    <a:pt x="0" y="219"/>
                    <a:pt x="5" y="227"/>
                    <a:pt x="13" y="227"/>
                  </a:cubicBezTo>
                  <a:cubicBezTo>
                    <a:pt x="657" y="227"/>
                    <a:pt x="657" y="227"/>
                    <a:pt x="657" y="227"/>
                  </a:cubicBezTo>
                  <a:cubicBezTo>
                    <a:pt x="665" y="227"/>
                    <a:pt x="671" y="219"/>
                    <a:pt x="667" y="211"/>
                  </a:cubicBezTo>
                  <a:cubicBezTo>
                    <a:pt x="663" y="202"/>
                    <a:pt x="659" y="193"/>
                    <a:pt x="654" y="1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4" name="Google Shape;1114;p49"/>
          <p:cNvGrpSpPr/>
          <p:nvPr/>
        </p:nvGrpSpPr>
        <p:grpSpPr>
          <a:xfrm>
            <a:off x="6221656" y="797418"/>
            <a:ext cx="460705" cy="491455"/>
            <a:chOff x="8770051" y="937343"/>
            <a:chExt cx="744273" cy="793950"/>
          </a:xfrm>
        </p:grpSpPr>
        <p:sp>
          <p:nvSpPr>
            <p:cNvPr id="1115" name="Google Shape;1115;p49"/>
            <p:cNvSpPr/>
            <p:nvPr/>
          </p:nvSpPr>
          <p:spPr>
            <a:xfrm>
              <a:off x="8968558" y="1402926"/>
              <a:ext cx="348361" cy="98539"/>
            </a:xfrm>
            <a:custGeom>
              <a:rect b="b" l="l" r="r" t="t"/>
              <a:pathLst>
                <a:path extrusionOk="0" h="492696" w="1741804">
                  <a:moveTo>
                    <a:pt x="1741805" y="0"/>
                  </a:moveTo>
                  <a:lnTo>
                    <a:pt x="0" y="0"/>
                  </a:lnTo>
                  <a:cubicBezTo>
                    <a:pt x="100902" y="166370"/>
                    <a:pt x="219266" y="316611"/>
                    <a:pt x="295529" y="492696"/>
                  </a:cubicBezTo>
                  <a:lnTo>
                    <a:pt x="1444625" y="492696"/>
                  </a:lnTo>
                  <a:cubicBezTo>
                    <a:pt x="1518222" y="307785"/>
                    <a:pt x="1639761" y="160655"/>
                    <a:pt x="17418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6" name="Google Shape;1116;p49"/>
            <p:cNvSpPr/>
            <p:nvPr/>
          </p:nvSpPr>
          <p:spPr>
            <a:xfrm>
              <a:off x="8960465" y="1079360"/>
              <a:ext cx="362496" cy="102351"/>
            </a:xfrm>
            <a:custGeom>
              <a:rect b="b" l="l" r="r" t="t"/>
              <a:pathLst>
                <a:path extrusionOk="0" h="511754" w="1812480">
                  <a:moveTo>
                    <a:pt x="1812481" y="511755"/>
                  </a:moveTo>
                  <a:cubicBezTo>
                    <a:pt x="1623568" y="198445"/>
                    <a:pt x="1277493" y="-1453"/>
                    <a:pt x="899922" y="8"/>
                  </a:cubicBezTo>
                  <a:cubicBezTo>
                    <a:pt x="549593" y="1341"/>
                    <a:pt x="194628" y="214066"/>
                    <a:pt x="0" y="511755"/>
                  </a:cubicBezTo>
                  <a:lnTo>
                    <a:pt x="1812481" y="51175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7" name="Google Shape;1117;p49"/>
            <p:cNvSpPr/>
            <p:nvPr/>
          </p:nvSpPr>
          <p:spPr>
            <a:xfrm>
              <a:off x="8930121" y="1189758"/>
              <a:ext cx="422643" cy="98539"/>
            </a:xfrm>
            <a:custGeom>
              <a:rect b="b" l="l" r="r" t="t"/>
              <a:pathLst>
                <a:path extrusionOk="0" h="492696" w="2113216">
                  <a:moveTo>
                    <a:pt x="2113217" y="492696"/>
                  </a:moveTo>
                  <a:cubicBezTo>
                    <a:pt x="2110994" y="311595"/>
                    <a:pt x="2064639" y="144717"/>
                    <a:pt x="1985582" y="0"/>
                  </a:cubicBezTo>
                  <a:lnTo>
                    <a:pt x="127445" y="0"/>
                  </a:lnTo>
                  <a:cubicBezTo>
                    <a:pt x="47307" y="135065"/>
                    <a:pt x="0" y="285687"/>
                    <a:pt x="0" y="440944"/>
                  </a:cubicBezTo>
                  <a:cubicBezTo>
                    <a:pt x="0" y="458534"/>
                    <a:pt x="508" y="475742"/>
                    <a:pt x="1270" y="492696"/>
                  </a:cubicBezTo>
                  <a:lnTo>
                    <a:pt x="2113217" y="4926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8" name="Google Shape;1118;p49"/>
            <p:cNvSpPr/>
            <p:nvPr/>
          </p:nvSpPr>
          <p:spPr>
            <a:xfrm>
              <a:off x="8930847" y="1296342"/>
              <a:ext cx="421894" cy="98539"/>
            </a:xfrm>
            <a:custGeom>
              <a:rect b="b" l="l" r="r" t="t"/>
              <a:pathLst>
                <a:path extrusionOk="0" h="492696" w="2109469">
                  <a:moveTo>
                    <a:pt x="0" y="0"/>
                  </a:moveTo>
                  <a:cubicBezTo>
                    <a:pt x="16002" y="194564"/>
                    <a:pt x="82868" y="350457"/>
                    <a:pt x="165291" y="492696"/>
                  </a:cubicBezTo>
                  <a:lnTo>
                    <a:pt x="1953324" y="492696"/>
                  </a:lnTo>
                  <a:cubicBezTo>
                    <a:pt x="2038096" y="352425"/>
                    <a:pt x="2104454" y="199073"/>
                    <a:pt x="210947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19" name="Google Shape;1119;p49"/>
            <p:cNvSpPr/>
            <p:nvPr/>
          </p:nvSpPr>
          <p:spPr>
            <a:xfrm>
              <a:off x="9031006" y="1509510"/>
              <a:ext cx="223837" cy="102349"/>
            </a:xfrm>
            <a:custGeom>
              <a:rect b="b" l="l" r="r" t="t"/>
              <a:pathLst>
                <a:path extrusionOk="0" h="511746" w="1119187">
                  <a:moveTo>
                    <a:pt x="0" y="0"/>
                  </a:moveTo>
                  <a:cubicBezTo>
                    <a:pt x="38989" y="100267"/>
                    <a:pt x="63690" y="209423"/>
                    <a:pt x="63690" y="334899"/>
                  </a:cubicBezTo>
                  <a:cubicBezTo>
                    <a:pt x="63690" y="432562"/>
                    <a:pt x="142875" y="511747"/>
                    <a:pt x="240538" y="511747"/>
                  </a:cubicBezTo>
                  <a:lnTo>
                    <a:pt x="889889" y="511747"/>
                  </a:lnTo>
                  <a:cubicBezTo>
                    <a:pt x="987552" y="511747"/>
                    <a:pt x="1066737" y="432562"/>
                    <a:pt x="1066737" y="334899"/>
                  </a:cubicBezTo>
                  <a:lnTo>
                    <a:pt x="1066737" y="311658"/>
                  </a:lnTo>
                  <a:cubicBezTo>
                    <a:pt x="1066737" y="194183"/>
                    <a:pt x="1086803" y="92265"/>
                    <a:pt x="111918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20" name="Google Shape;1120;p49"/>
            <p:cNvGrpSpPr/>
            <p:nvPr/>
          </p:nvGrpSpPr>
          <p:grpSpPr>
            <a:xfrm>
              <a:off x="8770051" y="937343"/>
              <a:ext cx="744273" cy="793950"/>
              <a:chOff x="6565437" y="1588001"/>
              <a:chExt cx="744273" cy="793950"/>
            </a:xfrm>
          </p:grpSpPr>
          <p:sp>
            <p:nvSpPr>
              <p:cNvPr id="1121" name="Google Shape;1121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2" name="Google Shape;1122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3" name="Google Shape;1123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4" name="Google Shape;1124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5" name="Google Shape;1125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6" name="Google Shape;1126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7" name="Google Shape;1127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8" name="Google Shape;1128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9" name="Google Shape;1129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0" name="Google Shape;1130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31" name="Google Shape;1131;p49"/>
          <p:cNvGrpSpPr/>
          <p:nvPr/>
        </p:nvGrpSpPr>
        <p:grpSpPr>
          <a:xfrm>
            <a:off x="4820520" y="797418"/>
            <a:ext cx="460705" cy="491455"/>
            <a:chOff x="6506504" y="937343"/>
            <a:chExt cx="744273" cy="793950"/>
          </a:xfrm>
        </p:grpSpPr>
        <p:sp>
          <p:nvSpPr>
            <p:cNvPr id="1132" name="Google Shape;1132;p49"/>
            <p:cNvSpPr/>
            <p:nvPr/>
          </p:nvSpPr>
          <p:spPr>
            <a:xfrm>
              <a:off x="6666683" y="1079385"/>
              <a:ext cx="422268" cy="171940"/>
            </a:xfrm>
            <a:custGeom>
              <a:rect b="b" l="l" r="r" t="t"/>
              <a:pathLst>
                <a:path extrusionOk="0" h="859701" w="2085276">
                  <a:moveTo>
                    <a:pt x="2085276" y="859701"/>
                  </a:moveTo>
                  <a:cubicBezTo>
                    <a:pt x="2064893" y="746925"/>
                    <a:pt x="2027047" y="641516"/>
                    <a:pt x="1974723" y="545821"/>
                  </a:cubicBezTo>
                  <a:lnTo>
                    <a:pt x="1952816" y="507721"/>
                  </a:lnTo>
                  <a:cubicBezTo>
                    <a:pt x="1535303" y="-176492"/>
                    <a:pt x="577914" y="-161950"/>
                    <a:pt x="140271" y="507721"/>
                  </a:cubicBezTo>
                  <a:lnTo>
                    <a:pt x="116523" y="545821"/>
                  </a:lnTo>
                  <a:cubicBezTo>
                    <a:pt x="57721" y="643421"/>
                    <a:pt x="18098" y="749783"/>
                    <a:pt x="0" y="859701"/>
                  </a:cubicBezTo>
                  <a:lnTo>
                    <a:pt x="2085276" y="8597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3" name="Google Shape;1133;p49"/>
            <p:cNvSpPr/>
            <p:nvPr/>
          </p:nvSpPr>
          <p:spPr>
            <a:xfrm>
              <a:off x="6664423" y="1259933"/>
              <a:ext cx="427985" cy="171450"/>
            </a:xfrm>
            <a:custGeom>
              <a:rect b="b" l="l" r="r" t="t"/>
              <a:pathLst>
                <a:path extrusionOk="0" h="857250" w="2113506">
                  <a:moveTo>
                    <a:pt x="3910" y="178753"/>
                  </a:moveTo>
                  <a:cubicBezTo>
                    <a:pt x="22706" y="451485"/>
                    <a:pt x="153833" y="652844"/>
                    <a:pt x="287056" y="857250"/>
                  </a:cubicBezTo>
                  <a:lnTo>
                    <a:pt x="1834170" y="857250"/>
                  </a:lnTo>
                  <a:cubicBezTo>
                    <a:pt x="1971457" y="654495"/>
                    <a:pt x="2109316" y="461137"/>
                    <a:pt x="2113316" y="178753"/>
                  </a:cubicBezTo>
                  <a:lnTo>
                    <a:pt x="2113507" y="140653"/>
                  </a:lnTo>
                  <a:cubicBezTo>
                    <a:pt x="2112935" y="92710"/>
                    <a:pt x="2109125" y="45784"/>
                    <a:pt x="2102585" y="0"/>
                  </a:cubicBezTo>
                  <a:lnTo>
                    <a:pt x="5815" y="0"/>
                  </a:lnTo>
                  <a:cubicBezTo>
                    <a:pt x="-1170" y="58991"/>
                    <a:pt x="-1932" y="118872"/>
                    <a:pt x="3910" y="17875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4" name="Google Shape;1134;p49"/>
            <p:cNvSpPr/>
            <p:nvPr/>
          </p:nvSpPr>
          <p:spPr>
            <a:xfrm>
              <a:off x="6727642" y="1439988"/>
              <a:ext cx="303068" cy="171348"/>
            </a:xfrm>
            <a:custGeom>
              <a:rect b="b" l="l" r="r" t="t"/>
              <a:pathLst>
                <a:path extrusionOk="0" h="856741" w="1496631">
                  <a:moveTo>
                    <a:pt x="0" y="0"/>
                  </a:moveTo>
                  <a:cubicBezTo>
                    <a:pt x="63500" y="97853"/>
                    <a:pt x="125984" y="197485"/>
                    <a:pt x="175451" y="306896"/>
                  </a:cubicBezTo>
                  <a:lnTo>
                    <a:pt x="191071" y="344996"/>
                  </a:lnTo>
                  <a:cubicBezTo>
                    <a:pt x="230060" y="445262"/>
                    <a:pt x="254762" y="554419"/>
                    <a:pt x="254762" y="679895"/>
                  </a:cubicBezTo>
                  <a:cubicBezTo>
                    <a:pt x="254762" y="777558"/>
                    <a:pt x="333946" y="856742"/>
                    <a:pt x="431610" y="856742"/>
                  </a:cubicBezTo>
                  <a:lnTo>
                    <a:pt x="1080960" y="856742"/>
                  </a:lnTo>
                  <a:cubicBezTo>
                    <a:pt x="1189609" y="856488"/>
                    <a:pt x="1267206" y="763143"/>
                    <a:pt x="1257808" y="656653"/>
                  </a:cubicBezTo>
                  <a:cubicBezTo>
                    <a:pt x="1257808" y="539178"/>
                    <a:pt x="1277874" y="437261"/>
                    <a:pt x="1310259" y="344996"/>
                  </a:cubicBezTo>
                  <a:lnTo>
                    <a:pt x="1324483" y="306896"/>
                  </a:lnTo>
                  <a:cubicBezTo>
                    <a:pt x="1370775" y="194501"/>
                    <a:pt x="1432687" y="95567"/>
                    <a:pt x="149663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35" name="Google Shape;1135;p49"/>
            <p:cNvGrpSpPr/>
            <p:nvPr/>
          </p:nvGrpSpPr>
          <p:grpSpPr>
            <a:xfrm>
              <a:off x="6506504" y="937343"/>
              <a:ext cx="744273" cy="793950"/>
              <a:chOff x="6565437" y="1588001"/>
              <a:chExt cx="744273" cy="793950"/>
            </a:xfrm>
          </p:grpSpPr>
          <p:sp>
            <p:nvSpPr>
              <p:cNvPr id="1136" name="Google Shape;1136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7" name="Google Shape;1137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8" name="Google Shape;1138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9" name="Google Shape;1139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0" name="Google Shape;1140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1" name="Google Shape;1141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2" name="Google Shape;1142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3" name="Google Shape;1143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4" name="Google Shape;1144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5" name="Google Shape;1145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46" name="Google Shape;1146;p49"/>
          <p:cNvGrpSpPr/>
          <p:nvPr/>
        </p:nvGrpSpPr>
        <p:grpSpPr>
          <a:xfrm>
            <a:off x="5521088" y="797418"/>
            <a:ext cx="460705" cy="491455"/>
            <a:chOff x="7638277" y="937343"/>
            <a:chExt cx="744273" cy="793950"/>
          </a:xfrm>
        </p:grpSpPr>
        <p:sp>
          <p:nvSpPr>
            <p:cNvPr id="1147" name="Google Shape;1147;p49"/>
            <p:cNvSpPr/>
            <p:nvPr/>
          </p:nvSpPr>
          <p:spPr>
            <a:xfrm>
              <a:off x="8012931" y="1079385"/>
              <a:ext cx="217151" cy="253479"/>
            </a:xfrm>
            <a:custGeom>
              <a:rect b="b" l="l" r="r" t="t"/>
              <a:pathLst>
                <a:path extrusionOk="0" h="1267396" w="1085755">
                  <a:moveTo>
                    <a:pt x="1058482" y="714947"/>
                  </a:moveTo>
                  <a:cubicBezTo>
                    <a:pt x="1013714" y="538416"/>
                    <a:pt x="885190" y="361632"/>
                    <a:pt x="705993" y="229870"/>
                  </a:cubicBezTo>
                  <a:cubicBezTo>
                    <a:pt x="565277" y="126492"/>
                    <a:pt x="329184" y="3365"/>
                    <a:pt x="0" y="0"/>
                  </a:cubicBezTo>
                  <a:lnTo>
                    <a:pt x="0" y="1267397"/>
                  </a:lnTo>
                  <a:lnTo>
                    <a:pt x="1025144" y="1267397"/>
                  </a:lnTo>
                  <a:cubicBezTo>
                    <a:pt x="1092772" y="1073722"/>
                    <a:pt x="1103694" y="892810"/>
                    <a:pt x="1058482" y="71494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8" name="Google Shape;1148;p49"/>
            <p:cNvSpPr/>
            <p:nvPr/>
          </p:nvSpPr>
          <p:spPr>
            <a:xfrm>
              <a:off x="7789628" y="1079436"/>
              <a:ext cx="214318" cy="253428"/>
            </a:xfrm>
            <a:custGeom>
              <a:rect b="b" l="l" r="r" t="t"/>
              <a:pathLst>
                <a:path extrusionOk="0" h="1267142" w="1071591">
                  <a:moveTo>
                    <a:pt x="377536" y="231331"/>
                  </a:moveTo>
                  <a:cubicBezTo>
                    <a:pt x="199609" y="362839"/>
                    <a:pt x="71910" y="538988"/>
                    <a:pt x="27270" y="714693"/>
                  </a:cubicBezTo>
                  <a:cubicBezTo>
                    <a:pt x="-17942" y="892556"/>
                    <a:pt x="-7020" y="1073404"/>
                    <a:pt x="60671" y="1267143"/>
                  </a:cubicBezTo>
                  <a:lnTo>
                    <a:pt x="1071591" y="1267143"/>
                  </a:lnTo>
                  <a:lnTo>
                    <a:pt x="1071591" y="0"/>
                  </a:lnTo>
                  <a:cubicBezTo>
                    <a:pt x="748249" y="6794"/>
                    <a:pt x="516220" y="128905"/>
                    <a:pt x="377536" y="2313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9" name="Google Shape;1149;p49"/>
            <p:cNvSpPr/>
            <p:nvPr/>
          </p:nvSpPr>
          <p:spPr>
            <a:xfrm>
              <a:off x="8012931" y="1341261"/>
              <a:ext cx="202133" cy="270446"/>
            </a:xfrm>
            <a:custGeom>
              <a:rect b="b" l="l" r="r" t="t"/>
              <a:pathLst>
                <a:path extrusionOk="0" h="1352232" w="1010666">
                  <a:moveTo>
                    <a:pt x="326390" y="1351915"/>
                  </a:moveTo>
                  <a:cubicBezTo>
                    <a:pt x="447929" y="1351090"/>
                    <a:pt x="476758" y="1318387"/>
                    <a:pt x="497142" y="1226757"/>
                  </a:cubicBezTo>
                  <a:cubicBezTo>
                    <a:pt x="505079" y="1190943"/>
                    <a:pt x="512382" y="1152208"/>
                    <a:pt x="520129" y="1111187"/>
                  </a:cubicBezTo>
                  <a:cubicBezTo>
                    <a:pt x="540004" y="1005586"/>
                    <a:pt x="562610" y="885888"/>
                    <a:pt x="602869" y="793750"/>
                  </a:cubicBezTo>
                  <a:cubicBezTo>
                    <a:pt x="721932" y="514413"/>
                    <a:pt x="897255" y="279463"/>
                    <a:pt x="1010666" y="0"/>
                  </a:cubicBezTo>
                  <a:lnTo>
                    <a:pt x="0" y="0"/>
                  </a:lnTo>
                  <a:lnTo>
                    <a:pt x="0" y="1351725"/>
                  </a:lnTo>
                  <a:lnTo>
                    <a:pt x="12573" y="1351598"/>
                  </a:lnTo>
                  <a:lnTo>
                    <a:pt x="12573" y="1352169"/>
                  </a:lnTo>
                  <a:cubicBezTo>
                    <a:pt x="41974" y="1352169"/>
                    <a:pt x="71438" y="1352169"/>
                    <a:pt x="100838" y="1352233"/>
                  </a:cubicBezTo>
                  <a:lnTo>
                    <a:pt x="118364" y="1351915"/>
                  </a:lnTo>
                  <a:cubicBezTo>
                    <a:pt x="162116" y="1351979"/>
                    <a:pt x="284671" y="1352487"/>
                    <a:pt x="326390" y="13519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0" name="Google Shape;1150;p49"/>
            <p:cNvSpPr/>
            <p:nvPr/>
          </p:nvSpPr>
          <p:spPr>
            <a:xfrm>
              <a:off x="7804733" y="1341261"/>
              <a:ext cx="199288" cy="270439"/>
            </a:xfrm>
            <a:custGeom>
              <a:rect b="b" l="l" r="r" t="t"/>
              <a:pathLst>
                <a:path extrusionOk="0" h="1352197" w="996442">
                  <a:moveTo>
                    <a:pt x="996442" y="1352169"/>
                  </a:moveTo>
                  <a:lnTo>
                    <a:pt x="996442" y="0"/>
                  </a:lnTo>
                  <a:lnTo>
                    <a:pt x="0" y="0"/>
                  </a:lnTo>
                  <a:cubicBezTo>
                    <a:pt x="113538" y="279591"/>
                    <a:pt x="288671" y="514287"/>
                    <a:pt x="407797" y="793750"/>
                  </a:cubicBezTo>
                  <a:cubicBezTo>
                    <a:pt x="448056" y="885888"/>
                    <a:pt x="470662" y="1005586"/>
                    <a:pt x="490601" y="1111250"/>
                  </a:cubicBezTo>
                  <a:cubicBezTo>
                    <a:pt x="498348" y="1152208"/>
                    <a:pt x="505651" y="1190943"/>
                    <a:pt x="513588" y="1226757"/>
                  </a:cubicBezTo>
                  <a:cubicBezTo>
                    <a:pt x="533908" y="1329246"/>
                    <a:pt x="580580" y="1351153"/>
                    <a:pt x="682561" y="1352169"/>
                  </a:cubicBezTo>
                  <a:cubicBezTo>
                    <a:pt x="774002" y="1352169"/>
                    <a:pt x="905256" y="1352233"/>
                    <a:pt x="996442" y="135216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151" name="Google Shape;1151;p49"/>
            <p:cNvGrpSpPr/>
            <p:nvPr/>
          </p:nvGrpSpPr>
          <p:grpSpPr>
            <a:xfrm>
              <a:off x="7638277" y="937343"/>
              <a:ext cx="744273" cy="793950"/>
              <a:chOff x="6565437" y="1588001"/>
              <a:chExt cx="744273" cy="793950"/>
            </a:xfrm>
          </p:grpSpPr>
          <p:sp>
            <p:nvSpPr>
              <p:cNvPr id="1152" name="Google Shape;1152;p49"/>
              <p:cNvSpPr/>
              <p:nvPr/>
            </p:nvSpPr>
            <p:spPr>
              <a:xfrm>
                <a:off x="7127411" y="1694452"/>
                <a:ext cx="76068" cy="75403"/>
              </a:xfrm>
              <a:custGeom>
                <a:rect b="b" l="l" r="r" t="t"/>
                <a:pathLst>
                  <a:path extrusionOk="0" h="132" w="133">
                    <a:moveTo>
                      <a:pt x="12" y="132"/>
                    </a:moveTo>
                    <a:cubicBezTo>
                      <a:pt x="9" y="132"/>
                      <a:pt x="6" y="131"/>
                      <a:pt x="4" y="128"/>
                    </a:cubicBezTo>
                    <a:cubicBezTo>
                      <a:pt x="0" y="124"/>
                      <a:pt x="0" y="118"/>
                      <a:pt x="4" y="11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8" y="0"/>
                      <a:pt x="124" y="0"/>
                      <a:pt x="128" y="4"/>
                    </a:cubicBezTo>
                    <a:cubicBezTo>
                      <a:pt x="133" y="8"/>
                      <a:pt x="133" y="15"/>
                      <a:pt x="128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1"/>
                      <a:pt x="14" y="132"/>
                      <a:pt x="12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3" name="Google Shape;1153;p49"/>
              <p:cNvSpPr/>
              <p:nvPr/>
            </p:nvSpPr>
            <p:spPr>
              <a:xfrm>
                <a:off x="7209689" y="1954149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7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1"/>
                    </a:cubicBezTo>
                    <a:cubicBezTo>
                      <a:pt x="175" y="17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4" name="Google Shape;1154;p49"/>
              <p:cNvSpPr/>
              <p:nvPr/>
            </p:nvSpPr>
            <p:spPr>
              <a:xfrm>
                <a:off x="7127411" y="2150197"/>
                <a:ext cx="76068" cy="75625"/>
              </a:xfrm>
              <a:custGeom>
                <a:rect b="b" l="l" r="r" t="t"/>
                <a:pathLst>
                  <a:path extrusionOk="0" h="132" w="133">
                    <a:moveTo>
                      <a:pt x="121" y="132"/>
                    </a:moveTo>
                    <a:cubicBezTo>
                      <a:pt x="119" y="132"/>
                      <a:pt x="116" y="131"/>
                      <a:pt x="114" y="12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0" y="15"/>
                      <a:pt x="0" y="8"/>
                      <a:pt x="5" y="4"/>
                    </a:cubicBezTo>
                    <a:cubicBezTo>
                      <a:pt x="9" y="0"/>
                      <a:pt x="15" y="0"/>
                      <a:pt x="20" y="4"/>
                    </a:cubicBezTo>
                    <a:cubicBezTo>
                      <a:pt x="129" y="114"/>
                      <a:pt x="129" y="114"/>
                      <a:pt x="129" y="114"/>
                    </a:cubicBezTo>
                    <a:cubicBezTo>
                      <a:pt x="133" y="118"/>
                      <a:pt x="133" y="124"/>
                      <a:pt x="129" y="129"/>
                    </a:cubicBezTo>
                    <a:cubicBezTo>
                      <a:pt x="127" y="131"/>
                      <a:pt x="124" y="132"/>
                      <a:pt x="121" y="13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5" name="Google Shape;1155;p49"/>
              <p:cNvSpPr/>
              <p:nvPr/>
            </p:nvSpPr>
            <p:spPr>
              <a:xfrm>
                <a:off x="6671888" y="2150863"/>
                <a:ext cx="76068" cy="74960"/>
              </a:xfrm>
              <a:custGeom>
                <a:rect b="b" l="l" r="r" t="t"/>
                <a:pathLst>
                  <a:path extrusionOk="0" h="131" w="133">
                    <a:moveTo>
                      <a:pt x="12" y="131"/>
                    </a:moveTo>
                    <a:cubicBezTo>
                      <a:pt x="9" y="131"/>
                      <a:pt x="7" y="130"/>
                      <a:pt x="5" y="128"/>
                    </a:cubicBezTo>
                    <a:cubicBezTo>
                      <a:pt x="0" y="124"/>
                      <a:pt x="0" y="117"/>
                      <a:pt x="5" y="113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8" y="0"/>
                      <a:pt x="125" y="0"/>
                      <a:pt x="129" y="4"/>
                    </a:cubicBezTo>
                    <a:cubicBezTo>
                      <a:pt x="133" y="8"/>
                      <a:pt x="133" y="14"/>
                      <a:pt x="129" y="19"/>
                    </a:cubicBezTo>
                    <a:cubicBezTo>
                      <a:pt x="19" y="128"/>
                      <a:pt x="19" y="128"/>
                      <a:pt x="19" y="128"/>
                    </a:cubicBezTo>
                    <a:cubicBezTo>
                      <a:pt x="17" y="130"/>
                      <a:pt x="15" y="131"/>
                      <a:pt x="12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6" name="Google Shape;1156;p49"/>
              <p:cNvSpPr/>
              <p:nvPr/>
            </p:nvSpPr>
            <p:spPr>
              <a:xfrm>
                <a:off x="6565437" y="1954593"/>
                <a:ext cx="100020" cy="11976"/>
              </a:xfrm>
              <a:custGeom>
                <a:rect b="b" l="l" r="r" t="t"/>
                <a:pathLst>
                  <a:path extrusionOk="0" h="21" w="175">
                    <a:moveTo>
                      <a:pt x="165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4" y="21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71" y="0"/>
                      <a:pt x="175" y="5"/>
                      <a:pt x="175" y="10"/>
                    </a:cubicBezTo>
                    <a:cubicBezTo>
                      <a:pt x="175" y="16"/>
                      <a:pt x="171" y="21"/>
                      <a:pt x="165" y="2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7" name="Google Shape;1157;p49"/>
              <p:cNvSpPr/>
              <p:nvPr/>
            </p:nvSpPr>
            <p:spPr>
              <a:xfrm>
                <a:off x="6671888" y="1694896"/>
                <a:ext cx="75403" cy="74960"/>
              </a:xfrm>
              <a:custGeom>
                <a:rect b="b" l="l" r="r" t="t"/>
                <a:pathLst>
                  <a:path extrusionOk="0" h="131" w="132">
                    <a:moveTo>
                      <a:pt x="121" y="131"/>
                    </a:moveTo>
                    <a:cubicBezTo>
                      <a:pt x="118" y="131"/>
                      <a:pt x="115" y="130"/>
                      <a:pt x="113" y="12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0" y="14"/>
                      <a:pt x="0" y="8"/>
                      <a:pt x="4" y="4"/>
                    </a:cubicBezTo>
                    <a:cubicBezTo>
                      <a:pt x="8" y="0"/>
                      <a:pt x="15" y="0"/>
                      <a:pt x="19" y="4"/>
                    </a:cubicBezTo>
                    <a:cubicBezTo>
                      <a:pt x="128" y="113"/>
                      <a:pt x="128" y="113"/>
                      <a:pt x="128" y="113"/>
                    </a:cubicBezTo>
                    <a:cubicBezTo>
                      <a:pt x="132" y="117"/>
                      <a:pt x="132" y="124"/>
                      <a:pt x="128" y="128"/>
                    </a:cubicBezTo>
                    <a:cubicBezTo>
                      <a:pt x="126" y="130"/>
                      <a:pt x="124" y="131"/>
                      <a:pt x="121" y="13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8" name="Google Shape;1158;p49"/>
              <p:cNvSpPr/>
              <p:nvPr/>
            </p:nvSpPr>
            <p:spPr>
              <a:xfrm>
                <a:off x="6931363" y="1588001"/>
                <a:ext cx="11976" cy="100020"/>
              </a:xfrm>
              <a:custGeom>
                <a:rect b="b" l="l" r="r" t="t"/>
                <a:pathLst>
                  <a:path extrusionOk="0" h="175" w="21">
                    <a:moveTo>
                      <a:pt x="11" y="175"/>
                    </a:moveTo>
                    <a:cubicBezTo>
                      <a:pt x="5" y="175"/>
                      <a:pt x="0" y="171"/>
                      <a:pt x="0" y="165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65"/>
                      <a:pt x="21" y="165"/>
                      <a:pt x="21" y="165"/>
                    </a:cubicBezTo>
                    <a:cubicBezTo>
                      <a:pt x="21" y="171"/>
                      <a:pt x="17" y="175"/>
                      <a:pt x="11" y="1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9" name="Google Shape;1159;p49"/>
              <p:cNvSpPr/>
              <p:nvPr/>
            </p:nvSpPr>
            <p:spPr>
              <a:xfrm>
                <a:off x="6847311" y="2280157"/>
                <a:ext cx="180080" cy="25726"/>
              </a:xfrm>
              <a:custGeom>
                <a:rect b="b" l="l" r="r" t="t"/>
                <a:pathLst>
                  <a:path extrusionOk="0" h="45" w="315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293" y="45"/>
                      <a:pt x="293" y="45"/>
                      <a:pt x="293" y="45"/>
                    </a:cubicBezTo>
                    <a:cubicBezTo>
                      <a:pt x="305" y="45"/>
                      <a:pt x="315" y="35"/>
                      <a:pt x="315" y="23"/>
                    </a:cubicBezTo>
                    <a:cubicBezTo>
                      <a:pt x="315" y="23"/>
                      <a:pt x="315" y="23"/>
                      <a:pt x="315" y="23"/>
                    </a:cubicBezTo>
                    <a:cubicBezTo>
                      <a:pt x="315" y="11"/>
                      <a:pt x="305" y="0"/>
                      <a:pt x="29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0" name="Google Shape;1160;p49"/>
              <p:cNvSpPr/>
              <p:nvPr/>
            </p:nvSpPr>
            <p:spPr>
              <a:xfrm>
                <a:off x="6851968" y="2318524"/>
                <a:ext cx="170766" cy="25726"/>
              </a:xfrm>
              <a:custGeom>
                <a:rect b="b" l="l" r="r" t="t"/>
                <a:pathLst>
                  <a:path extrusionOk="0" h="45" w="299">
                    <a:moveTo>
                      <a:pt x="0" y="22"/>
                    </a:moveTo>
                    <a:cubicBezTo>
                      <a:pt x="0" y="35"/>
                      <a:pt x="10" y="45"/>
                      <a:pt x="23" y="45"/>
                    </a:cubicBezTo>
                    <a:cubicBezTo>
                      <a:pt x="277" y="45"/>
                      <a:pt x="277" y="45"/>
                      <a:pt x="277" y="45"/>
                    </a:cubicBezTo>
                    <a:cubicBezTo>
                      <a:pt x="289" y="45"/>
                      <a:pt x="299" y="35"/>
                      <a:pt x="299" y="22"/>
                    </a:cubicBezTo>
                    <a:cubicBezTo>
                      <a:pt x="299" y="22"/>
                      <a:pt x="299" y="22"/>
                      <a:pt x="299" y="22"/>
                    </a:cubicBezTo>
                    <a:cubicBezTo>
                      <a:pt x="299" y="10"/>
                      <a:pt x="289" y="0"/>
                      <a:pt x="27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1" name="Google Shape;1161;p49"/>
              <p:cNvSpPr/>
              <p:nvPr/>
            </p:nvSpPr>
            <p:spPr>
              <a:xfrm>
                <a:off x="6876364" y="2356225"/>
                <a:ext cx="122419" cy="25726"/>
              </a:xfrm>
              <a:custGeom>
                <a:rect b="b" l="l" r="r" t="t"/>
                <a:pathLst>
                  <a:path extrusionOk="0" h="45" w="214">
                    <a:moveTo>
                      <a:pt x="0" y="23"/>
                    </a:moveTo>
                    <a:cubicBezTo>
                      <a:pt x="0" y="35"/>
                      <a:pt x="10" y="45"/>
                      <a:pt x="22" y="45"/>
                    </a:cubicBezTo>
                    <a:cubicBezTo>
                      <a:pt x="192" y="45"/>
                      <a:pt x="192" y="45"/>
                      <a:pt x="192" y="45"/>
                    </a:cubicBezTo>
                    <a:cubicBezTo>
                      <a:pt x="204" y="45"/>
                      <a:pt x="214" y="35"/>
                      <a:pt x="214" y="23"/>
                    </a:cubicBezTo>
                    <a:cubicBezTo>
                      <a:pt x="214" y="23"/>
                      <a:pt x="214" y="23"/>
                      <a:pt x="214" y="23"/>
                    </a:cubicBezTo>
                    <a:cubicBezTo>
                      <a:pt x="214" y="10"/>
                      <a:pt x="204" y="0"/>
                      <a:pt x="19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3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62" name="Google Shape;1162;p49"/>
          <p:cNvGrpSpPr/>
          <p:nvPr/>
        </p:nvGrpSpPr>
        <p:grpSpPr>
          <a:xfrm>
            <a:off x="3061198" y="2986973"/>
            <a:ext cx="445779" cy="400764"/>
            <a:chOff x="3778727" y="4460423"/>
            <a:chExt cx="720160" cy="647438"/>
          </a:xfrm>
        </p:grpSpPr>
        <p:sp>
          <p:nvSpPr>
            <p:cNvPr id="1163" name="Google Shape;1163;p49"/>
            <p:cNvSpPr/>
            <p:nvPr/>
          </p:nvSpPr>
          <p:spPr>
            <a:xfrm>
              <a:off x="3957011" y="4902228"/>
              <a:ext cx="364723" cy="110621"/>
            </a:xfrm>
            <a:custGeom>
              <a:rect b="b" l="l" r="r" t="t"/>
              <a:pathLst>
                <a:path extrusionOk="0" h="194" w="640">
                  <a:moveTo>
                    <a:pt x="0" y="0"/>
                  </a:moveTo>
                  <a:cubicBezTo>
                    <a:pt x="63" y="130"/>
                    <a:pt x="63" y="130"/>
                    <a:pt x="63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1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93" y="170"/>
                    <a:pt x="188" y="194"/>
                    <a:pt x="320" y="194"/>
                  </a:cubicBezTo>
                  <a:cubicBezTo>
                    <a:pt x="452" y="194"/>
                    <a:pt x="547" y="170"/>
                    <a:pt x="571" y="143"/>
                  </a:cubicBezTo>
                  <a:cubicBezTo>
                    <a:pt x="577" y="131"/>
                    <a:pt x="577" y="131"/>
                    <a:pt x="577" y="131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577" y="130"/>
                    <a:pt x="577" y="130"/>
                    <a:pt x="577" y="13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87" y="29"/>
                    <a:pt x="452" y="46"/>
                    <a:pt x="320" y="46"/>
                  </a:cubicBezTo>
                  <a:cubicBezTo>
                    <a:pt x="189" y="46"/>
                    <a:pt x="53" y="29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4" name="Google Shape;1164;p49"/>
            <p:cNvSpPr/>
            <p:nvPr/>
          </p:nvSpPr>
          <p:spPr>
            <a:xfrm>
              <a:off x="4002092" y="4999728"/>
              <a:ext cx="275015" cy="108132"/>
            </a:xfrm>
            <a:custGeom>
              <a:rect b="b" l="l" r="r" t="t"/>
              <a:pathLst>
                <a:path extrusionOk="0" h="190" w="483">
                  <a:moveTo>
                    <a:pt x="0" y="0"/>
                  </a:moveTo>
                  <a:cubicBezTo>
                    <a:pt x="61" y="125"/>
                    <a:pt x="61" y="125"/>
                    <a:pt x="61" y="125"/>
                  </a:cubicBezTo>
                  <a:cubicBezTo>
                    <a:pt x="62" y="126"/>
                    <a:pt x="62" y="127"/>
                    <a:pt x="63" y="128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93" y="170"/>
                    <a:pt x="162" y="190"/>
                    <a:pt x="241" y="190"/>
                  </a:cubicBezTo>
                  <a:cubicBezTo>
                    <a:pt x="320" y="190"/>
                    <a:pt x="389" y="170"/>
                    <a:pt x="412" y="144"/>
                  </a:cubicBezTo>
                  <a:cubicBezTo>
                    <a:pt x="420" y="128"/>
                    <a:pt x="420" y="128"/>
                    <a:pt x="420" y="128"/>
                  </a:cubicBezTo>
                  <a:cubicBezTo>
                    <a:pt x="421" y="127"/>
                    <a:pt x="421" y="126"/>
                    <a:pt x="421" y="125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37" y="26"/>
                    <a:pt x="338" y="41"/>
                    <a:pt x="241" y="41"/>
                  </a:cubicBezTo>
                  <a:cubicBezTo>
                    <a:pt x="144" y="41"/>
                    <a:pt x="45" y="26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5" name="Google Shape;1165;p49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6" name="Google Shape;1166;p49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7" name="Google Shape;1167;p49"/>
            <p:cNvSpPr/>
            <p:nvPr/>
          </p:nvSpPr>
          <p:spPr>
            <a:xfrm>
              <a:off x="3824940" y="4614704"/>
              <a:ext cx="629543" cy="114014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8" name="Google Shape;1168;p49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9" name="Google Shape;1169;p49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0" name="Google Shape;1170;p49"/>
          <p:cNvGrpSpPr/>
          <p:nvPr/>
        </p:nvGrpSpPr>
        <p:grpSpPr>
          <a:xfrm>
            <a:off x="1138083" y="2972048"/>
            <a:ext cx="445680" cy="430613"/>
            <a:chOff x="557494" y="4436312"/>
            <a:chExt cx="720000" cy="695660"/>
          </a:xfrm>
        </p:grpSpPr>
        <p:sp>
          <p:nvSpPr>
            <p:cNvPr id="1171" name="Google Shape;1171;p49"/>
            <p:cNvSpPr/>
            <p:nvPr/>
          </p:nvSpPr>
          <p:spPr>
            <a:xfrm>
              <a:off x="557494" y="4436312"/>
              <a:ext cx="720000" cy="1446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2" name="Google Shape;1172;p49"/>
            <p:cNvSpPr/>
            <p:nvPr/>
          </p:nvSpPr>
          <p:spPr>
            <a:xfrm>
              <a:off x="651816" y="4730082"/>
              <a:ext cx="533789" cy="218575"/>
            </a:xfrm>
            <a:custGeom>
              <a:rect b="b" l="l" r="r" t="t"/>
              <a:pathLst>
                <a:path extrusionOk="0" h="325" w="791">
                  <a:moveTo>
                    <a:pt x="0" y="0"/>
                  </a:move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5" y="251"/>
                    <a:pt x="115" y="251"/>
                    <a:pt x="115" y="251"/>
                  </a:cubicBezTo>
                  <a:cubicBezTo>
                    <a:pt x="155" y="294"/>
                    <a:pt x="267" y="325"/>
                    <a:pt x="395" y="325"/>
                  </a:cubicBezTo>
                  <a:cubicBezTo>
                    <a:pt x="524" y="325"/>
                    <a:pt x="636" y="294"/>
                    <a:pt x="676" y="251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691" y="218"/>
                    <a:pt x="691" y="218"/>
                    <a:pt x="691" y="218"/>
                  </a:cubicBezTo>
                  <a:cubicBezTo>
                    <a:pt x="791" y="0"/>
                    <a:pt x="791" y="0"/>
                    <a:pt x="791" y="0"/>
                  </a:cubicBezTo>
                  <a:cubicBezTo>
                    <a:pt x="715" y="44"/>
                    <a:pt x="553" y="68"/>
                    <a:pt x="395" y="68"/>
                  </a:cubicBezTo>
                  <a:cubicBezTo>
                    <a:pt x="237" y="68"/>
                    <a:pt x="75" y="44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3" name="Google Shape;1173;p49"/>
            <p:cNvSpPr/>
            <p:nvPr/>
          </p:nvSpPr>
          <p:spPr>
            <a:xfrm>
              <a:off x="564298" y="4539996"/>
              <a:ext cx="709060" cy="225815"/>
            </a:xfrm>
            <a:custGeom>
              <a:rect b="b" l="l" r="r" t="t"/>
              <a:pathLst>
                <a:path extrusionOk="0" h="336" w="1051">
                  <a:moveTo>
                    <a:pt x="917" y="45"/>
                  </a:moveTo>
                  <a:cubicBezTo>
                    <a:pt x="812" y="67"/>
                    <a:pt x="673" y="79"/>
                    <a:pt x="525" y="79"/>
                  </a:cubicBezTo>
                  <a:cubicBezTo>
                    <a:pt x="378" y="79"/>
                    <a:pt x="239" y="67"/>
                    <a:pt x="134" y="45"/>
                  </a:cubicBezTo>
                  <a:cubicBezTo>
                    <a:pt x="87" y="35"/>
                    <a:pt x="34" y="20"/>
                    <a:pt x="0" y="0"/>
                  </a:cubicBezTo>
                  <a:cubicBezTo>
                    <a:pt x="116" y="253"/>
                    <a:pt x="116" y="253"/>
                    <a:pt x="116" y="253"/>
                  </a:cubicBezTo>
                  <a:cubicBezTo>
                    <a:pt x="160" y="296"/>
                    <a:pt x="313" y="336"/>
                    <a:pt x="525" y="336"/>
                  </a:cubicBezTo>
                  <a:cubicBezTo>
                    <a:pt x="738" y="336"/>
                    <a:pt x="891" y="296"/>
                    <a:pt x="934" y="253"/>
                  </a:cubicBezTo>
                  <a:cubicBezTo>
                    <a:pt x="1051" y="0"/>
                    <a:pt x="1051" y="0"/>
                    <a:pt x="1051" y="0"/>
                  </a:cubicBezTo>
                  <a:cubicBezTo>
                    <a:pt x="1017" y="20"/>
                    <a:pt x="964" y="35"/>
                    <a:pt x="917" y="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4" name="Google Shape;1174;p49"/>
            <p:cNvSpPr/>
            <p:nvPr/>
          </p:nvSpPr>
          <p:spPr>
            <a:xfrm>
              <a:off x="739569" y="4921102"/>
              <a:ext cx="357815" cy="210870"/>
            </a:xfrm>
            <a:custGeom>
              <a:rect b="b" l="l" r="r" t="t"/>
              <a:pathLst>
                <a:path extrusionOk="0" h="314" w="530">
                  <a:moveTo>
                    <a:pt x="0" y="0"/>
                  </a:move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95" y="207"/>
                    <a:pt x="95" y="207"/>
                    <a:pt x="95" y="207"/>
                  </a:cubicBezTo>
                  <a:cubicBezTo>
                    <a:pt x="121" y="263"/>
                    <a:pt x="121" y="263"/>
                    <a:pt x="121" y="263"/>
                  </a:cubicBezTo>
                  <a:cubicBezTo>
                    <a:pt x="151" y="293"/>
                    <a:pt x="204" y="314"/>
                    <a:pt x="265" y="314"/>
                  </a:cubicBezTo>
                  <a:cubicBezTo>
                    <a:pt x="326" y="314"/>
                    <a:pt x="380" y="293"/>
                    <a:pt x="410" y="263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5" y="207"/>
                    <a:pt x="435" y="207"/>
                    <a:pt x="43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530" y="0"/>
                    <a:pt x="530" y="0"/>
                    <a:pt x="530" y="0"/>
                  </a:cubicBezTo>
                  <a:cubicBezTo>
                    <a:pt x="476" y="35"/>
                    <a:pt x="378" y="57"/>
                    <a:pt x="265" y="57"/>
                  </a:cubicBezTo>
                  <a:cubicBezTo>
                    <a:pt x="152" y="57"/>
                    <a:pt x="55" y="35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75" name="Google Shape;1175;p49"/>
          <p:cNvGrpSpPr/>
          <p:nvPr/>
        </p:nvGrpSpPr>
        <p:grpSpPr>
          <a:xfrm>
            <a:off x="4343305" y="2964459"/>
            <a:ext cx="445833" cy="445792"/>
            <a:chOff x="5926265" y="4424051"/>
            <a:chExt cx="720246" cy="720181"/>
          </a:xfrm>
        </p:grpSpPr>
        <p:sp>
          <p:nvSpPr>
            <p:cNvPr id="1176" name="Google Shape;1176;p49"/>
            <p:cNvSpPr/>
            <p:nvPr/>
          </p:nvSpPr>
          <p:spPr>
            <a:xfrm>
              <a:off x="5926265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76" y="124"/>
                  </a:moveTo>
                  <a:cubicBezTo>
                    <a:pt x="451" y="0"/>
                    <a:pt x="249" y="0"/>
                    <a:pt x="125" y="124"/>
                  </a:cubicBezTo>
                  <a:cubicBezTo>
                    <a:pt x="0" y="249"/>
                    <a:pt x="0" y="451"/>
                    <a:pt x="125" y="575"/>
                  </a:cubicBezTo>
                  <a:cubicBezTo>
                    <a:pt x="189" y="640"/>
                    <a:pt x="274" y="671"/>
                    <a:pt x="359" y="668"/>
                  </a:cubicBezTo>
                  <a:cubicBezTo>
                    <a:pt x="510" y="669"/>
                    <a:pt x="510" y="669"/>
                    <a:pt x="510" y="669"/>
                  </a:cubicBezTo>
                  <a:cubicBezTo>
                    <a:pt x="669" y="669"/>
                    <a:pt x="669" y="669"/>
                    <a:pt x="669" y="669"/>
                  </a:cubicBezTo>
                  <a:cubicBezTo>
                    <a:pt x="669" y="509"/>
                    <a:pt x="669" y="509"/>
                    <a:pt x="669" y="509"/>
                  </a:cubicBezTo>
                  <a:cubicBezTo>
                    <a:pt x="669" y="358"/>
                    <a:pt x="669" y="358"/>
                    <a:pt x="669" y="358"/>
                  </a:cubicBezTo>
                  <a:cubicBezTo>
                    <a:pt x="671" y="274"/>
                    <a:pt x="640" y="189"/>
                    <a:pt x="576" y="1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7" name="Google Shape;1177;p49"/>
            <p:cNvSpPr/>
            <p:nvPr/>
          </p:nvSpPr>
          <p:spPr>
            <a:xfrm>
              <a:off x="5926265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125" y="95"/>
                  </a:moveTo>
                  <a:cubicBezTo>
                    <a:pt x="0" y="220"/>
                    <a:pt x="0" y="422"/>
                    <a:pt x="125" y="546"/>
                  </a:cubicBezTo>
                  <a:cubicBezTo>
                    <a:pt x="249" y="671"/>
                    <a:pt x="451" y="671"/>
                    <a:pt x="576" y="546"/>
                  </a:cubicBezTo>
                  <a:cubicBezTo>
                    <a:pt x="640" y="482"/>
                    <a:pt x="671" y="397"/>
                    <a:pt x="669" y="312"/>
                  </a:cubicBezTo>
                  <a:cubicBezTo>
                    <a:pt x="669" y="161"/>
                    <a:pt x="669" y="161"/>
                    <a:pt x="669" y="161"/>
                  </a:cubicBezTo>
                  <a:cubicBezTo>
                    <a:pt x="669" y="1"/>
                    <a:pt x="669" y="1"/>
                    <a:pt x="669" y="1"/>
                  </a:cubicBezTo>
                  <a:cubicBezTo>
                    <a:pt x="510" y="2"/>
                    <a:pt x="510" y="2"/>
                    <a:pt x="510" y="2"/>
                  </a:cubicBezTo>
                  <a:cubicBezTo>
                    <a:pt x="359" y="2"/>
                    <a:pt x="359" y="2"/>
                    <a:pt x="359" y="2"/>
                  </a:cubicBezTo>
                  <a:cubicBezTo>
                    <a:pt x="274" y="0"/>
                    <a:pt x="189" y="31"/>
                    <a:pt x="125" y="9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8" name="Google Shape;1178;p49"/>
            <p:cNvSpPr/>
            <p:nvPr/>
          </p:nvSpPr>
          <p:spPr>
            <a:xfrm>
              <a:off x="6290862" y="4788612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96" y="546"/>
                  </a:moveTo>
                  <a:cubicBezTo>
                    <a:pt x="220" y="671"/>
                    <a:pt x="422" y="671"/>
                    <a:pt x="547" y="546"/>
                  </a:cubicBezTo>
                  <a:cubicBezTo>
                    <a:pt x="671" y="422"/>
                    <a:pt x="671" y="220"/>
                    <a:pt x="547" y="95"/>
                  </a:cubicBezTo>
                  <a:cubicBezTo>
                    <a:pt x="482" y="31"/>
                    <a:pt x="397" y="0"/>
                    <a:pt x="313" y="2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2" y="312"/>
                    <a:pt x="2" y="312"/>
                    <a:pt x="2" y="312"/>
                  </a:cubicBezTo>
                  <a:cubicBezTo>
                    <a:pt x="0" y="397"/>
                    <a:pt x="31" y="482"/>
                    <a:pt x="96" y="5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9" name="Google Shape;1179;p49"/>
            <p:cNvSpPr/>
            <p:nvPr/>
          </p:nvSpPr>
          <p:spPr>
            <a:xfrm>
              <a:off x="6290862" y="4424051"/>
              <a:ext cx="355650" cy="355620"/>
            </a:xfrm>
            <a:custGeom>
              <a:rect b="b" l="l" r="r" t="t"/>
              <a:pathLst>
                <a:path extrusionOk="0" h="671" w="671">
                  <a:moveTo>
                    <a:pt x="547" y="575"/>
                  </a:moveTo>
                  <a:cubicBezTo>
                    <a:pt x="671" y="451"/>
                    <a:pt x="671" y="249"/>
                    <a:pt x="547" y="124"/>
                  </a:cubicBezTo>
                  <a:cubicBezTo>
                    <a:pt x="422" y="0"/>
                    <a:pt x="220" y="0"/>
                    <a:pt x="96" y="124"/>
                  </a:cubicBezTo>
                  <a:cubicBezTo>
                    <a:pt x="31" y="189"/>
                    <a:pt x="0" y="274"/>
                    <a:pt x="2" y="358"/>
                  </a:cubicBezTo>
                  <a:cubicBezTo>
                    <a:pt x="2" y="509"/>
                    <a:pt x="2" y="509"/>
                    <a:pt x="2" y="509"/>
                  </a:cubicBezTo>
                  <a:cubicBezTo>
                    <a:pt x="2" y="669"/>
                    <a:pt x="2" y="669"/>
                    <a:pt x="2" y="669"/>
                  </a:cubicBezTo>
                  <a:cubicBezTo>
                    <a:pt x="161" y="669"/>
                    <a:pt x="161" y="669"/>
                    <a:pt x="161" y="669"/>
                  </a:cubicBezTo>
                  <a:cubicBezTo>
                    <a:pt x="313" y="668"/>
                    <a:pt x="313" y="668"/>
                    <a:pt x="313" y="668"/>
                  </a:cubicBezTo>
                  <a:cubicBezTo>
                    <a:pt x="397" y="671"/>
                    <a:pt x="482" y="640"/>
                    <a:pt x="547" y="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0" name="Google Shape;1180;p49"/>
          <p:cNvGrpSpPr/>
          <p:nvPr/>
        </p:nvGrpSpPr>
        <p:grpSpPr>
          <a:xfrm>
            <a:off x="1779066" y="2984013"/>
            <a:ext cx="445680" cy="406684"/>
            <a:chOff x="1631150" y="4455641"/>
            <a:chExt cx="720000" cy="657002"/>
          </a:xfrm>
        </p:grpSpPr>
        <p:sp>
          <p:nvSpPr>
            <p:cNvPr id="1181" name="Google Shape;1181;p49"/>
            <p:cNvSpPr/>
            <p:nvPr/>
          </p:nvSpPr>
          <p:spPr>
            <a:xfrm>
              <a:off x="1631150" y="4455641"/>
              <a:ext cx="720000" cy="107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2" name="Google Shape;1182;p49"/>
            <p:cNvSpPr/>
            <p:nvPr/>
          </p:nvSpPr>
          <p:spPr>
            <a:xfrm>
              <a:off x="1846141" y="4957304"/>
              <a:ext cx="293050" cy="155339"/>
            </a:xfrm>
            <a:custGeom>
              <a:rect b="b" l="l" r="r" t="t"/>
              <a:pathLst>
                <a:path extrusionOk="0" h="245" w="462">
                  <a:moveTo>
                    <a:pt x="0" y="0"/>
                  </a:moveTo>
                  <a:cubicBezTo>
                    <a:pt x="98" y="204"/>
                    <a:pt x="98" y="204"/>
                    <a:pt x="98" y="204"/>
                  </a:cubicBezTo>
                  <a:cubicBezTo>
                    <a:pt x="125" y="229"/>
                    <a:pt x="175" y="245"/>
                    <a:pt x="231" y="245"/>
                  </a:cubicBezTo>
                  <a:cubicBezTo>
                    <a:pt x="287" y="245"/>
                    <a:pt x="336" y="229"/>
                    <a:pt x="363" y="204"/>
                  </a:cubicBezTo>
                  <a:cubicBezTo>
                    <a:pt x="462" y="0"/>
                    <a:pt x="462" y="0"/>
                    <a:pt x="462" y="0"/>
                  </a:cubicBezTo>
                  <a:cubicBezTo>
                    <a:pt x="413" y="27"/>
                    <a:pt x="328" y="44"/>
                    <a:pt x="231" y="44"/>
                  </a:cubicBezTo>
                  <a:cubicBezTo>
                    <a:pt x="133" y="44"/>
                    <a:pt x="49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3" name="Google Shape;1183;p49"/>
            <p:cNvSpPr/>
            <p:nvPr/>
          </p:nvSpPr>
          <p:spPr>
            <a:xfrm>
              <a:off x="1776241" y="4814286"/>
              <a:ext cx="431967" cy="161500"/>
            </a:xfrm>
            <a:custGeom>
              <a:rect b="b" l="l" r="r" t="t"/>
              <a:pathLst>
                <a:path extrusionOk="0" h="255" w="681">
                  <a:moveTo>
                    <a:pt x="0" y="0"/>
                  </a:moveTo>
                  <a:cubicBezTo>
                    <a:pt x="55" y="112"/>
                    <a:pt x="55" y="112"/>
                    <a:pt x="55" y="112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126" y="227"/>
                    <a:pt x="217" y="255"/>
                    <a:pt x="341" y="255"/>
                  </a:cubicBezTo>
                  <a:cubicBezTo>
                    <a:pt x="464" y="255"/>
                    <a:pt x="555" y="227"/>
                    <a:pt x="587" y="195"/>
                  </a:cubicBezTo>
                  <a:cubicBezTo>
                    <a:pt x="627" y="112"/>
                    <a:pt x="627" y="112"/>
                    <a:pt x="627" y="112"/>
                  </a:cubicBezTo>
                  <a:cubicBezTo>
                    <a:pt x="681" y="0"/>
                    <a:pt x="681" y="0"/>
                    <a:pt x="681" y="0"/>
                  </a:cubicBezTo>
                  <a:cubicBezTo>
                    <a:pt x="624" y="30"/>
                    <a:pt x="508" y="54"/>
                    <a:pt x="341" y="54"/>
                  </a:cubicBezTo>
                  <a:cubicBezTo>
                    <a:pt x="173" y="54"/>
                    <a:pt x="58" y="30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4" name="Google Shape;1184;p49"/>
            <p:cNvSpPr/>
            <p:nvPr/>
          </p:nvSpPr>
          <p:spPr>
            <a:xfrm>
              <a:off x="1639308" y="4531550"/>
              <a:ext cx="706054" cy="169201"/>
            </a:xfrm>
            <a:custGeom>
              <a:rect b="b" l="l" r="r" t="t"/>
              <a:pathLst>
                <a:path extrusionOk="0" h="267" w="1113">
                  <a:moveTo>
                    <a:pt x="557" y="66"/>
                  </a:moveTo>
                  <a:cubicBezTo>
                    <a:pt x="326" y="66"/>
                    <a:pt x="84" y="43"/>
                    <a:pt x="0" y="0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135" y="230"/>
                    <a:pt x="295" y="267"/>
                    <a:pt x="557" y="267"/>
                  </a:cubicBezTo>
                  <a:cubicBezTo>
                    <a:pt x="819" y="267"/>
                    <a:pt x="979" y="230"/>
                    <a:pt x="1017" y="198"/>
                  </a:cubicBezTo>
                  <a:cubicBezTo>
                    <a:pt x="1113" y="0"/>
                    <a:pt x="1113" y="0"/>
                    <a:pt x="1113" y="0"/>
                  </a:cubicBezTo>
                  <a:cubicBezTo>
                    <a:pt x="1029" y="43"/>
                    <a:pt x="787" y="66"/>
                    <a:pt x="557" y="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5" name="Google Shape;1185;p49"/>
            <p:cNvSpPr/>
            <p:nvPr/>
          </p:nvSpPr>
          <p:spPr>
            <a:xfrm>
              <a:off x="1708546" y="4674128"/>
              <a:ext cx="567578" cy="164141"/>
            </a:xfrm>
            <a:custGeom>
              <a:rect b="b" l="l" r="r" t="t"/>
              <a:pathLst>
                <a:path extrusionOk="0" h="259" w="895">
                  <a:moveTo>
                    <a:pt x="0" y="0"/>
                  </a:moveTo>
                  <a:cubicBezTo>
                    <a:pt x="94" y="193"/>
                    <a:pt x="94" y="193"/>
                    <a:pt x="94" y="193"/>
                  </a:cubicBezTo>
                  <a:cubicBezTo>
                    <a:pt x="130" y="227"/>
                    <a:pt x="266" y="259"/>
                    <a:pt x="448" y="259"/>
                  </a:cubicBezTo>
                  <a:cubicBezTo>
                    <a:pt x="630" y="259"/>
                    <a:pt x="765" y="227"/>
                    <a:pt x="802" y="193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815" y="38"/>
                    <a:pt x="627" y="58"/>
                    <a:pt x="448" y="58"/>
                  </a:cubicBezTo>
                  <a:cubicBezTo>
                    <a:pt x="268" y="58"/>
                    <a:pt x="81" y="38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86" name="Google Shape;1186;p49"/>
          <p:cNvGrpSpPr/>
          <p:nvPr/>
        </p:nvGrpSpPr>
        <p:grpSpPr>
          <a:xfrm>
            <a:off x="2420095" y="2983429"/>
            <a:ext cx="445680" cy="407853"/>
            <a:chOff x="2704878" y="4454697"/>
            <a:chExt cx="720000" cy="658889"/>
          </a:xfrm>
        </p:grpSpPr>
        <p:sp>
          <p:nvSpPr>
            <p:cNvPr id="1187" name="Google Shape;1187;p49"/>
            <p:cNvSpPr/>
            <p:nvPr/>
          </p:nvSpPr>
          <p:spPr>
            <a:xfrm>
              <a:off x="2704878" y="4454697"/>
              <a:ext cx="720000" cy="864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8" name="Google Shape;1188;p49"/>
            <p:cNvSpPr/>
            <p:nvPr/>
          </p:nvSpPr>
          <p:spPr>
            <a:xfrm>
              <a:off x="2824150" y="4749732"/>
              <a:ext cx="484183" cy="135418"/>
            </a:xfrm>
            <a:custGeom>
              <a:rect b="b" l="l" r="r" t="t"/>
              <a:pathLst>
                <a:path extrusionOk="0" h="205" w="735">
                  <a:moveTo>
                    <a:pt x="0" y="0"/>
                  </a:moveTo>
                  <a:cubicBezTo>
                    <a:pt x="75" y="153"/>
                    <a:pt x="75" y="153"/>
                    <a:pt x="75" y="153"/>
                  </a:cubicBezTo>
                  <a:cubicBezTo>
                    <a:pt x="104" y="179"/>
                    <a:pt x="216" y="205"/>
                    <a:pt x="368" y="205"/>
                  </a:cubicBezTo>
                  <a:cubicBezTo>
                    <a:pt x="519" y="205"/>
                    <a:pt x="632" y="179"/>
                    <a:pt x="660" y="153"/>
                  </a:cubicBezTo>
                  <a:cubicBezTo>
                    <a:pt x="735" y="0"/>
                    <a:pt x="735" y="0"/>
                    <a:pt x="735" y="0"/>
                  </a:cubicBezTo>
                  <a:cubicBezTo>
                    <a:pt x="668" y="31"/>
                    <a:pt x="515" y="47"/>
                    <a:pt x="368" y="47"/>
                  </a:cubicBezTo>
                  <a:cubicBezTo>
                    <a:pt x="221" y="47"/>
                    <a:pt x="67" y="31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9" name="Google Shape;1189;p49"/>
            <p:cNvSpPr/>
            <p:nvPr/>
          </p:nvSpPr>
          <p:spPr>
            <a:xfrm>
              <a:off x="2939432" y="4986160"/>
              <a:ext cx="253620" cy="127427"/>
            </a:xfrm>
            <a:custGeom>
              <a:rect b="b" l="l" r="r" t="t"/>
              <a:pathLst>
                <a:path extrusionOk="0" h="193" w="385">
                  <a:moveTo>
                    <a:pt x="0" y="0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98" y="178"/>
                    <a:pt x="143" y="193"/>
                    <a:pt x="193" y="193"/>
                  </a:cubicBezTo>
                  <a:cubicBezTo>
                    <a:pt x="243" y="193"/>
                    <a:pt x="287" y="178"/>
                    <a:pt x="309" y="157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44" y="21"/>
                    <a:pt x="274" y="35"/>
                    <a:pt x="193" y="35"/>
                  </a:cubicBezTo>
                  <a:cubicBezTo>
                    <a:pt x="112" y="35"/>
                    <a:pt x="41" y="21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0" name="Google Shape;1190;p49"/>
            <p:cNvSpPr/>
            <p:nvPr/>
          </p:nvSpPr>
          <p:spPr>
            <a:xfrm>
              <a:off x="2882012" y="4868057"/>
              <a:ext cx="368237" cy="131423"/>
            </a:xfrm>
            <a:custGeom>
              <a:rect b="b" l="l" r="r" t="t"/>
              <a:pathLst>
                <a:path extrusionOk="0" h="199" w="559">
                  <a:moveTo>
                    <a:pt x="0" y="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3" y="151"/>
                    <a:pt x="73" y="151"/>
                    <a:pt x="73" y="151"/>
                  </a:cubicBezTo>
                  <a:cubicBezTo>
                    <a:pt x="102" y="180"/>
                    <a:pt x="195" y="199"/>
                    <a:pt x="280" y="199"/>
                  </a:cubicBezTo>
                  <a:cubicBezTo>
                    <a:pt x="364" y="199"/>
                    <a:pt x="457" y="180"/>
                    <a:pt x="486" y="151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494" y="133"/>
                    <a:pt x="494" y="133"/>
                    <a:pt x="494" y="133"/>
                  </a:cubicBezTo>
                  <a:cubicBezTo>
                    <a:pt x="556" y="8"/>
                    <a:pt x="556" y="8"/>
                    <a:pt x="556" y="8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02" y="27"/>
                    <a:pt x="389" y="41"/>
                    <a:pt x="280" y="41"/>
                  </a:cubicBezTo>
                  <a:cubicBezTo>
                    <a:pt x="171" y="41"/>
                    <a:pt x="57" y="27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1" name="Google Shape;1191;p49"/>
            <p:cNvSpPr/>
            <p:nvPr/>
          </p:nvSpPr>
          <p:spPr>
            <a:xfrm>
              <a:off x="2710863" y="4516635"/>
              <a:ext cx="710756" cy="140081"/>
            </a:xfrm>
            <a:custGeom>
              <a:rect b="b" l="l" r="r" t="t"/>
              <a:pathLst>
                <a:path extrusionOk="0" h="212" w="1079">
                  <a:moveTo>
                    <a:pt x="540" y="54"/>
                  </a:moveTo>
                  <a:cubicBezTo>
                    <a:pt x="350" y="54"/>
                    <a:pt x="85" y="39"/>
                    <a:pt x="0" y="0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5" y="152"/>
                    <a:pt x="75" y="152"/>
                    <a:pt x="75" y="152"/>
                  </a:cubicBezTo>
                  <a:cubicBezTo>
                    <a:pt x="98" y="179"/>
                    <a:pt x="271" y="212"/>
                    <a:pt x="540" y="212"/>
                  </a:cubicBezTo>
                  <a:cubicBezTo>
                    <a:pt x="808" y="212"/>
                    <a:pt x="981" y="179"/>
                    <a:pt x="1005" y="152"/>
                  </a:cubicBezTo>
                  <a:cubicBezTo>
                    <a:pt x="1007" y="147"/>
                    <a:pt x="1007" y="147"/>
                    <a:pt x="1007" y="147"/>
                  </a:cubicBezTo>
                  <a:cubicBezTo>
                    <a:pt x="1007" y="146"/>
                    <a:pt x="1007" y="146"/>
                    <a:pt x="1007" y="146"/>
                  </a:cubicBezTo>
                  <a:cubicBezTo>
                    <a:pt x="1008" y="146"/>
                    <a:pt x="1008" y="146"/>
                    <a:pt x="1008" y="146"/>
                  </a:cubicBezTo>
                  <a:cubicBezTo>
                    <a:pt x="1079" y="0"/>
                    <a:pt x="1079" y="0"/>
                    <a:pt x="1079" y="0"/>
                  </a:cubicBezTo>
                  <a:cubicBezTo>
                    <a:pt x="995" y="39"/>
                    <a:pt x="729" y="54"/>
                    <a:pt x="540" y="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2" name="Google Shape;1192;p49"/>
            <p:cNvSpPr/>
            <p:nvPr/>
          </p:nvSpPr>
          <p:spPr>
            <a:xfrm>
              <a:off x="2768061" y="4634293"/>
              <a:ext cx="596361" cy="136528"/>
            </a:xfrm>
            <a:custGeom>
              <a:rect b="b" l="l" r="r" t="t"/>
              <a:pathLst>
                <a:path extrusionOk="0" h="207" w="905">
                  <a:moveTo>
                    <a:pt x="453" y="49"/>
                  </a:moveTo>
                  <a:cubicBezTo>
                    <a:pt x="325" y="49"/>
                    <a:pt x="205" y="41"/>
                    <a:pt x="114" y="28"/>
                  </a:cubicBezTo>
                  <a:cubicBezTo>
                    <a:pt x="62" y="20"/>
                    <a:pt x="24" y="10"/>
                    <a:pt x="0" y="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69" y="142"/>
                    <a:pt x="70" y="142"/>
                    <a:pt x="70" y="143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93" y="174"/>
                    <a:pt x="234" y="207"/>
                    <a:pt x="453" y="207"/>
                  </a:cubicBezTo>
                  <a:cubicBezTo>
                    <a:pt x="557" y="207"/>
                    <a:pt x="654" y="199"/>
                    <a:pt x="728" y="186"/>
                  </a:cubicBezTo>
                  <a:cubicBezTo>
                    <a:pt x="794" y="173"/>
                    <a:pt x="825" y="158"/>
                    <a:pt x="833" y="147"/>
                  </a:cubicBezTo>
                  <a:cubicBezTo>
                    <a:pt x="836" y="143"/>
                    <a:pt x="836" y="143"/>
                    <a:pt x="836" y="143"/>
                  </a:cubicBezTo>
                  <a:cubicBezTo>
                    <a:pt x="836" y="142"/>
                    <a:pt x="836" y="142"/>
                    <a:pt x="836" y="141"/>
                  </a:cubicBezTo>
                  <a:cubicBezTo>
                    <a:pt x="836" y="141"/>
                    <a:pt x="836" y="141"/>
                    <a:pt x="836" y="141"/>
                  </a:cubicBezTo>
                  <a:cubicBezTo>
                    <a:pt x="905" y="0"/>
                    <a:pt x="905" y="0"/>
                    <a:pt x="905" y="0"/>
                  </a:cubicBezTo>
                  <a:cubicBezTo>
                    <a:pt x="881" y="10"/>
                    <a:pt x="843" y="20"/>
                    <a:pt x="791" y="28"/>
                  </a:cubicBezTo>
                  <a:cubicBezTo>
                    <a:pt x="701" y="41"/>
                    <a:pt x="580" y="49"/>
                    <a:pt x="453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3" name="Google Shape;1193;p49"/>
          <p:cNvGrpSpPr/>
          <p:nvPr/>
        </p:nvGrpSpPr>
        <p:grpSpPr>
          <a:xfrm>
            <a:off x="3702366" y="2985387"/>
            <a:ext cx="445549" cy="403935"/>
            <a:chOff x="4852681" y="4457861"/>
            <a:chExt cx="719788" cy="652561"/>
          </a:xfrm>
        </p:grpSpPr>
        <p:sp>
          <p:nvSpPr>
            <p:cNvPr id="1194" name="Google Shape;1194;p49"/>
            <p:cNvSpPr/>
            <p:nvPr/>
          </p:nvSpPr>
          <p:spPr>
            <a:xfrm>
              <a:off x="5209000" y="4739226"/>
              <a:ext cx="363469" cy="371197"/>
            </a:xfrm>
            <a:custGeom>
              <a:rect b="b" l="l" r="r" t="t"/>
              <a:pathLst>
                <a:path extrusionOk="0" h="641" w="629">
                  <a:moveTo>
                    <a:pt x="151" y="561"/>
                  </a:moveTo>
                  <a:cubicBezTo>
                    <a:pt x="290" y="641"/>
                    <a:pt x="468" y="593"/>
                    <a:pt x="548" y="454"/>
                  </a:cubicBezTo>
                  <a:cubicBezTo>
                    <a:pt x="629" y="315"/>
                    <a:pt x="581" y="137"/>
                    <a:pt x="442" y="57"/>
                  </a:cubicBezTo>
                  <a:cubicBezTo>
                    <a:pt x="344" y="0"/>
                    <a:pt x="226" y="7"/>
                    <a:pt x="137" y="65"/>
                  </a:cubicBezTo>
                  <a:cubicBezTo>
                    <a:pt x="137" y="65"/>
                    <a:pt x="137" y="65"/>
                    <a:pt x="137" y="65"/>
                  </a:cubicBezTo>
                  <a:cubicBezTo>
                    <a:pt x="6" y="141"/>
                    <a:pt x="6" y="141"/>
                    <a:pt x="6" y="141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6" y="293"/>
                    <a:pt x="6" y="293"/>
                    <a:pt x="6" y="293"/>
                  </a:cubicBezTo>
                  <a:cubicBezTo>
                    <a:pt x="0" y="399"/>
                    <a:pt x="53" y="504"/>
                    <a:pt x="151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5" name="Google Shape;1195;p49"/>
            <p:cNvSpPr/>
            <p:nvPr/>
          </p:nvSpPr>
          <p:spPr>
            <a:xfrm>
              <a:off x="4852681" y="4739226"/>
              <a:ext cx="363265" cy="371197"/>
            </a:xfrm>
            <a:custGeom>
              <a:rect b="b" l="l" r="r" t="t"/>
              <a:pathLst>
                <a:path extrusionOk="0" h="641" w="629">
                  <a:moveTo>
                    <a:pt x="187" y="57"/>
                  </a:moveTo>
                  <a:cubicBezTo>
                    <a:pt x="48" y="137"/>
                    <a:pt x="0" y="315"/>
                    <a:pt x="80" y="454"/>
                  </a:cubicBezTo>
                  <a:cubicBezTo>
                    <a:pt x="161" y="593"/>
                    <a:pt x="339" y="641"/>
                    <a:pt x="478" y="561"/>
                  </a:cubicBezTo>
                  <a:cubicBezTo>
                    <a:pt x="576" y="504"/>
                    <a:pt x="629" y="399"/>
                    <a:pt x="623" y="293"/>
                  </a:cubicBezTo>
                  <a:cubicBezTo>
                    <a:pt x="623" y="293"/>
                    <a:pt x="623" y="293"/>
                    <a:pt x="623" y="293"/>
                  </a:cubicBezTo>
                  <a:cubicBezTo>
                    <a:pt x="623" y="141"/>
                    <a:pt x="623" y="141"/>
                    <a:pt x="623" y="141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91" y="65"/>
                    <a:pt x="491" y="65"/>
                    <a:pt x="491" y="65"/>
                  </a:cubicBezTo>
                  <a:cubicBezTo>
                    <a:pt x="402" y="7"/>
                    <a:pt x="285" y="0"/>
                    <a:pt x="187" y="5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6" name="Google Shape;1196;p49"/>
            <p:cNvSpPr/>
            <p:nvPr/>
          </p:nvSpPr>
          <p:spPr>
            <a:xfrm>
              <a:off x="5044529" y="4457861"/>
              <a:ext cx="336092" cy="363011"/>
            </a:xfrm>
            <a:custGeom>
              <a:rect b="b" l="l" r="r" t="t"/>
              <a:pathLst>
                <a:path extrusionOk="0" h="627" w="582">
                  <a:moveTo>
                    <a:pt x="582" y="291"/>
                  </a:moveTo>
                  <a:cubicBezTo>
                    <a:pt x="582" y="131"/>
                    <a:pt x="452" y="0"/>
                    <a:pt x="291" y="0"/>
                  </a:cubicBezTo>
                  <a:cubicBezTo>
                    <a:pt x="130" y="0"/>
                    <a:pt x="0" y="131"/>
                    <a:pt x="0" y="291"/>
                  </a:cubicBezTo>
                  <a:cubicBezTo>
                    <a:pt x="0" y="405"/>
                    <a:pt x="65" y="503"/>
                    <a:pt x="159" y="551"/>
                  </a:cubicBezTo>
                  <a:cubicBezTo>
                    <a:pt x="159" y="551"/>
                    <a:pt x="159" y="551"/>
                    <a:pt x="159" y="551"/>
                  </a:cubicBezTo>
                  <a:cubicBezTo>
                    <a:pt x="291" y="627"/>
                    <a:pt x="291" y="627"/>
                    <a:pt x="291" y="627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422" y="551"/>
                    <a:pt x="422" y="551"/>
                    <a:pt x="422" y="551"/>
                  </a:cubicBezTo>
                  <a:cubicBezTo>
                    <a:pt x="517" y="503"/>
                    <a:pt x="582" y="405"/>
                    <a:pt x="58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7" name="Google Shape;1197;p49"/>
          <p:cNvGrpSpPr/>
          <p:nvPr/>
        </p:nvGrpSpPr>
        <p:grpSpPr>
          <a:xfrm>
            <a:off x="4984527" y="2975824"/>
            <a:ext cx="445818" cy="423063"/>
            <a:chOff x="7000306" y="4442411"/>
            <a:chExt cx="720224" cy="683463"/>
          </a:xfrm>
        </p:grpSpPr>
        <p:sp>
          <p:nvSpPr>
            <p:cNvPr id="1198" name="Google Shape;1198;p49"/>
            <p:cNvSpPr/>
            <p:nvPr/>
          </p:nvSpPr>
          <p:spPr>
            <a:xfrm>
              <a:off x="7360523" y="4580400"/>
              <a:ext cx="360007" cy="280995"/>
            </a:xfrm>
            <a:custGeom>
              <a:rect b="b" l="l" r="r" t="t"/>
              <a:pathLst>
                <a:path extrusionOk="0" h="548" w="701">
                  <a:moveTo>
                    <a:pt x="332" y="529"/>
                  </a:moveTo>
                  <a:cubicBezTo>
                    <a:pt x="382" y="547"/>
                    <a:pt x="438" y="548"/>
                    <a:pt x="493" y="531"/>
                  </a:cubicBezTo>
                  <a:cubicBezTo>
                    <a:pt x="627" y="487"/>
                    <a:pt x="701" y="342"/>
                    <a:pt x="657" y="208"/>
                  </a:cubicBezTo>
                  <a:cubicBezTo>
                    <a:pt x="614" y="74"/>
                    <a:pt x="469" y="0"/>
                    <a:pt x="335" y="44"/>
                  </a:cubicBezTo>
                  <a:cubicBezTo>
                    <a:pt x="280" y="62"/>
                    <a:pt x="236" y="96"/>
                    <a:pt x="205" y="140"/>
                  </a:cubicBezTo>
                  <a:cubicBezTo>
                    <a:pt x="0" y="422"/>
                    <a:pt x="0" y="422"/>
                    <a:pt x="0" y="422"/>
                  </a:cubicBezTo>
                  <a:lnTo>
                    <a:pt x="332" y="5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9" name="Google Shape;1199;p49"/>
            <p:cNvSpPr/>
            <p:nvPr/>
          </p:nvSpPr>
          <p:spPr>
            <a:xfrm>
              <a:off x="7359894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1" y="348"/>
                  </a:moveTo>
                  <a:cubicBezTo>
                    <a:pt x="0" y="402"/>
                    <a:pt x="16" y="456"/>
                    <a:pt x="50" y="502"/>
                  </a:cubicBezTo>
                  <a:cubicBezTo>
                    <a:pt x="133" y="617"/>
                    <a:pt x="293" y="642"/>
                    <a:pt x="407" y="559"/>
                  </a:cubicBezTo>
                  <a:cubicBezTo>
                    <a:pt x="522" y="476"/>
                    <a:pt x="547" y="316"/>
                    <a:pt x="464" y="201"/>
                  </a:cubicBezTo>
                  <a:cubicBezTo>
                    <a:pt x="430" y="155"/>
                    <a:pt x="384" y="123"/>
                    <a:pt x="333" y="107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" y="3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0" name="Google Shape;1200;p49"/>
            <p:cNvSpPr/>
            <p:nvPr/>
          </p:nvSpPr>
          <p:spPr>
            <a:xfrm>
              <a:off x="7079935" y="4796791"/>
              <a:ext cx="281006" cy="329083"/>
            </a:xfrm>
            <a:custGeom>
              <a:rect b="b" l="l" r="r" t="t"/>
              <a:pathLst>
                <a:path extrusionOk="0" h="642" w="547">
                  <a:moveTo>
                    <a:pt x="214" y="107"/>
                  </a:moveTo>
                  <a:cubicBezTo>
                    <a:pt x="163" y="123"/>
                    <a:pt x="117" y="155"/>
                    <a:pt x="83" y="201"/>
                  </a:cubicBezTo>
                  <a:cubicBezTo>
                    <a:pt x="0" y="316"/>
                    <a:pt x="25" y="476"/>
                    <a:pt x="140" y="559"/>
                  </a:cubicBezTo>
                  <a:cubicBezTo>
                    <a:pt x="254" y="642"/>
                    <a:pt x="414" y="617"/>
                    <a:pt x="497" y="502"/>
                  </a:cubicBezTo>
                  <a:cubicBezTo>
                    <a:pt x="531" y="456"/>
                    <a:pt x="547" y="402"/>
                    <a:pt x="546" y="348"/>
                  </a:cubicBezTo>
                  <a:cubicBezTo>
                    <a:pt x="546" y="0"/>
                    <a:pt x="546" y="0"/>
                    <a:pt x="546" y="0"/>
                  </a:cubicBezTo>
                  <a:lnTo>
                    <a:pt x="214" y="1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1" name="Google Shape;1201;p49"/>
            <p:cNvSpPr/>
            <p:nvPr/>
          </p:nvSpPr>
          <p:spPr>
            <a:xfrm>
              <a:off x="7000306" y="4580400"/>
              <a:ext cx="360216" cy="280995"/>
            </a:xfrm>
            <a:custGeom>
              <a:rect b="b" l="l" r="r" t="t"/>
              <a:pathLst>
                <a:path extrusionOk="0" h="548" w="701">
                  <a:moveTo>
                    <a:pt x="496" y="140"/>
                  </a:moveTo>
                  <a:cubicBezTo>
                    <a:pt x="465" y="96"/>
                    <a:pt x="421" y="62"/>
                    <a:pt x="366" y="44"/>
                  </a:cubicBezTo>
                  <a:cubicBezTo>
                    <a:pt x="232" y="0"/>
                    <a:pt x="87" y="74"/>
                    <a:pt x="44" y="208"/>
                  </a:cubicBezTo>
                  <a:cubicBezTo>
                    <a:pt x="0" y="342"/>
                    <a:pt x="74" y="487"/>
                    <a:pt x="208" y="531"/>
                  </a:cubicBezTo>
                  <a:cubicBezTo>
                    <a:pt x="263" y="548"/>
                    <a:pt x="319" y="547"/>
                    <a:pt x="369" y="529"/>
                  </a:cubicBezTo>
                  <a:cubicBezTo>
                    <a:pt x="701" y="422"/>
                    <a:pt x="701" y="422"/>
                    <a:pt x="701" y="422"/>
                  </a:cubicBezTo>
                  <a:lnTo>
                    <a:pt x="496" y="14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2" name="Google Shape;1202;p49"/>
            <p:cNvSpPr/>
            <p:nvPr/>
          </p:nvSpPr>
          <p:spPr>
            <a:xfrm>
              <a:off x="7228925" y="4442411"/>
              <a:ext cx="262985" cy="354379"/>
            </a:xfrm>
            <a:custGeom>
              <a:rect b="b" l="l" r="r" t="t"/>
              <a:pathLst>
                <a:path extrusionOk="0" h="691" w="512">
                  <a:moveTo>
                    <a:pt x="461" y="409"/>
                  </a:moveTo>
                  <a:cubicBezTo>
                    <a:pt x="493" y="366"/>
                    <a:pt x="512" y="313"/>
                    <a:pt x="512" y="255"/>
                  </a:cubicBezTo>
                  <a:cubicBezTo>
                    <a:pt x="512" y="114"/>
                    <a:pt x="397" y="0"/>
                    <a:pt x="256" y="0"/>
                  </a:cubicBezTo>
                  <a:cubicBezTo>
                    <a:pt x="115" y="0"/>
                    <a:pt x="0" y="114"/>
                    <a:pt x="0" y="255"/>
                  </a:cubicBezTo>
                  <a:cubicBezTo>
                    <a:pt x="0" y="313"/>
                    <a:pt x="19" y="366"/>
                    <a:pt x="51" y="409"/>
                  </a:cubicBezTo>
                  <a:cubicBezTo>
                    <a:pt x="256" y="691"/>
                    <a:pt x="256" y="691"/>
                    <a:pt x="256" y="691"/>
                  </a:cubicBezTo>
                  <a:lnTo>
                    <a:pt x="461" y="40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3" name="Google Shape;1203;p49"/>
          <p:cNvGrpSpPr/>
          <p:nvPr/>
        </p:nvGrpSpPr>
        <p:grpSpPr>
          <a:xfrm>
            <a:off x="5625735" y="2973621"/>
            <a:ext cx="445779" cy="427468"/>
            <a:chOff x="8074325" y="4438852"/>
            <a:chExt cx="720160" cy="690579"/>
          </a:xfrm>
        </p:grpSpPr>
        <p:sp>
          <p:nvSpPr>
            <p:cNvPr id="1204" name="Google Shape;1204;p49"/>
            <p:cNvSpPr/>
            <p:nvPr/>
          </p:nvSpPr>
          <p:spPr>
            <a:xfrm>
              <a:off x="8177523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52" y="231"/>
                  </a:moveTo>
                  <a:cubicBezTo>
                    <a:pt x="0" y="320"/>
                    <a:pt x="31" y="435"/>
                    <a:pt x="120" y="487"/>
                  </a:cubicBezTo>
                  <a:cubicBezTo>
                    <a:pt x="210" y="539"/>
                    <a:pt x="325" y="508"/>
                    <a:pt x="377" y="418"/>
                  </a:cubicBezTo>
                  <a:cubicBezTo>
                    <a:pt x="394" y="388"/>
                    <a:pt x="402" y="355"/>
                    <a:pt x="402" y="323"/>
                  </a:cubicBezTo>
                  <a:cubicBezTo>
                    <a:pt x="402" y="323"/>
                    <a:pt x="402" y="323"/>
                    <a:pt x="402" y="323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94" y="177"/>
                    <a:pt x="69" y="201"/>
                    <a:pt x="52" y="2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5" name="Google Shape;1205;p49"/>
            <p:cNvSpPr/>
            <p:nvPr/>
          </p:nvSpPr>
          <p:spPr>
            <a:xfrm>
              <a:off x="8434850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50" y="308"/>
                  </a:moveTo>
                  <a:cubicBezTo>
                    <a:pt x="402" y="218"/>
                    <a:pt x="371" y="103"/>
                    <a:pt x="281" y="51"/>
                  </a:cubicBezTo>
                  <a:cubicBezTo>
                    <a:pt x="191" y="0"/>
                    <a:pt x="77" y="30"/>
                    <a:pt x="25" y="120"/>
                  </a:cubicBezTo>
                  <a:cubicBezTo>
                    <a:pt x="8" y="150"/>
                    <a:pt x="0" y="183"/>
                    <a:pt x="0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280" y="377"/>
                    <a:pt x="280" y="377"/>
                    <a:pt x="280" y="377"/>
                  </a:cubicBezTo>
                  <a:cubicBezTo>
                    <a:pt x="308" y="361"/>
                    <a:pt x="332" y="338"/>
                    <a:pt x="350" y="30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6" name="Google Shape;1206;p49"/>
            <p:cNvSpPr/>
            <p:nvPr/>
          </p:nvSpPr>
          <p:spPr>
            <a:xfrm>
              <a:off x="8434850" y="4663708"/>
              <a:ext cx="359635" cy="240202"/>
            </a:xfrm>
            <a:custGeom>
              <a:rect b="b" l="l" r="r" t="t"/>
              <a:pathLst>
                <a:path extrusionOk="0" h="375" w="562">
                  <a:moveTo>
                    <a:pt x="375" y="375"/>
                  </a:moveTo>
                  <a:cubicBezTo>
                    <a:pt x="478" y="375"/>
                    <a:pt x="562" y="291"/>
                    <a:pt x="562" y="188"/>
                  </a:cubicBezTo>
                  <a:cubicBezTo>
                    <a:pt x="562" y="84"/>
                    <a:pt x="478" y="0"/>
                    <a:pt x="375" y="0"/>
                  </a:cubicBezTo>
                  <a:cubicBezTo>
                    <a:pt x="340" y="0"/>
                    <a:pt x="308" y="9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280" y="349"/>
                    <a:pt x="280" y="349"/>
                    <a:pt x="280" y="349"/>
                  </a:cubicBezTo>
                  <a:cubicBezTo>
                    <a:pt x="308" y="366"/>
                    <a:pt x="340" y="375"/>
                    <a:pt x="375" y="3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7" name="Google Shape;1207;p49"/>
            <p:cNvSpPr/>
            <p:nvPr/>
          </p:nvSpPr>
          <p:spPr>
            <a:xfrm>
              <a:off x="8434850" y="4784253"/>
              <a:ext cx="257327" cy="345178"/>
            </a:xfrm>
            <a:custGeom>
              <a:rect b="b" l="l" r="r" t="t"/>
              <a:pathLst>
                <a:path extrusionOk="0" h="539" w="402">
                  <a:moveTo>
                    <a:pt x="25" y="418"/>
                  </a:moveTo>
                  <a:cubicBezTo>
                    <a:pt x="77" y="508"/>
                    <a:pt x="191" y="539"/>
                    <a:pt x="281" y="487"/>
                  </a:cubicBezTo>
                  <a:cubicBezTo>
                    <a:pt x="371" y="435"/>
                    <a:pt x="402" y="320"/>
                    <a:pt x="350" y="231"/>
                  </a:cubicBezTo>
                  <a:cubicBezTo>
                    <a:pt x="332" y="201"/>
                    <a:pt x="308" y="177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55"/>
                    <a:pt x="8" y="388"/>
                    <a:pt x="25" y="4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8" name="Google Shape;1208;p49"/>
            <p:cNvSpPr/>
            <p:nvPr/>
          </p:nvSpPr>
          <p:spPr>
            <a:xfrm>
              <a:off x="8074325" y="4663708"/>
              <a:ext cx="360524" cy="240202"/>
            </a:xfrm>
            <a:custGeom>
              <a:rect b="b" l="l" r="r" t="t"/>
              <a:pathLst>
                <a:path extrusionOk="0" h="375" w="563">
                  <a:moveTo>
                    <a:pt x="188" y="0"/>
                  </a:move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22" y="375"/>
                    <a:pt x="255" y="366"/>
                    <a:pt x="283" y="349"/>
                  </a:cubicBezTo>
                  <a:cubicBezTo>
                    <a:pt x="283" y="349"/>
                    <a:pt x="283" y="349"/>
                    <a:pt x="283" y="349"/>
                  </a:cubicBezTo>
                  <a:cubicBezTo>
                    <a:pt x="563" y="188"/>
                    <a:pt x="563" y="188"/>
                    <a:pt x="563" y="188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83" y="26"/>
                    <a:pt x="283" y="26"/>
                    <a:pt x="283" y="26"/>
                  </a:cubicBezTo>
                  <a:cubicBezTo>
                    <a:pt x="255" y="9"/>
                    <a:pt x="222" y="0"/>
                    <a:pt x="18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9" name="Google Shape;1209;p49"/>
            <p:cNvSpPr/>
            <p:nvPr/>
          </p:nvSpPr>
          <p:spPr>
            <a:xfrm>
              <a:off x="8177523" y="4438852"/>
              <a:ext cx="257327" cy="345401"/>
            </a:xfrm>
            <a:custGeom>
              <a:rect b="b" l="l" r="r" t="t"/>
              <a:pathLst>
                <a:path extrusionOk="0" h="539" w="402">
                  <a:moveTo>
                    <a:pt x="377" y="120"/>
                  </a:moveTo>
                  <a:cubicBezTo>
                    <a:pt x="325" y="30"/>
                    <a:pt x="210" y="0"/>
                    <a:pt x="120" y="51"/>
                  </a:cubicBezTo>
                  <a:cubicBezTo>
                    <a:pt x="31" y="103"/>
                    <a:pt x="0" y="218"/>
                    <a:pt x="52" y="308"/>
                  </a:cubicBezTo>
                  <a:cubicBezTo>
                    <a:pt x="69" y="338"/>
                    <a:pt x="94" y="361"/>
                    <a:pt x="122" y="377"/>
                  </a:cubicBezTo>
                  <a:cubicBezTo>
                    <a:pt x="122" y="377"/>
                    <a:pt x="122" y="377"/>
                    <a:pt x="122" y="377"/>
                  </a:cubicBezTo>
                  <a:cubicBezTo>
                    <a:pt x="402" y="539"/>
                    <a:pt x="402" y="539"/>
                    <a:pt x="402" y="539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215"/>
                    <a:pt x="402" y="215"/>
                    <a:pt x="402" y="215"/>
                  </a:cubicBezTo>
                  <a:cubicBezTo>
                    <a:pt x="402" y="183"/>
                    <a:pt x="394" y="150"/>
                    <a:pt x="377" y="1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0" name="Google Shape;1210;p49"/>
          <p:cNvGrpSpPr/>
          <p:nvPr/>
        </p:nvGrpSpPr>
        <p:grpSpPr>
          <a:xfrm>
            <a:off x="6908080" y="2987570"/>
            <a:ext cx="445629" cy="399565"/>
            <a:chOff x="9878975" y="4425243"/>
            <a:chExt cx="719918" cy="645502"/>
          </a:xfrm>
        </p:grpSpPr>
        <p:sp>
          <p:nvSpPr>
            <p:cNvPr id="1211" name="Google Shape;1211;p49"/>
            <p:cNvSpPr/>
            <p:nvPr/>
          </p:nvSpPr>
          <p:spPr>
            <a:xfrm>
              <a:off x="10225338" y="4708710"/>
              <a:ext cx="373555" cy="362034"/>
            </a:xfrm>
            <a:custGeom>
              <a:rect b="b" l="l" r="r" t="t"/>
              <a:pathLst>
                <a:path extrusionOk="0" h="614" w="635">
                  <a:moveTo>
                    <a:pt x="47" y="160"/>
                  </a:moveTo>
                  <a:cubicBezTo>
                    <a:pt x="9" y="230"/>
                    <a:pt x="0" y="310"/>
                    <a:pt x="20" y="386"/>
                  </a:cubicBezTo>
                  <a:cubicBezTo>
                    <a:pt x="42" y="466"/>
                    <a:pt x="92" y="532"/>
                    <a:pt x="163" y="573"/>
                  </a:cubicBezTo>
                  <a:cubicBezTo>
                    <a:pt x="210" y="600"/>
                    <a:pt x="263" y="614"/>
                    <a:pt x="317" y="614"/>
                  </a:cubicBezTo>
                  <a:cubicBezTo>
                    <a:pt x="426" y="614"/>
                    <a:pt x="528" y="555"/>
                    <a:pt x="583" y="460"/>
                  </a:cubicBezTo>
                  <a:cubicBezTo>
                    <a:pt x="624" y="389"/>
                    <a:pt x="635" y="307"/>
                    <a:pt x="613" y="227"/>
                  </a:cubicBezTo>
                  <a:cubicBezTo>
                    <a:pt x="592" y="148"/>
                    <a:pt x="541" y="82"/>
                    <a:pt x="470" y="41"/>
                  </a:cubicBezTo>
                  <a:cubicBezTo>
                    <a:pt x="426" y="15"/>
                    <a:pt x="376" y="1"/>
                    <a:pt x="325" y="0"/>
                  </a:cubicBezTo>
                  <a:cubicBezTo>
                    <a:pt x="266" y="97"/>
                    <a:pt x="161" y="157"/>
                    <a:pt x="47" y="1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2" name="Google Shape;1212;p49"/>
            <p:cNvSpPr/>
            <p:nvPr/>
          </p:nvSpPr>
          <p:spPr>
            <a:xfrm>
              <a:off x="10067759" y="4425243"/>
              <a:ext cx="361073" cy="361365"/>
            </a:xfrm>
            <a:custGeom>
              <a:rect b="b" l="l" r="r" t="t"/>
              <a:pathLst>
                <a:path extrusionOk="0" h="613" w="614">
                  <a:moveTo>
                    <a:pt x="524" y="89"/>
                  </a:moveTo>
                  <a:cubicBezTo>
                    <a:pt x="466" y="32"/>
                    <a:pt x="389" y="0"/>
                    <a:pt x="307" y="0"/>
                  </a:cubicBezTo>
                  <a:cubicBezTo>
                    <a:pt x="138" y="0"/>
                    <a:pt x="0" y="137"/>
                    <a:pt x="0" y="307"/>
                  </a:cubicBezTo>
                  <a:cubicBezTo>
                    <a:pt x="0" y="358"/>
                    <a:pt x="13" y="408"/>
                    <a:pt x="37" y="453"/>
                  </a:cubicBezTo>
                  <a:cubicBezTo>
                    <a:pt x="151" y="456"/>
                    <a:pt x="256" y="517"/>
                    <a:pt x="315" y="613"/>
                  </a:cubicBezTo>
                  <a:cubicBezTo>
                    <a:pt x="481" y="609"/>
                    <a:pt x="614" y="473"/>
                    <a:pt x="614" y="307"/>
                  </a:cubicBezTo>
                  <a:cubicBezTo>
                    <a:pt x="614" y="225"/>
                    <a:pt x="582" y="147"/>
                    <a:pt x="524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3" name="Google Shape;1213;p49"/>
            <p:cNvSpPr/>
            <p:nvPr/>
          </p:nvSpPr>
          <p:spPr>
            <a:xfrm>
              <a:off x="9878975" y="4708710"/>
              <a:ext cx="359959" cy="362034"/>
            </a:xfrm>
            <a:custGeom>
              <a:rect b="b" l="l" r="r" t="t"/>
              <a:pathLst>
                <a:path extrusionOk="0" h="614" w="612">
                  <a:moveTo>
                    <a:pt x="612" y="147"/>
                  </a:moveTo>
                  <a:cubicBezTo>
                    <a:pt x="556" y="56"/>
                    <a:pt x="457" y="0"/>
                    <a:pt x="350" y="0"/>
                  </a:cubicBezTo>
                  <a:cubicBezTo>
                    <a:pt x="296" y="0"/>
                    <a:pt x="243" y="14"/>
                    <a:pt x="197" y="41"/>
                  </a:cubicBezTo>
                  <a:cubicBezTo>
                    <a:pt x="50" y="126"/>
                    <a:pt x="0" y="314"/>
                    <a:pt x="84" y="460"/>
                  </a:cubicBezTo>
                  <a:cubicBezTo>
                    <a:pt x="139" y="555"/>
                    <a:pt x="241" y="614"/>
                    <a:pt x="350" y="614"/>
                  </a:cubicBezTo>
                  <a:cubicBezTo>
                    <a:pt x="350" y="614"/>
                    <a:pt x="350" y="614"/>
                    <a:pt x="350" y="614"/>
                  </a:cubicBezTo>
                  <a:cubicBezTo>
                    <a:pt x="404" y="614"/>
                    <a:pt x="457" y="600"/>
                    <a:pt x="504" y="573"/>
                  </a:cubicBezTo>
                  <a:cubicBezTo>
                    <a:pt x="548" y="547"/>
                    <a:pt x="585" y="511"/>
                    <a:pt x="612" y="467"/>
                  </a:cubicBezTo>
                  <a:cubicBezTo>
                    <a:pt x="558" y="368"/>
                    <a:pt x="558" y="246"/>
                    <a:pt x="612" y="1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4" name="Google Shape;1214;p49"/>
          <p:cNvGrpSpPr/>
          <p:nvPr/>
        </p:nvGrpSpPr>
        <p:grpSpPr>
          <a:xfrm>
            <a:off x="7549097" y="2976371"/>
            <a:ext cx="445785" cy="421964"/>
            <a:chOff x="10914544" y="4407150"/>
            <a:chExt cx="720170" cy="681687"/>
          </a:xfrm>
        </p:grpSpPr>
        <p:sp>
          <p:nvSpPr>
            <p:cNvPr id="1215" name="Google Shape;1215;p49"/>
            <p:cNvSpPr/>
            <p:nvPr/>
          </p:nvSpPr>
          <p:spPr>
            <a:xfrm>
              <a:off x="10914544" y="4407150"/>
              <a:ext cx="349099" cy="392923"/>
            </a:xfrm>
            <a:custGeom>
              <a:rect b="b" l="l" r="r" t="t"/>
              <a:pathLst>
                <a:path extrusionOk="0" h="712" w="632">
                  <a:moveTo>
                    <a:pt x="138" y="607"/>
                  </a:moveTo>
                  <a:cubicBezTo>
                    <a:pt x="0" y="469"/>
                    <a:pt x="0" y="243"/>
                    <a:pt x="138" y="104"/>
                  </a:cubicBezTo>
                  <a:cubicBezTo>
                    <a:pt x="206" y="37"/>
                    <a:pt x="295" y="0"/>
                    <a:pt x="390" y="0"/>
                  </a:cubicBezTo>
                  <a:cubicBezTo>
                    <a:pt x="480" y="0"/>
                    <a:pt x="566" y="33"/>
                    <a:pt x="632" y="94"/>
                  </a:cubicBezTo>
                  <a:cubicBezTo>
                    <a:pt x="565" y="166"/>
                    <a:pt x="529" y="258"/>
                    <a:pt x="529" y="356"/>
                  </a:cubicBezTo>
                  <a:cubicBezTo>
                    <a:pt x="529" y="454"/>
                    <a:pt x="565" y="546"/>
                    <a:pt x="632" y="617"/>
                  </a:cubicBezTo>
                  <a:cubicBezTo>
                    <a:pt x="566" y="678"/>
                    <a:pt x="480" y="712"/>
                    <a:pt x="390" y="712"/>
                  </a:cubicBezTo>
                  <a:cubicBezTo>
                    <a:pt x="295" y="712"/>
                    <a:pt x="206" y="675"/>
                    <a:pt x="138" y="6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6" name="Google Shape;1216;p49"/>
            <p:cNvSpPr/>
            <p:nvPr/>
          </p:nvSpPr>
          <p:spPr>
            <a:xfrm>
              <a:off x="10933187" y="4759296"/>
              <a:ext cx="393264" cy="329541"/>
            </a:xfrm>
            <a:custGeom>
              <a:rect b="b" l="l" r="r" t="t"/>
              <a:pathLst>
                <a:path extrusionOk="0" h="597" w="712">
                  <a:moveTo>
                    <a:pt x="356" y="102"/>
                  </a:moveTo>
                  <a:cubicBezTo>
                    <a:pt x="454" y="102"/>
                    <a:pt x="546" y="66"/>
                    <a:pt x="618" y="0"/>
                  </a:cubicBezTo>
                  <a:cubicBezTo>
                    <a:pt x="679" y="66"/>
                    <a:pt x="712" y="151"/>
                    <a:pt x="712" y="241"/>
                  </a:cubicBezTo>
                  <a:cubicBezTo>
                    <a:pt x="712" y="337"/>
                    <a:pt x="675" y="426"/>
                    <a:pt x="608" y="493"/>
                  </a:cubicBezTo>
                  <a:cubicBezTo>
                    <a:pt x="541" y="560"/>
                    <a:pt x="451" y="597"/>
                    <a:pt x="356" y="597"/>
                  </a:cubicBezTo>
                  <a:cubicBezTo>
                    <a:pt x="261" y="597"/>
                    <a:pt x="172" y="560"/>
                    <a:pt x="104" y="493"/>
                  </a:cubicBezTo>
                  <a:cubicBezTo>
                    <a:pt x="37" y="426"/>
                    <a:pt x="0" y="337"/>
                    <a:pt x="0" y="241"/>
                  </a:cubicBezTo>
                  <a:cubicBezTo>
                    <a:pt x="0" y="151"/>
                    <a:pt x="34" y="66"/>
                    <a:pt x="95" y="0"/>
                  </a:cubicBezTo>
                  <a:cubicBezTo>
                    <a:pt x="166" y="66"/>
                    <a:pt x="258" y="102"/>
                    <a:pt x="356" y="1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7" name="Google Shape;1217;p49"/>
            <p:cNvSpPr/>
            <p:nvPr/>
          </p:nvSpPr>
          <p:spPr>
            <a:xfrm>
              <a:off x="11285615" y="4696357"/>
              <a:ext cx="330458" cy="392479"/>
            </a:xfrm>
            <a:custGeom>
              <a:rect b="b" l="l" r="r" t="t"/>
              <a:pathLst>
                <a:path extrusionOk="0" h="711" w="598">
                  <a:moveTo>
                    <a:pt x="493" y="607"/>
                  </a:moveTo>
                  <a:cubicBezTo>
                    <a:pt x="426" y="674"/>
                    <a:pt x="337" y="711"/>
                    <a:pt x="242" y="711"/>
                  </a:cubicBezTo>
                  <a:cubicBezTo>
                    <a:pt x="152" y="711"/>
                    <a:pt x="66" y="678"/>
                    <a:pt x="0" y="617"/>
                  </a:cubicBezTo>
                  <a:cubicBezTo>
                    <a:pt x="67" y="546"/>
                    <a:pt x="103" y="453"/>
                    <a:pt x="103" y="355"/>
                  </a:cubicBezTo>
                  <a:cubicBezTo>
                    <a:pt x="103" y="258"/>
                    <a:pt x="67" y="165"/>
                    <a:pt x="0" y="94"/>
                  </a:cubicBezTo>
                  <a:cubicBezTo>
                    <a:pt x="66" y="33"/>
                    <a:pt x="152" y="0"/>
                    <a:pt x="242" y="0"/>
                  </a:cubicBezTo>
                  <a:cubicBezTo>
                    <a:pt x="337" y="0"/>
                    <a:pt x="426" y="37"/>
                    <a:pt x="493" y="104"/>
                  </a:cubicBezTo>
                  <a:cubicBezTo>
                    <a:pt x="561" y="171"/>
                    <a:pt x="598" y="260"/>
                    <a:pt x="598" y="355"/>
                  </a:cubicBezTo>
                  <a:cubicBezTo>
                    <a:pt x="598" y="451"/>
                    <a:pt x="561" y="540"/>
                    <a:pt x="493" y="60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8" name="Google Shape;1218;p49"/>
            <p:cNvSpPr/>
            <p:nvPr/>
          </p:nvSpPr>
          <p:spPr>
            <a:xfrm>
              <a:off x="11222808" y="4407150"/>
              <a:ext cx="411906" cy="329541"/>
            </a:xfrm>
            <a:custGeom>
              <a:rect b="b" l="l" r="r" t="t"/>
              <a:pathLst>
                <a:path extrusionOk="0" h="597" w="746">
                  <a:moveTo>
                    <a:pt x="356" y="0"/>
                  </a:moveTo>
                  <a:cubicBezTo>
                    <a:pt x="451" y="0"/>
                    <a:pt x="540" y="37"/>
                    <a:pt x="607" y="104"/>
                  </a:cubicBezTo>
                  <a:cubicBezTo>
                    <a:pt x="743" y="240"/>
                    <a:pt x="746" y="458"/>
                    <a:pt x="617" y="597"/>
                  </a:cubicBezTo>
                  <a:cubicBezTo>
                    <a:pt x="546" y="531"/>
                    <a:pt x="454" y="495"/>
                    <a:pt x="356" y="495"/>
                  </a:cubicBezTo>
                  <a:cubicBezTo>
                    <a:pt x="258" y="495"/>
                    <a:pt x="166" y="531"/>
                    <a:pt x="94" y="597"/>
                  </a:cubicBezTo>
                  <a:cubicBezTo>
                    <a:pt x="33" y="531"/>
                    <a:pt x="0" y="446"/>
                    <a:pt x="0" y="356"/>
                  </a:cubicBezTo>
                  <a:cubicBezTo>
                    <a:pt x="0" y="261"/>
                    <a:pt x="37" y="171"/>
                    <a:pt x="104" y="104"/>
                  </a:cubicBezTo>
                  <a:cubicBezTo>
                    <a:pt x="171" y="37"/>
                    <a:pt x="261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19" name="Google Shape;1219;p49"/>
          <p:cNvGrpSpPr/>
          <p:nvPr/>
        </p:nvGrpSpPr>
        <p:grpSpPr>
          <a:xfrm>
            <a:off x="6266887" y="2984485"/>
            <a:ext cx="445805" cy="405735"/>
            <a:chOff x="8843122" y="4420259"/>
            <a:chExt cx="720202" cy="655469"/>
          </a:xfrm>
        </p:grpSpPr>
        <p:sp>
          <p:nvSpPr>
            <p:cNvPr id="1220" name="Google Shape;1220;p49"/>
            <p:cNvSpPr/>
            <p:nvPr/>
          </p:nvSpPr>
          <p:spPr>
            <a:xfrm>
              <a:off x="8843122" y="4664371"/>
              <a:ext cx="351295" cy="411356"/>
            </a:xfrm>
            <a:custGeom>
              <a:rect b="b" l="l" r="r" t="t"/>
              <a:pathLst>
                <a:path extrusionOk="0" h="618" w="530">
                  <a:moveTo>
                    <a:pt x="374" y="277"/>
                  </a:moveTo>
                  <a:cubicBezTo>
                    <a:pt x="280" y="220"/>
                    <a:pt x="216" y="122"/>
                    <a:pt x="203" y="13"/>
                  </a:cubicBezTo>
                  <a:cubicBezTo>
                    <a:pt x="202" y="5"/>
                    <a:pt x="192" y="0"/>
                    <a:pt x="185" y="5"/>
                  </a:cubicBezTo>
                  <a:cubicBezTo>
                    <a:pt x="44" y="104"/>
                    <a:pt x="0" y="297"/>
                    <a:pt x="88" y="449"/>
                  </a:cubicBezTo>
                  <a:cubicBezTo>
                    <a:pt x="148" y="553"/>
                    <a:pt x="259" y="618"/>
                    <a:pt x="380" y="618"/>
                  </a:cubicBezTo>
                  <a:cubicBezTo>
                    <a:pt x="380" y="618"/>
                    <a:pt x="380" y="618"/>
                    <a:pt x="380" y="618"/>
                  </a:cubicBezTo>
                  <a:cubicBezTo>
                    <a:pt x="428" y="618"/>
                    <a:pt x="477" y="607"/>
                    <a:pt x="521" y="586"/>
                  </a:cubicBezTo>
                  <a:cubicBezTo>
                    <a:pt x="529" y="583"/>
                    <a:pt x="530" y="572"/>
                    <a:pt x="523" y="567"/>
                  </a:cubicBezTo>
                  <a:cubicBezTo>
                    <a:pt x="435" y="501"/>
                    <a:pt x="382" y="397"/>
                    <a:pt x="380" y="287"/>
                  </a:cubicBezTo>
                  <a:cubicBezTo>
                    <a:pt x="380" y="283"/>
                    <a:pt x="378" y="279"/>
                    <a:pt x="374" y="277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1" name="Google Shape;1221;p49"/>
            <p:cNvSpPr/>
            <p:nvPr/>
          </p:nvSpPr>
          <p:spPr>
            <a:xfrm>
              <a:off x="9232824" y="4664371"/>
              <a:ext cx="330500" cy="411356"/>
            </a:xfrm>
            <a:custGeom>
              <a:rect b="b" l="l" r="r" t="t"/>
              <a:pathLst>
                <a:path extrusionOk="0" h="618" w="499">
                  <a:moveTo>
                    <a:pt x="326" y="13"/>
                  </a:moveTo>
                  <a:cubicBezTo>
                    <a:pt x="313" y="122"/>
                    <a:pt x="250" y="220"/>
                    <a:pt x="155" y="277"/>
                  </a:cubicBezTo>
                  <a:cubicBezTo>
                    <a:pt x="152" y="279"/>
                    <a:pt x="149" y="283"/>
                    <a:pt x="149" y="287"/>
                  </a:cubicBezTo>
                  <a:cubicBezTo>
                    <a:pt x="147" y="397"/>
                    <a:pt x="94" y="501"/>
                    <a:pt x="7" y="567"/>
                  </a:cubicBezTo>
                  <a:cubicBezTo>
                    <a:pt x="0" y="572"/>
                    <a:pt x="1" y="583"/>
                    <a:pt x="9" y="586"/>
                  </a:cubicBezTo>
                  <a:cubicBezTo>
                    <a:pt x="53" y="607"/>
                    <a:pt x="101" y="618"/>
                    <a:pt x="150" y="618"/>
                  </a:cubicBezTo>
                  <a:cubicBezTo>
                    <a:pt x="270" y="618"/>
                    <a:pt x="382" y="553"/>
                    <a:pt x="442" y="449"/>
                  </a:cubicBezTo>
                  <a:cubicBezTo>
                    <a:pt x="487" y="371"/>
                    <a:pt x="499" y="281"/>
                    <a:pt x="476" y="194"/>
                  </a:cubicBezTo>
                  <a:cubicBezTo>
                    <a:pt x="455" y="117"/>
                    <a:pt x="409" y="51"/>
                    <a:pt x="344" y="5"/>
                  </a:cubicBezTo>
                  <a:cubicBezTo>
                    <a:pt x="337" y="0"/>
                    <a:pt x="327" y="5"/>
                    <a:pt x="326" y="13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2" name="Google Shape;1222;p49"/>
            <p:cNvSpPr/>
            <p:nvPr/>
          </p:nvSpPr>
          <p:spPr>
            <a:xfrm>
              <a:off x="9108305" y="4859367"/>
              <a:ext cx="210630" cy="182470"/>
            </a:xfrm>
            <a:custGeom>
              <a:rect b="b" l="l" r="r" t="t"/>
              <a:pathLst>
                <a:path extrusionOk="0" h="274" w="318">
                  <a:moveTo>
                    <a:pt x="165" y="271"/>
                  </a:moveTo>
                  <a:cubicBezTo>
                    <a:pt x="253" y="214"/>
                    <a:pt x="309" y="118"/>
                    <a:pt x="317" y="14"/>
                  </a:cubicBezTo>
                  <a:cubicBezTo>
                    <a:pt x="318" y="6"/>
                    <a:pt x="309" y="0"/>
                    <a:pt x="301" y="3"/>
                  </a:cubicBezTo>
                  <a:cubicBezTo>
                    <a:pt x="256" y="23"/>
                    <a:pt x="208" y="33"/>
                    <a:pt x="159" y="33"/>
                  </a:cubicBezTo>
                  <a:cubicBezTo>
                    <a:pt x="110" y="33"/>
                    <a:pt x="61" y="23"/>
                    <a:pt x="16" y="3"/>
                  </a:cubicBezTo>
                  <a:cubicBezTo>
                    <a:pt x="8" y="0"/>
                    <a:pt x="0" y="6"/>
                    <a:pt x="0" y="14"/>
                  </a:cubicBezTo>
                  <a:cubicBezTo>
                    <a:pt x="9" y="118"/>
                    <a:pt x="65" y="214"/>
                    <a:pt x="152" y="271"/>
                  </a:cubicBezTo>
                  <a:cubicBezTo>
                    <a:pt x="156" y="274"/>
                    <a:pt x="161" y="274"/>
                    <a:pt x="165" y="271"/>
                  </a:cubicBezTo>
                  <a:close/>
                </a:path>
              </a:pathLst>
            </a:custGeom>
            <a:solidFill>
              <a:srgbClr val="A2C4C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3" name="Google Shape;1223;p49"/>
            <p:cNvSpPr/>
            <p:nvPr/>
          </p:nvSpPr>
          <p:spPr>
            <a:xfrm>
              <a:off x="8990881" y="4420259"/>
              <a:ext cx="445234" cy="224220"/>
            </a:xfrm>
            <a:custGeom>
              <a:rect b="b" l="l" r="r" t="t"/>
              <a:pathLst>
                <a:path extrusionOk="0" h="337" w="672">
                  <a:moveTo>
                    <a:pt x="336" y="0"/>
                  </a:moveTo>
                  <a:cubicBezTo>
                    <a:pt x="160" y="0"/>
                    <a:pt x="15" y="135"/>
                    <a:pt x="0" y="307"/>
                  </a:cubicBezTo>
                  <a:cubicBezTo>
                    <a:pt x="0" y="315"/>
                    <a:pt x="8" y="322"/>
                    <a:pt x="16" y="318"/>
                  </a:cubicBezTo>
                  <a:cubicBezTo>
                    <a:pt x="60" y="299"/>
                    <a:pt x="108" y="290"/>
                    <a:pt x="156" y="290"/>
                  </a:cubicBezTo>
                  <a:cubicBezTo>
                    <a:pt x="217" y="290"/>
                    <a:pt x="277" y="305"/>
                    <a:pt x="330" y="335"/>
                  </a:cubicBezTo>
                  <a:cubicBezTo>
                    <a:pt x="334" y="337"/>
                    <a:pt x="338" y="337"/>
                    <a:pt x="341" y="335"/>
                  </a:cubicBezTo>
                  <a:cubicBezTo>
                    <a:pt x="395" y="305"/>
                    <a:pt x="455" y="290"/>
                    <a:pt x="516" y="290"/>
                  </a:cubicBezTo>
                  <a:cubicBezTo>
                    <a:pt x="564" y="290"/>
                    <a:pt x="611" y="299"/>
                    <a:pt x="655" y="318"/>
                  </a:cubicBezTo>
                  <a:cubicBezTo>
                    <a:pt x="663" y="321"/>
                    <a:pt x="672" y="315"/>
                    <a:pt x="671" y="307"/>
                  </a:cubicBezTo>
                  <a:cubicBezTo>
                    <a:pt x="656" y="135"/>
                    <a:pt x="511" y="0"/>
                    <a:pt x="336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4" name="Google Shape;1224;p49"/>
            <p:cNvSpPr/>
            <p:nvPr/>
          </p:nvSpPr>
          <p:spPr>
            <a:xfrm>
              <a:off x="8988924" y="4625814"/>
              <a:ext cx="207939" cy="207766"/>
            </a:xfrm>
            <a:custGeom>
              <a:rect b="b" l="l" r="r" t="t"/>
              <a:pathLst>
                <a:path extrusionOk="0" h="312" w="314">
                  <a:moveTo>
                    <a:pt x="147" y="307"/>
                  </a:moveTo>
                  <a:cubicBezTo>
                    <a:pt x="154" y="312"/>
                    <a:pt x="163" y="308"/>
                    <a:pt x="164" y="299"/>
                  </a:cubicBezTo>
                  <a:cubicBezTo>
                    <a:pt x="170" y="251"/>
                    <a:pt x="185" y="203"/>
                    <a:pt x="210" y="161"/>
                  </a:cubicBezTo>
                  <a:cubicBezTo>
                    <a:pt x="234" y="118"/>
                    <a:pt x="268" y="81"/>
                    <a:pt x="307" y="52"/>
                  </a:cubicBezTo>
                  <a:cubicBezTo>
                    <a:pt x="314" y="47"/>
                    <a:pt x="313" y="37"/>
                    <a:pt x="305" y="33"/>
                  </a:cubicBezTo>
                  <a:cubicBezTo>
                    <a:pt x="260" y="11"/>
                    <a:pt x="210" y="0"/>
                    <a:pt x="159" y="0"/>
                  </a:cubicBezTo>
                  <a:cubicBezTo>
                    <a:pt x="104" y="0"/>
                    <a:pt x="49" y="14"/>
                    <a:pt x="0" y="40"/>
                  </a:cubicBezTo>
                  <a:cubicBezTo>
                    <a:pt x="4" y="147"/>
                    <a:pt x="59" y="247"/>
                    <a:pt x="147" y="307"/>
                  </a:cubicBez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5" name="Google Shape;1225;p49"/>
            <p:cNvSpPr/>
            <p:nvPr/>
          </p:nvSpPr>
          <p:spPr>
            <a:xfrm>
              <a:off x="9232824" y="4627288"/>
              <a:ext cx="203291" cy="203591"/>
            </a:xfrm>
            <a:custGeom>
              <a:rect b="b" l="l" r="r" t="t"/>
              <a:pathLst>
                <a:path extrusionOk="0" h="306" w="307">
                  <a:moveTo>
                    <a:pt x="9" y="31"/>
                  </a:moveTo>
                  <a:cubicBezTo>
                    <a:pt x="1" y="35"/>
                    <a:pt x="0" y="45"/>
                    <a:pt x="7" y="51"/>
                  </a:cubicBezTo>
                  <a:cubicBezTo>
                    <a:pt x="45" y="79"/>
                    <a:pt x="77" y="116"/>
                    <a:pt x="101" y="158"/>
                  </a:cubicBezTo>
                  <a:cubicBezTo>
                    <a:pt x="126" y="199"/>
                    <a:pt x="141" y="246"/>
                    <a:pt x="147" y="293"/>
                  </a:cubicBezTo>
                  <a:cubicBezTo>
                    <a:pt x="148" y="302"/>
                    <a:pt x="158" y="306"/>
                    <a:pt x="165" y="301"/>
                  </a:cubicBezTo>
                  <a:cubicBezTo>
                    <a:pt x="248" y="243"/>
                    <a:pt x="301" y="149"/>
                    <a:pt x="307" y="46"/>
                  </a:cubicBezTo>
                  <a:cubicBezTo>
                    <a:pt x="307" y="42"/>
                    <a:pt x="305" y="38"/>
                    <a:pt x="301" y="35"/>
                  </a:cubicBezTo>
                  <a:cubicBezTo>
                    <a:pt x="254" y="12"/>
                    <a:pt x="202" y="0"/>
                    <a:pt x="151" y="0"/>
                  </a:cubicBezTo>
                  <a:cubicBezTo>
                    <a:pt x="101" y="0"/>
                    <a:pt x="53" y="11"/>
                    <a:pt x="9" y="31"/>
                  </a:cubicBezTo>
                  <a:close/>
                </a:path>
              </a:pathLst>
            </a:custGeom>
            <a:solidFill>
              <a:srgbClr val="A4C2F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26" name="Google Shape;1226;p49"/>
          <p:cNvGrpSpPr/>
          <p:nvPr/>
        </p:nvGrpSpPr>
        <p:grpSpPr>
          <a:xfrm>
            <a:off x="3069757" y="2283047"/>
            <a:ext cx="445812" cy="394518"/>
            <a:chOff x="1510757" y="3225422"/>
            <a:chExt cx="720214" cy="637347"/>
          </a:xfrm>
        </p:grpSpPr>
        <p:sp>
          <p:nvSpPr>
            <p:cNvPr id="1227" name="Google Shape;1227;p49"/>
            <p:cNvSpPr/>
            <p:nvPr/>
          </p:nvSpPr>
          <p:spPr>
            <a:xfrm>
              <a:off x="1774546" y="3475620"/>
              <a:ext cx="261417" cy="238347"/>
            </a:xfrm>
            <a:custGeom>
              <a:rect b="b" l="l" r="r" t="t"/>
              <a:pathLst>
                <a:path extrusionOk="0" h="351" w="385">
                  <a:moveTo>
                    <a:pt x="0" y="288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7" y="203"/>
                    <a:pt x="17" y="209"/>
                    <a:pt x="28" y="209"/>
                  </a:cubicBezTo>
                  <a:cubicBezTo>
                    <a:pt x="39" y="209"/>
                    <a:pt x="49" y="204"/>
                    <a:pt x="56" y="195"/>
                  </a:cubicBezTo>
                  <a:cubicBezTo>
                    <a:pt x="66" y="183"/>
                    <a:pt x="72" y="166"/>
                    <a:pt x="71" y="146"/>
                  </a:cubicBezTo>
                  <a:cubicBezTo>
                    <a:pt x="72" y="127"/>
                    <a:pt x="66" y="110"/>
                    <a:pt x="56" y="98"/>
                  </a:cubicBezTo>
                  <a:cubicBezTo>
                    <a:pt x="49" y="89"/>
                    <a:pt x="39" y="84"/>
                    <a:pt x="28" y="84"/>
                  </a:cubicBezTo>
                  <a:cubicBezTo>
                    <a:pt x="17" y="84"/>
                    <a:pt x="7" y="89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313" y="122"/>
                    <a:pt x="313" y="122"/>
                    <a:pt x="313" y="122"/>
                  </a:cubicBezTo>
                  <a:cubicBezTo>
                    <a:pt x="314" y="125"/>
                    <a:pt x="317" y="128"/>
                    <a:pt x="320" y="128"/>
                  </a:cubicBezTo>
                  <a:cubicBezTo>
                    <a:pt x="327" y="129"/>
                    <a:pt x="334" y="129"/>
                    <a:pt x="338" y="122"/>
                  </a:cubicBezTo>
                  <a:cubicBezTo>
                    <a:pt x="341" y="119"/>
                    <a:pt x="342" y="115"/>
                    <a:pt x="345" y="111"/>
                  </a:cubicBezTo>
                  <a:cubicBezTo>
                    <a:pt x="351" y="100"/>
                    <a:pt x="366" y="99"/>
                    <a:pt x="374" y="109"/>
                  </a:cubicBezTo>
                  <a:cubicBezTo>
                    <a:pt x="382" y="119"/>
                    <a:pt x="385" y="133"/>
                    <a:pt x="385" y="146"/>
                  </a:cubicBezTo>
                  <a:cubicBezTo>
                    <a:pt x="385" y="160"/>
                    <a:pt x="382" y="174"/>
                    <a:pt x="374" y="184"/>
                  </a:cubicBezTo>
                  <a:cubicBezTo>
                    <a:pt x="366" y="194"/>
                    <a:pt x="351" y="193"/>
                    <a:pt x="345" y="182"/>
                  </a:cubicBezTo>
                  <a:cubicBezTo>
                    <a:pt x="342" y="178"/>
                    <a:pt x="341" y="174"/>
                    <a:pt x="338" y="170"/>
                  </a:cubicBezTo>
                  <a:cubicBezTo>
                    <a:pt x="334" y="164"/>
                    <a:pt x="327" y="164"/>
                    <a:pt x="320" y="164"/>
                  </a:cubicBezTo>
                  <a:cubicBezTo>
                    <a:pt x="317" y="164"/>
                    <a:pt x="314" y="168"/>
                    <a:pt x="313" y="171"/>
                  </a:cubicBezTo>
                  <a:cubicBezTo>
                    <a:pt x="313" y="351"/>
                    <a:pt x="313" y="351"/>
                    <a:pt x="313" y="351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07" y="324"/>
                    <a:pt x="74" y="316"/>
                    <a:pt x="52" y="310"/>
                  </a:cubicBezTo>
                  <a:cubicBezTo>
                    <a:pt x="32" y="305"/>
                    <a:pt x="0" y="288"/>
                    <a:pt x="0" y="28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8" name="Google Shape;1228;p49"/>
            <p:cNvSpPr/>
            <p:nvPr/>
          </p:nvSpPr>
          <p:spPr>
            <a:xfrm>
              <a:off x="2000650" y="3426634"/>
              <a:ext cx="230321" cy="296287"/>
            </a:xfrm>
            <a:custGeom>
              <a:rect b="b" l="l" r="r" t="t"/>
              <a:pathLst>
                <a:path extrusionOk="0" h="436" w="339">
                  <a:moveTo>
                    <a:pt x="187" y="65"/>
                  </a:moveTo>
                  <a:cubicBezTo>
                    <a:pt x="187" y="58"/>
                    <a:pt x="187" y="51"/>
                    <a:pt x="193" y="47"/>
                  </a:cubicBezTo>
                  <a:cubicBezTo>
                    <a:pt x="197" y="45"/>
                    <a:pt x="201" y="43"/>
                    <a:pt x="205" y="41"/>
                  </a:cubicBezTo>
                  <a:cubicBezTo>
                    <a:pt x="216" y="34"/>
                    <a:pt x="217" y="20"/>
                    <a:pt x="207" y="11"/>
                  </a:cubicBezTo>
                  <a:cubicBezTo>
                    <a:pt x="197" y="3"/>
                    <a:pt x="183" y="0"/>
                    <a:pt x="169" y="0"/>
                  </a:cubicBezTo>
                  <a:cubicBezTo>
                    <a:pt x="156" y="0"/>
                    <a:pt x="142" y="3"/>
                    <a:pt x="132" y="11"/>
                  </a:cubicBezTo>
                  <a:cubicBezTo>
                    <a:pt x="122" y="20"/>
                    <a:pt x="123" y="34"/>
                    <a:pt x="134" y="41"/>
                  </a:cubicBezTo>
                  <a:cubicBezTo>
                    <a:pt x="138" y="43"/>
                    <a:pt x="142" y="45"/>
                    <a:pt x="145" y="47"/>
                  </a:cubicBezTo>
                  <a:cubicBezTo>
                    <a:pt x="152" y="51"/>
                    <a:pt x="152" y="58"/>
                    <a:pt x="151" y="65"/>
                  </a:cubicBezTo>
                  <a:cubicBezTo>
                    <a:pt x="151" y="69"/>
                    <a:pt x="148" y="71"/>
                    <a:pt x="145" y="72"/>
                  </a:cubicBezTo>
                  <a:cubicBezTo>
                    <a:pt x="61" y="72"/>
                    <a:pt x="61" y="72"/>
                    <a:pt x="61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7" y="161"/>
                    <a:pt x="17" y="156"/>
                    <a:pt x="28" y="156"/>
                  </a:cubicBezTo>
                  <a:cubicBezTo>
                    <a:pt x="39" y="156"/>
                    <a:pt x="49" y="161"/>
                    <a:pt x="56" y="170"/>
                  </a:cubicBezTo>
                  <a:cubicBezTo>
                    <a:pt x="66" y="182"/>
                    <a:pt x="71" y="199"/>
                    <a:pt x="71" y="218"/>
                  </a:cubicBezTo>
                  <a:cubicBezTo>
                    <a:pt x="71" y="238"/>
                    <a:pt x="66" y="255"/>
                    <a:pt x="56" y="267"/>
                  </a:cubicBezTo>
                  <a:cubicBezTo>
                    <a:pt x="49" y="276"/>
                    <a:pt x="39" y="281"/>
                    <a:pt x="28" y="281"/>
                  </a:cubicBezTo>
                  <a:cubicBezTo>
                    <a:pt x="17" y="281"/>
                    <a:pt x="7" y="275"/>
                    <a:pt x="0" y="267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86" y="436"/>
                    <a:pt x="86" y="436"/>
                    <a:pt x="86" y="436"/>
                  </a:cubicBezTo>
                  <a:cubicBezTo>
                    <a:pt x="128" y="431"/>
                    <a:pt x="201" y="415"/>
                    <a:pt x="248" y="367"/>
                  </a:cubicBezTo>
                  <a:cubicBezTo>
                    <a:pt x="307" y="309"/>
                    <a:pt x="328" y="205"/>
                    <a:pt x="328" y="205"/>
                  </a:cubicBezTo>
                  <a:cubicBezTo>
                    <a:pt x="328" y="205"/>
                    <a:pt x="339" y="143"/>
                    <a:pt x="333" y="72"/>
                  </a:cubicBezTo>
                  <a:cubicBezTo>
                    <a:pt x="193" y="72"/>
                    <a:pt x="193" y="72"/>
                    <a:pt x="193" y="72"/>
                  </a:cubicBezTo>
                  <a:cubicBezTo>
                    <a:pt x="190" y="71"/>
                    <a:pt x="187" y="69"/>
                    <a:pt x="187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9" name="Google Shape;1229;p49"/>
            <p:cNvSpPr/>
            <p:nvPr/>
          </p:nvSpPr>
          <p:spPr>
            <a:xfrm>
              <a:off x="1774546" y="3225422"/>
              <a:ext cx="211874" cy="236503"/>
            </a:xfrm>
            <a:custGeom>
              <a:rect b="b" l="l" r="r" t="t"/>
              <a:pathLst>
                <a:path extrusionOk="0" h="348" w="312">
                  <a:moveTo>
                    <a:pt x="0" y="157"/>
                  </a:moveTo>
                  <a:cubicBezTo>
                    <a:pt x="7" y="149"/>
                    <a:pt x="17" y="143"/>
                    <a:pt x="28" y="143"/>
                  </a:cubicBezTo>
                  <a:cubicBezTo>
                    <a:pt x="39" y="143"/>
                    <a:pt x="49" y="148"/>
                    <a:pt x="56" y="157"/>
                  </a:cubicBezTo>
                  <a:cubicBezTo>
                    <a:pt x="66" y="169"/>
                    <a:pt x="72" y="186"/>
                    <a:pt x="71" y="206"/>
                  </a:cubicBezTo>
                  <a:cubicBezTo>
                    <a:pt x="72" y="225"/>
                    <a:pt x="66" y="242"/>
                    <a:pt x="56" y="255"/>
                  </a:cubicBezTo>
                  <a:cubicBezTo>
                    <a:pt x="49" y="263"/>
                    <a:pt x="39" y="268"/>
                    <a:pt x="28" y="268"/>
                  </a:cubicBezTo>
                  <a:cubicBezTo>
                    <a:pt x="17" y="268"/>
                    <a:pt x="7" y="263"/>
                    <a:pt x="0" y="254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189" y="348"/>
                    <a:pt x="189" y="348"/>
                    <a:pt x="189" y="348"/>
                  </a:cubicBezTo>
                  <a:cubicBezTo>
                    <a:pt x="312" y="348"/>
                    <a:pt x="312" y="348"/>
                    <a:pt x="312" y="348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05" y="263"/>
                    <a:pt x="295" y="268"/>
                    <a:pt x="284" y="268"/>
                  </a:cubicBezTo>
                  <a:cubicBezTo>
                    <a:pt x="274" y="268"/>
                    <a:pt x="264" y="263"/>
                    <a:pt x="257" y="255"/>
                  </a:cubicBezTo>
                  <a:cubicBezTo>
                    <a:pt x="246" y="242"/>
                    <a:pt x="241" y="225"/>
                    <a:pt x="241" y="206"/>
                  </a:cubicBezTo>
                  <a:cubicBezTo>
                    <a:pt x="241" y="186"/>
                    <a:pt x="246" y="169"/>
                    <a:pt x="257" y="157"/>
                  </a:cubicBezTo>
                  <a:cubicBezTo>
                    <a:pt x="264" y="148"/>
                    <a:pt x="274" y="143"/>
                    <a:pt x="284" y="143"/>
                  </a:cubicBezTo>
                  <a:cubicBezTo>
                    <a:pt x="295" y="143"/>
                    <a:pt x="305" y="149"/>
                    <a:pt x="312" y="157"/>
                  </a:cubicBezTo>
                  <a:cubicBezTo>
                    <a:pt x="312" y="23"/>
                    <a:pt x="312" y="23"/>
                    <a:pt x="312" y="23"/>
                  </a:cubicBezTo>
                  <a:cubicBezTo>
                    <a:pt x="292" y="20"/>
                    <a:pt x="273" y="18"/>
                    <a:pt x="256" y="17"/>
                  </a:cubicBezTo>
                  <a:cubicBezTo>
                    <a:pt x="182" y="11"/>
                    <a:pt x="96" y="0"/>
                    <a:pt x="0" y="12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0" name="Google Shape;1230;p49"/>
            <p:cNvSpPr/>
            <p:nvPr/>
          </p:nvSpPr>
          <p:spPr>
            <a:xfrm>
              <a:off x="1951107" y="3243857"/>
              <a:ext cx="274329" cy="218067"/>
            </a:xfrm>
            <a:custGeom>
              <a:rect b="b" l="l" r="r" t="t"/>
              <a:pathLst>
                <a:path extrusionOk="0" h="321" w="404">
                  <a:moveTo>
                    <a:pt x="72" y="155"/>
                  </a:moveTo>
                  <a:cubicBezTo>
                    <a:pt x="71" y="158"/>
                    <a:pt x="69" y="161"/>
                    <a:pt x="65" y="161"/>
                  </a:cubicBezTo>
                  <a:cubicBezTo>
                    <a:pt x="58" y="161"/>
                    <a:pt x="52" y="161"/>
                    <a:pt x="47" y="155"/>
                  </a:cubicBezTo>
                  <a:cubicBezTo>
                    <a:pt x="45" y="151"/>
                    <a:pt x="43" y="147"/>
                    <a:pt x="41" y="143"/>
                  </a:cubicBezTo>
                  <a:cubicBezTo>
                    <a:pt x="34" y="132"/>
                    <a:pt x="20" y="131"/>
                    <a:pt x="11" y="141"/>
                  </a:cubicBezTo>
                  <a:cubicBezTo>
                    <a:pt x="3" y="151"/>
                    <a:pt x="0" y="165"/>
                    <a:pt x="0" y="179"/>
                  </a:cubicBezTo>
                  <a:cubicBezTo>
                    <a:pt x="0" y="192"/>
                    <a:pt x="3" y="206"/>
                    <a:pt x="11" y="216"/>
                  </a:cubicBezTo>
                  <a:cubicBezTo>
                    <a:pt x="20" y="226"/>
                    <a:pt x="34" y="225"/>
                    <a:pt x="41" y="214"/>
                  </a:cubicBezTo>
                  <a:cubicBezTo>
                    <a:pt x="43" y="210"/>
                    <a:pt x="45" y="206"/>
                    <a:pt x="47" y="203"/>
                  </a:cubicBezTo>
                  <a:cubicBezTo>
                    <a:pt x="52" y="196"/>
                    <a:pt x="58" y="196"/>
                    <a:pt x="65" y="197"/>
                  </a:cubicBezTo>
                  <a:cubicBezTo>
                    <a:pt x="69" y="197"/>
                    <a:pt x="71" y="200"/>
                    <a:pt x="72" y="203"/>
                  </a:cubicBezTo>
                  <a:cubicBezTo>
                    <a:pt x="72" y="321"/>
                    <a:pt x="72" y="321"/>
                    <a:pt x="72" y="321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94" y="321"/>
                    <a:pt x="194" y="321"/>
                    <a:pt x="194" y="321"/>
                  </a:cubicBezTo>
                  <a:cubicBezTo>
                    <a:pt x="185" y="314"/>
                    <a:pt x="180" y="304"/>
                    <a:pt x="180" y="293"/>
                  </a:cubicBezTo>
                  <a:cubicBezTo>
                    <a:pt x="180" y="283"/>
                    <a:pt x="185" y="272"/>
                    <a:pt x="193" y="265"/>
                  </a:cubicBezTo>
                  <a:cubicBezTo>
                    <a:pt x="206" y="255"/>
                    <a:pt x="223" y="250"/>
                    <a:pt x="242" y="250"/>
                  </a:cubicBezTo>
                  <a:cubicBezTo>
                    <a:pt x="262" y="250"/>
                    <a:pt x="279" y="255"/>
                    <a:pt x="291" y="265"/>
                  </a:cubicBezTo>
                  <a:cubicBezTo>
                    <a:pt x="300" y="272"/>
                    <a:pt x="305" y="283"/>
                    <a:pt x="305" y="293"/>
                  </a:cubicBezTo>
                  <a:cubicBezTo>
                    <a:pt x="305" y="304"/>
                    <a:pt x="299" y="314"/>
                    <a:pt x="291" y="321"/>
                  </a:cubicBezTo>
                  <a:cubicBezTo>
                    <a:pt x="404" y="321"/>
                    <a:pt x="404" y="321"/>
                    <a:pt x="404" y="321"/>
                  </a:cubicBezTo>
                  <a:cubicBezTo>
                    <a:pt x="403" y="315"/>
                    <a:pt x="402" y="308"/>
                    <a:pt x="401" y="301"/>
                  </a:cubicBezTo>
                  <a:cubicBezTo>
                    <a:pt x="396" y="273"/>
                    <a:pt x="371" y="189"/>
                    <a:pt x="282" y="113"/>
                  </a:cubicBezTo>
                  <a:cubicBezTo>
                    <a:pt x="199" y="42"/>
                    <a:pt x="130" y="13"/>
                    <a:pt x="72" y="0"/>
                  </a:cubicBezTo>
                  <a:lnTo>
                    <a:pt x="72" y="1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1" name="Google Shape;1231;p49"/>
            <p:cNvSpPr/>
            <p:nvPr/>
          </p:nvSpPr>
          <p:spPr>
            <a:xfrm>
              <a:off x="1858610" y="3710542"/>
              <a:ext cx="173926" cy="152226"/>
            </a:xfrm>
            <a:custGeom>
              <a:rect b="b" l="l" r="r" t="t"/>
              <a:pathLst>
                <a:path extrusionOk="0" h="224" w="256">
                  <a:moveTo>
                    <a:pt x="253" y="39"/>
                  </a:moveTo>
                  <a:cubicBezTo>
                    <a:pt x="254" y="37"/>
                    <a:pt x="255" y="35"/>
                    <a:pt x="256" y="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206"/>
                    <a:pt x="142" y="206"/>
                    <a:pt x="142" y="206"/>
                  </a:cubicBezTo>
                  <a:cubicBezTo>
                    <a:pt x="148" y="216"/>
                    <a:pt x="159" y="221"/>
                    <a:pt x="170" y="222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33" y="224"/>
                    <a:pt x="235" y="221"/>
                    <a:pt x="233" y="218"/>
                  </a:cubicBezTo>
                  <a:cubicBezTo>
                    <a:pt x="229" y="209"/>
                    <a:pt x="220" y="192"/>
                    <a:pt x="212" y="175"/>
                  </a:cubicBezTo>
                  <a:cubicBezTo>
                    <a:pt x="207" y="166"/>
                    <a:pt x="206" y="154"/>
                    <a:pt x="210" y="144"/>
                  </a:cubicBezTo>
                  <a:lnTo>
                    <a:pt x="253" y="39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2" name="Google Shape;1232;p49"/>
            <p:cNvSpPr/>
            <p:nvPr/>
          </p:nvSpPr>
          <p:spPr>
            <a:xfrm>
              <a:off x="1521825" y="3426634"/>
              <a:ext cx="288560" cy="234396"/>
            </a:xfrm>
            <a:custGeom>
              <a:rect b="b" l="l" r="r" t="t"/>
              <a:pathLst>
                <a:path extrusionOk="0" h="345" w="425">
                  <a:moveTo>
                    <a:pt x="299" y="269"/>
                  </a:moveTo>
                  <a:cubicBezTo>
                    <a:pt x="299" y="269"/>
                    <a:pt x="299" y="269"/>
                    <a:pt x="299" y="269"/>
                  </a:cubicBezTo>
                  <a:cubicBezTo>
                    <a:pt x="308" y="298"/>
                    <a:pt x="328" y="324"/>
                    <a:pt x="352" y="345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53" y="240"/>
                    <a:pt x="356" y="236"/>
                    <a:pt x="359" y="236"/>
                  </a:cubicBezTo>
                  <a:cubicBezTo>
                    <a:pt x="366" y="236"/>
                    <a:pt x="373" y="236"/>
                    <a:pt x="377" y="242"/>
                  </a:cubicBezTo>
                  <a:cubicBezTo>
                    <a:pt x="380" y="246"/>
                    <a:pt x="381" y="250"/>
                    <a:pt x="384" y="254"/>
                  </a:cubicBezTo>
                  <a:cubicBezTo>
                    <a:pt x="391" y="265"/>
                    <a:pt x="405" y="266"/>
                    <a:pt x="413" y="256"/>
                  </a:cubicBezTo>
                  <a:cubicBezTo>
                    <a:pt x="421" y="246"/>
                    <a:pt x="425" y="232"/>
                    <a:pt x="424" y="218"/>
                  </a:cubicBezTo>
                  <a:cubicBezTo>
                    <a:pt x="425" y="205"/>
                    <a:pt x="421" y="191"/>
                    <a:pt x="413" y="181"/>
                  </a:cubicBezTo>
                  <a:cubicBezTo>
                    <a:pt x="405" y="171"/>
                    <a:pt x="391" y="172"/>
                    <a:pt x="384" y="183"/>
                  </a:cubicBezTo>
                  <a:cubicBezTo>
                    <a:pt x="381" y="187"/>
                    <a:pt x="380" y="191"/>
                    <a:pt x="377" y="194"/>
                  </a:cubicBezTo>
                  <a:cubicBezTo>
                    <a:pt x="373" y="201"/>
                    <a:pt x="366" y="201"/>
                    <a:pt x="359" y="200"/>
                  </a:cubicBezTo>
                  <a:cubicBezTo>
                    <a:pt x="356" y="200"/>
                    <a:pt x="353" y="197"/>
                    <a:pt x="352" y="194"/>
                  </a:cubicBezTo>
                  <a:cubicBezTo>
                    <a:pt x="352" y="72"/>
                    <a:pt x="352" y="72"/>
                    <a:pt x="352" y="72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2" y="71"/>
                    <a:pt x="198" y="69"/>
                    <a:pt x="198" y="65"/>
                  </a:cubicBezTo>
                  <a:cubicBezTo>
                    <a:pt x="198" y="58"/>
                    <a:pt x="198" y="51"/>
                    <a:pt x="204" y="47"/>
                  </a:cubicBezTo>
                  <a:cubicBezTo>
                    <a:pt x="208" y="45"/>
                    <a:pt x="212" y="43"/>
                    <a:pt x="216" y="41"/>
                  </a:cubicBezTo>
                  <a:cubicBezTo>
                    <a:pt x="227" y="34"/>
                    <a:pt x="228" y="20"/>
                    <a:pt x="218" y="11"/>
                  </a:cubicBezTo>
                  <a:cubicBezTo>
                    <a:pt x="208" y="3"/>
                    <a:pt x="194" y="0"/>
                    <a:pt x="180" y="0"/>
                  </a:cubicBezTo>
                  <a:cubicBezTo>
                    <a:pt x="167" y="0"/>
                    <a:pt x="153" y="3"/>
                    <a:pt x="143" y="11"/>
                  </a:cubicBezTo>
                  <a:cubicBezTo>
                    <a:pt x="133" y="20"/>
                    <a:pt x="134" y="34"/>
                    <a:pt x="145" y="41"/>
                  </a:cubicBezTo>
                  <a:cubicBezTo>
                    <a:pt x="149" y="43"/>
                    <a:pt x="153" y="45"/>
                    <a:pt x="156" y="47"/>
                  </a:cubicBezTo>
                  <a:cubicBezTo>
                    <a:pt x="163" y="51"/>
                    <a:pt x="163" y="58"/>
                    <a:pt x="162" y="65"/>
                  </a:cubicBezTo>
                  <a:cubicBezTo>
                    <a:pt x="162" y="69"/>
                    <a:pt x="159" y="71"/>
                    <a:pt x="156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89"/>
                    <a:pt x="23" y="134"/>
                    <a:pt x="23" y="134"/>
                  </a:cubicBezTo>
                  <a:cubicBezTo>
                    <a:pt x="53" y="249"/>
                    <a:pt x="185" y="304"/>
                    <a:pt x="299" y="269"/>
                  </a:cubicBezTo>
                  <a:cubicBezTo>
                    <a:pt x="299" y="269"/>
                    <a:pt x="299" y="269"/>
                    <a:pt x="299" y="26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3" name="Google Shape;1233;p49"/>
            <p:cNvSpPr/>
            <p:nvPr/>
          </p:nvSpPr>
          <p:spPr>
            <a:xfrm>
              <a:off x="1510757" y="3234903"/>
              <a:ext cx="299628" cy="227021"/>
            </a:xfrm>
            <a:custGeom>
              <a:rect b="b" l="l" r="r" t="t"/>
              <a:pathLst>
                <a:path extrusionOk="0" h="334" w="441">
                  <a:moveTo>
                    <a:pt x="148" y="334"/>
                  </a:moveTo>
                  <a:cubicBezTo>
                    <a:pt x="139" y="327"/>
                    <a:pt x="134" y="317"/>
                    <a:pt x="134" y="306"/>
                  </a:cubicBezTo>
                  <a:cubicBezTo>
                    <a:pt x="134" y="296"/>
                    <a:pt x="139" y="285"/>
                    <a:pt x="147" y="278"/>
                  </a:cubicBezTo>
                  <a:cubicBezTo>
                    <a:pt x="160" y="268"/>
                    <a:pt x="177" y="263"/>
                    <a:pt x="196" y="263"/>
                  </a:cubicBezTo>
                  <a:cubicBezTo>
                    <a:pt x="216" y="263"/>
                    <a:pt x="233" y="268"/>
                    <a:pt x="245" y="278"/>
                  </a:cubicBezTo>
                  <a:cubicBezTo>
                    <a:pt x="254" y="285"/>
                    <a:pt x="259" y="296"/>
                    <a:pt x="259" y="306"/>
                  </a:cubicBezTo>
                  <a:cubicBezTo>
                    <a:pt x="259" y="317"/>
                    <a:pt x="253" y="327"/>
                    <a:pt x="245" y="334"/>
                  </a:cubicBezTo>
                  <a:cubicBezTo>
                    <a:pt x="368" y="334"/>
                    <a:pt x="368" y="334"/>
                    <a:pt x="368" y="334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69" y="213"/>
                    <a:pt x="372" y="210"/>
                    <a:pt x="375" y="210"/>
                  </a:cubicBezTo>
                  <a:cubicBezTo>
                    <a:pt x="382" y="209"/>
                    <a:pt x="389" y="209"/>
                    <a:pt x="393" y="216"/>
                  </a:cubicBezTo>
                  <a:cubicBezTo>
                    <a:pt x="396" y="219"/>
                    <a:pt x="397" y="223"/>
                    <a:pt x="400" y="227"/>
                  </a:cubicBezTo>
                  <a:cubicBezTo>
                    <a:pt x="407" y="238"/>
                    <a:pt x="421" y="239"/>
                    <a:pt x="429" y="229"/>
                  </a:cubicBezTo>
                  <a:cubicBezTo>
                    <a:pt x="437" y="219"/>
                    <a:pt x="441" y="205"/>
                    <a:pt x="440" y="192"/>
                  </a:cubicBezTo>
                  <a:cubicBezTo>
                    <a:pt x="441" y="178"/>
                    <a:pt x="437" y="164"/>
                    <a:pt x="429" y="154"/>
                  </a:cubicBezTo>
                  <a:cubicBezTo>
                    <a:pt x="421" y="144"/>
                    <a:pt x="407" y="145"/>
                    <a:pt x="400" y="156"/>
                  </a:cubicBezTo>
                  <a:cubicBezTo>
                    <a:pt x="397" y="160"/>
                    <a:pt x="396" y="164"/>
                    <a:pt x="393" y="168"/>
                  </a:cubicBezTo>
                  <a:cubicBezTo>
                    <a:pt x="389" y="174"/>
                    <a:pt x="382" y="174"/>
                    <a:pt x="375" y="174"/>
                  </a:cubicBezTo>
                  <a:cubicBezTo>
                    <a:pt x="372" y="174"/>
                    <a:pt x="369" y="171"/>
                    <a:pt x="368" y="168"/>
                  </a:cubicBezTo>
                  <a:cubicBezTo>
                    <a:pt x="368" y="0"/>
                    <a:pt x="368" y="0"/>
                    <a:pt x="368" y="0"/>
                  </a:cubicBezTo>
                  <a:cubicBezTo>
                    <a:pt x="367" y="1"/>
                    <a:pt x="366" y="1"/>
                    <a:pt x="365" y="1"/>
                  </a:cubicBezTo>
                  <a:cubicBezTo>
                    <a:pt x="253" y="36"/>
                    <a:pt x="253" y="36"/>
                    <a:pt x="253" y="36"/>
                  </a:cubicBezTo>
                  <a:cubicBezTo>
                    <a:pt x="226" y="45"/>
                    <a:pt x="199" y="57"/>
                    <a:pt x="175" y="72"/>
                  </a:cubicBezTo>
                  <a:cubicBezTo>
                    <a:pt x="175" y="72"/>
                    <a:pt x="109" y="111"/>
                    <a:pt x="90" y="130"/>
                  </a:cubicBezTo>
                  <a:cubicBezTo>
                    <a:pt x="32" y="188"/>
                    <a:pt x="0" y="227"/>
                    <a:pt x="14" y="334"/>
                  </a:cubicBezTo>
                  <a:lnTo>
                    <a:pt x="148" y="33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4" name="Google Shape;1234;p49"/>
          <p:cNvGrpSpPr/>
          <p:nvPr/>
        </p:nvGrpSpPr>
        <p:grpSpPr>
          <a:xfrm>
            <a:off x="3761148" y="2300567"/>
            <a:ext cx="445767" cy="359478"/>
            <a:chOff x="2595501" y="3253725"/>
            <a:chExt cx="720141" cy="580739"/>
          </a:xfrm>
        </p:grpSpPr>
        <p:sp>
          <p:nvSpPr>
            <p:cNvPr id="1235" name="Google Shape;1235;p49"/>
            <p:cNvSpPr/>
            <p:nvPr/>
          </p:nvSpPr>
          <p:spPr>
            <a:xfrm>
              <a:off x="2595501" y="3269807"/>
              <a:ext cx="416349" cy="273171"/>
            </a:xfrm>
            <a:custGeom>
              <a:rect b="b" l="l" r="r" t="t"/>
              <a:pathLst>
                <a:path extrusionOk="0" h="472" w="722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6" name="Google Shape;1236;p49"/>
            <p:cNvSpPr/>
            <p:nvPr/>
          </p:nvSpPr>
          <p:spPr>
            <a:xfrm>
              <a:off x="2903528" y="3560177"/>
              <a:ext cx="374670" cy="273617"/>
            </a:xfrm>
            <a:custGeom>
              <a:rect b="b" l="l" r="r" t="t"/>
              <a:pathLst>
                <a:path extrusionOk="0" h="473" w="65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7" name="Google Shape;1237;p49"/>
            <p:cNvSpPr/>
            <p:nvPr/>
          </p:nvSpPr>
          <p:spPr>
            <a:xfrm>
              <a:off x="2635397" y="3497189"/>
              <a:ext cx="313600" cy="337276"/>
            </a:xfrm>
            <a:custGeom>
              <a:rect b="b" l="l" r="r" t="t"/>
              <a:pathLst>
                <a:path extrusionOk="0" h="583" w="544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8" name="Google Shape;1238;p49"/>
            <p:cNvSpPr/>
            <p:nvPr/>
          </p:nvSpPr>
          <p:spPr>
            <a:xfrm>
              <a:off x="2966382" y="3253725"/>
              <a:ext cx="349261" cy="352241"/>
            </a:xfrm>
            <a:custGeom>
              <a:rect b="b" l="l" r="r" t="t"/>
              <a:pathLst>
                <a:path extrusionOk="0" h="609" w="606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9" name="Google Shape;1239;p49"/>
          <p:cNvGrpSpPr/>
          <p:nvPr/>
        </p:nvGrpSpPr>
        <p:grpSpPr>
          <a:xfrm>
            <a:off x="5143819" y="2257535"/>
            <a:ext cx="443879" cy="445541"/>
            <a:chOff x="4764809" y="3184208"/>
            <a:chExt cx="717090" cy="719775"/>
          </a:xfrm>
        </p:grpSpPr>
        <p:sp>
          <p:nvSpPr>
            <p:cNvPr id="1240" name="Google Shape;1240;p49"/>
            <p:cNvSpPr/>
            <p:nvPr/>
          </p:nvSpPr>
          <p:spPr>
            <a:xfrm>
              <a:off x="5143387" y="3232375"/>
              <a:ext cx="338512" cy="556553"/>
            </a:xfrm>
            <a:custGeom>
              <a:rect b="b" l="l" r="r" t="t"/>
              <a:pathLst>
                <a:path extrusionOk="0" h="847" w="517">
                  <a:moveTo>
                    <a:pt x="0" y="802"/>
                  </a:moveTo>
                  <a:cubicBezTo>
                    <a:pt x="37" y="819"/>
                    <a:pt x="110" y="847"/>
                    <a:pt x="190" y="847"/>
                  </a:cubicBezTo>
                  <a:cubicBezTo>
                    <a:pt x="190" y="847"/>
                    <a:pt x="190" y="847"/>
                    <a:pt x="190" y="847"/>
                  </a:cubicBezTo>
                  <a:cubicBezTo>
                    <a:pt x="199" y="847"/>
                    <a:pt x="209" y="847"/>
                    <a:pt x="218" y="846"/>
                  </a:cubicBezTo>
                  <a:cubicBezTo>
                    <a:pt x="349" y="835"/>
                    <a:pt x="430" y="763"/>
                    <a:pt x="441" y="754"/>
                  </a:cubicBezTo>
                  <a:cubicBezTo>
                    <a:pt x="491" y="669"/>
                    <a:pt x="517" y="573"/>
                    <a:pt x="517" y="474"/>
                  </a:cubicBezTo>
                  <a:cubicBezTo>
                    <a:pt x="517" y="274"/>
                    <a:pt x="411" y="96"/>
                    <a:pt x="244" y="0"/>
                  </a:cubicBezTo>
                  <a:cubicBezTo>
                    <a:pt x="282" y="43"/>
                    <a:pt x="320" y="107"/>
                    <a:pt x="335" y="201"/>
                  </a:cubicBezTo>
                  <a:cubicBezTo>
                    <a:pt x="354" y="317"/>
                    <a:pt x="329" y="414"/>
                    <a:pt x="305" y="476"/>
                  </a:cubicBezTo>
                  <a:cubicBezTo>
                    <a:pt x="279" y="543"/>
                    <a:pt x="249" y="582"/>
                    <a:pt x="247" y="583"/>
                  </a:cubicBezTo>
                  <a:cubicBezTo>
                    <a:pt x="247" y="583"/>
                    <a:pt x="247" y="583"/>
                    <a:pt x="247" y="583"/>
                  </a:cubicBezTo>
                  <a:cubicBezTo>
                    <a:pt x="236" y="599"/>
                    <a:pt x="224" y="615"/>
                    <a:pt x="210" y="631"/>
                  </a:cubicBezTo>
                  <a:cubicBezTo>
                    <a:pt x="168" y="680"/>
                    <a:pt x="115" y="725"/>
                    <a:pt x="50" y="770"/>
                  </a:cubicBezTo>
                  <a:cubicBezTo>
                    <a:pt x="35" y="780"/>
                    <a:pt x="20" y="790"/>
                    <a:pt x="5" y="800"/>
                  </a:cubicBezTo>
                  <a:cubicBezTo>
                    <a:pt x="3" y="800"/>
                    <a:pt x="2" y="801"/>
                    <a:pt x="0" y="8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1" name="Google Shape;1241;p49"/>
            <p:cNvSpPr/>
            <p:nvPr/>
          </p:nvSpPr>
          <p:spPr>
            <a:xfrm>
              <a:off x="4783248" y="3418197"/>
              <a:ext cx="616697" cy="485785"/>
            </a:xfrm>
            <a:custGeom>
              <a:rect b="b" l="l" r="r" t="t"/>
              <a:pathLst>
                <a:path extrusionOk="0" h="739" w="942">
                  <a:moveTo>
                    <a:pt x="84" y="145"/>
                  </a:moveTo>
                  <a:cubicBezTo>
                    <a:pt x="0" y="309"/>
                    <a:pt x="79" y="508"/>
                    <a:pt x="87" y="527"/>
                  </a:cubicBezTo>
                  <a:cubicBezTo>
                    <a:pt x="192" y="662"/>
                    <a:pt x="349" y="739"/>
                    <a:pt x="520" y="739"/>
                  </a:cubicBezTo>
                  <a:cubicBezTo>
                    <a:pt x="683" y="739"/>
                    <a:pt x="839" y="664"/>
                    <a:pt x="942" y="540"/>
                  </a:cubicBezTo>
                  <a:cubicBezTo>
                    <a:pt x="901" y="562"/>
                    <a:pt x="843" y="585"/>
                    <a:pt x="770" y="591"/>
                  </a:cubicBezTo>
                  <a:cubicBezTo>
                    <a:pt x="760" y="592"/>
                    <a:pt x="750" y="593"/>
                    <a:pt x="740" y="593"/>
                  </a:cubicBezTo>
                  <a:cubicBezTo>
                    <a:pt x="629" y="593"/>
                    <a:pt x="541" y="547"/>
                    <a:pt x="524" y="539"/>
                  </a:cubicBezTo>
                  <a:cubicBezTo>
                    <a:pt x="519" y="537"/>
                    <a:pt x="510" y="532"/>
                    <a:pt x="508" y="531"/>
                  </a:cubicBezTo>
                  <a:cubicBezTo>
                    <a:pt x="451" y="498"/>
                    <a:pt x="405" y="464"/>
                    <a:pt x="363" y="429"/>
                  </a:cubicBezTo>
                  <a:cubicBezTo>
                    <a:pt x="308" y="383"/>
                    <a:pt x="268" y="340"/>
                    <a:pt x="237" y="293"/>
                  </a:cubicBezTo>
                  <a:cubicBezTo>
                    <a:pt x="212" y="256"/>
                    <a:pt x="196" y="220"/>
                    <a:pt x="188" y="183"/>
                  </a:cubicBezTo>
                  <a:cubicBezTo>
                    <a:pt x="176" y="134"/>
                    <a:pt x="179" y="91"/>
                    <a:pt x="195" y="51"/>
                  </a:cubicBezTo>
                  <a:cubicBezTo>
                    <a:pt x="203" y="32"/>
                    <a:pt x="213" y="15"/>
                    <a:pt x="225" y="0"/>
                  </a:cubicBezTo>
                  <a:cubicBezTo>
                    <a:pt x="175" y="27"/>
                    <a:pt x="122" y="72"/>
                    <a:pt x="84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2" name="Google Shape;1242;p49"/>
            <p:cNvSpPr/>
            <p:nvPr/>
          </p:nvSpPr>
          <p:spPr>
            <a:xfrm>
              <a:off x="4764809" y="3184208"/>
              <a:ext cx="585965" cy="520485"/>
            </a:xfrm>
            <a:custGeom>
              <a:rect b="b" l="l" r="r" t="t"/>
              <a:pathLst>
                <a:path extrusionOk="0" h="792" w="895">
                  <a:moveTo>
                    <a:pt x="885" y="279"/>
                  </a:moveTo>
                  <a:cubicBezTo>
                    <a:pt x="871" y="194"/>
                    <a:pt x="837" y="125"/>
                    <a:pt x="783" y="74"/>
                  </a:cubicBezTo>
                  <a:cubicBezTo>
                    <a:pt x="745" y="38"/>
                    <a:pt x="710" y="24"/>
                    <a:pt x="706" y="23"/>
                  </a:cubicBezTo>
                  <a:cubicBezTo>
                    <a:pt x="655" y="8"/>
                    <a:pt x="602" y="0"/>
                    <a:pt x="548" y="0"/>
                  </a:cubicBezTo>
                  <a:cubicBezTo>
                    <a:pt x="246" y="0"/>
                    <a:pt x="0" y="245"/>
                    <a:pt x="0" y="547"/>
                  </a:cubicBezTo>
                  <a:cubicBezTo>
                    <a:pt x="0" y="634"/>
                    <a:pt x="20" y="717"/>
                    <a:pt x="57" y="792"/>
                  </a:cubicBezTo>
                  <a:cubicBezTo>
                    <a:pt x="40" y="710"/>
                    <a:pt x="32" y="594"/>
                    <a:pt x="87" y="488"/>
                  </a:cubicBezTo>
                  <a:cubicBezTo>
                    <a:pt x="170" y="327"/>
                    <a:pt x="318" y="293"/>
                    <a:pt x="378" y="286"/>
                  </a:cubicBezTo>
                  <a:cubicBezTo>
                    <a:pt x="387" y="285"/>
                    <a:pt x="396" y="284"/>
                    <a:pt x="405" y="284"/>
                  </a:cubicBezTo>
                  <a:cubicBezTo>
                    <a:pt x="406" y="284"/>
                    <a:pt x="406" y="284"/>
                    <a:pt x="406" y="284"/>
                  </a:cubicBezTo>
                  <a:cubicBezTo>
                    <a:pt x="408" y="284"/>
                    <a:pt x="408" y="284"/>
                    <a:pt x="408" y="284"/>
                  </a:cubicBezTo>
                  <a:cubicBezTo>
                    <a:pt x="410" y="285"/>
                    <a:pt x="410" y="285"/>
                    <a:pt x="410" y="285"/>
                  </a:cubicBezTo>
                  <a:cubicBezTo>
                    <a:pt x="441" y="285"/>
                    <a:pt x="472" y="294"/>
                    <a:pt x="500" y="311"/>
                  </a:cubicBezTo>
                  <a:cubicBezTo>
                    <a:pt x="519" y="322"/>
                    <a:pt x="535" y="337"/>
                    <a:pt x="548" y="356"/>
                  </a:cubicBezTo>
                  <a:cubicBezTo>
                    <a:pt x="570" y="322"/>
                    <a:pt x="603" y="301"/>
                    <a:pt x="645" y="291"/>
                  </a:cubicBezTo>
                  <a:cubicBezTo>
                    <a:pt x="662" y="287"/>
                    <a:pt x="678" y="285"/>
                    <a:pt x="694" y="285"/>
                  </a:cubicBezTo>
                  <a:cubicBezTo>
                    <a:pt x="737" y="285"/>
                    <a:pt x="776" y="299"/>
                    <a:pt x="812" y="326"/>
                  </a:cubicBezTo>
                  <a:cubicBezTo>
                    <a:pt x="850" y="356"/>
                    <a:pt x="874" y="395"/>
                    <a:pt x="883" y="444"/>
                  </a:cubicBezTo>
                  <a:cubicBezTo>
                    <a:pt x="892" y="395"/>
                    <a:pt x="895" y="340"/>
                    <a:pt x="885" y="2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3" name="Google Shape;1243;p49"/>
          <p:cNvGrpSpPr/>
          <p:nvPr/>
        </p:nvGrpSpPr>
        <p:grpSpPr>
          <a:xfrm>
            <a:off x="4452495" y="2286500"/>
            <a:ext cx="445746" cy="387612"/>
            <a:chOff x="3680173" y="3231000"/>
            <a:chExt cx="720106" cy="626190"/>
          </a:xfrm>
        </p:grpSpPr>
        <p:sp>
          <p:nvSpPr>
            <p:cNvPr id="1244" name="Google Shape;1244;p49"/>
            <p:cNvSpPr/>
            <p:nvPr/>
          </p:nvSpPr>
          <p:spPr>
            <a:xfrm>
              <a:off x="3680173" y="3232386"/>
              <a:ext cx="468746" cy="451568"/>
            </a:xfrm>
            <a:custGeom>
              <a:rect b="b" l="l" r="r" t="t"/>
              <a:pathLst>
                <a:path extrusionOk="0" h="326" w="341">
                  <a:moveTo>
                    <a:pt x="337" y="79"/>
                  </a:moveTo>
                  <a:cubicBezTo>
                    <a:pt x="332" y="73"/>
                    <a:pt x="325" y="65"/>
                    <a:pt x="312" y="52"/>
                  </a:cubicBezTo>
                  <a:cubicBezTo>
                    <a:pt x="290" y="31"/>
                    <a:pt x="264" y="16"/>
                    <a:pt x="261" y="15"/>
                  </a:cubicBezTo>
                  <a:cubicBezTo>
                    <a:pt x="237" y="5"/>
                    <a:pt x="211" y="0"/>
                    <a:pt x="18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24" y="2"/>
                    <a:pt x="76" y="24"/>
                    <a:pt x="44" y="61"/>
                  </a:cubicBezTo>
                  <a:cubicBezTo>
                    <a:pt x="13" y="97"/>
                    <a:pt x="0" y="144"/>
                    <a:pt x="5" y="195"/>
                  </a:cubicBezTo>
                  <a:cubicBezTo>
                    <a:pt x="10" y="237"/>
                    <a:pt x="24" y="275"/>
                    <a:pt x="47" y="308"/>
                  </a:cubicBezTo>
                  <a:cubicBezTo>
                    <a:pt x="51" y="314"/>
                    <a:pt x="56" y="320"/>
                    <a:pt x="61" y="326"/>
                  </a:cubicBezTo>
                  <a:cubicBezTo>
                    <a:pt x="50" y="296"/>
                    <a:pt x="39" y="251"/>
                    <a:pt x="47" y="200"/>
                  </a:cubicBezTo>
                  <a:cubicBezTo>
                    <a:pt x="62" y="106"/>
                    <a:pt x="151" y="88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9" y="85"/>
                    <a:pt x="176" y="84"/>
                    <a:pt x="183" y="83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210" y="83"/>
                    <a:pt x="234" y="91"/>
                    <a:pt x="257" y="107"/>
                  </a:cubicBezTo>
                  <a:cubicBezTo>
                    <a:pt x="259" y="109"/>
                    <a:pt x="261" y="109"/>
                    <a:pt x="262" y="109"/>
                  </a:cubicBezTo>
                  <a:cubicBezTo>
                    <a:pt x="264" y="109"/>
                    <a:pt x="266" y="108"/>
                    <a:pt x="269" y="107"/>
                  </a:cubicBezTo>
                  <a:cubicBezTo>
                    <a:pt x="295" y="91"/>
                    <a:pt x="318" y="84"/>
                    <a:pt x="341" y="83"/>
                  </a:cubicBezTo>
                  <a:cubicBezTo>
                    <a:pt x="339" y="82"/>
                    <a:pt x="338" y="80"/>
                    <a:pt x="337" y="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5" name="Google Shape;1245;p49"/>
            <p:cNvSpPr/>
            <p:nvPr/>
          </p:nvSpPr>
          <p:spPr>
            <a:xfrm>
              <a:off x="3743529" y="3408162"/>
              <a:ext cx="548171" cy="449028"/>
            </a:xfrm>
            <a:custGeom>
              <a:rect b="b" l="l" r="r" t="t"/>
              <a:pathLst>
                <a:path extrusionOk="0" h="324" w="399">
                  <a:moveTo>
                    <a:pt x="399" y="221"/>
                  </a:moveTo>
                  <a:cubicBezTo>
                    <a:pt x="381" y="231"/>
                    <a:pt x="357" y="241"/>
                    <a:pt x="329" y="246"/>
                  </a:cubicBezTo>
                  <a:cubicBezTo>
                    <a:pt x="315" y="249"/>
                    <a:pt x="299" y="250"/>
                    <a:pt x="284" y="250"/>
                  </a:cubicBezTo>
                  <a:cubicBezTo>
                    <a:pt x="244" y="250"/>
                    <a:pt x="214" y="241"/>
                    <a:pt x="209" y="239"/>
                  </a:cubicBezTo>
                  <a:cubicBezTo>
                    <a:pt x="208" y="239"/>
                    <a:pt x="206" y="239"/>
                    <a:pt x="204" y="238"/>
                  </a:cubicBezTo>
                  <a:cubicBezTo>
                    <a:pt x="143" y="209"/>
                    <a:pt x="100" y="176"/>
                    <a:pt x="70" y="133"/>
                  </a:cubicBezTo>
                  <a:cubicBezTo>
                    <a:pt x="55" y="111"/>
                    <a:pt x="46" y="86"/>
                    <a:pt x="43" y="59"/>
                  </a:cubicBezTo>
                  <a:cubicBezTo>
                    <a:pt x="40" y="36"/>
                    <a:pt x="44" y="16"/>
                    <a:pt x="53" y="0"/>
                  </a:cubicBezTo>
                  <a:cubicBezTo>
                    <a:pt x="35" y="16"/>
                    <a:pt x="18" y="39"/>
                    <a:pt x="12" y="75"/>
                  </a:cubicBezTo>
                  <a:cubicBezTo>
                    <a:pt x="0" y="154"/>
                    <a:pt x="37" y="221"/>
                    <a:pt x="41" y="228"/>
                  </a:cubicBezTo>
                  <a:cubicBezTo>
                    <a:pt x="74" y="261"/>
                    <a:pt x="116" y="289"/>
                    <a:pt x="169" y="314"/>
                  </a:cubicBezTo>
                  <a:cubicBezTo>
                    <a:pt x="183" y="320"/>
                    <a:pt x="199" y="324"/>
                    <a:pt x="215" y="324"/>
                  </a:cubicBezTo>
                  <a:cubicBezTo>
                    <a:pt x="233" y="324"/>
                    <a:pt x="252" y="319"/>
                    <a:pt x="268" y="312"/>
                  </a:cubicBezTo>
                  <a:cubicBezTo>
                    <a:pt x="312" y="291"/>
                    <a:pt x="350" y="266"/>
                    <a:pt x="383" y="236"/>
                  </a:cubicBezTo>
                  <a:cubicBezTo>
                    <a:pt x="389" y="231"/>
                    <a:pt x="394" y="226"/>
                    <a:pt x="399" y="2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6" name="Google Shape;1246;p49"/>
            <p:cNvSpPr/>
            <p:nvPr/>
          </p:nvSpPr>
          <p:spPr>
            <a:xfrm>
              <a:off x="4061000" y="3231000"/>
              <a:ext cx="339279" cy="508390"/>
            </a:xfrm>
            <a:custGeom>
              <a:rect b="b" l="l" r="r" t="t"/>
              <a:pathLst>
                <a:path extrusionOk="0" h="367" w="247">
                  <a:moveTo>
                    <a:pt x="53" y="367"/>
                  </a:moveTo>
                  <a:cubicBezTo>
                    <a:pt x="68" y="367"/>
                    <a:pt x="82" y="365"/>
                    <a:pt x="96" y="363"/>
                  </a:cubicBezTo>
                  <a:cubicBezTo>
                    <a:pt x="150" y="353"/>
                    <a:pt x="191" y="320"/>
                    <a:pt x="195" y="316"/>
                  </a:cubicBezTo>
                  <a:cubicBezTo>
                    <a:pt x="221" y="279"/>
                    <a:pt x="237" y="239"/>
                    <a:pt x="242" y="195"/>
                  </a:cubicBezTo>
                  <a:cubicBezTo>
                    <a:pt x="247" y="155"/>
                    <a:pt x="239" y="116"/>
                    <a:pt x="221" y="85"/>
                  </a:cubicBezTo>
                  <a:cubicBezTo>
                    <a:pt x="201" y="51"/>
                    <a:pt x="170" y="26"/>
                    <a:pt x="130" y="12"/>
                  </a:cubicBezTo>
                  <a:cubicBezTo>
                    <a:pt x="110" y="4"/>
                    <a:pt x="88" y="0"/>
                    <a:pt x="66" y="0"/>
                  </a:cubicBezTo>
                  <a:cubicBezTo>
                    <a:pt x="44" y="0"/>
                    <a:pt x="22" y="4"/>
                    <a:pt x="0" y="11"/>
                  </a:cubicBezTo>
                  <a:cubicBezTo>
                    <a:pt x="11" y="18"/>
                    <a:pt x="28" y="30"/>
                    <a:pt x="43" y="44"/>
                  </a:cubicBezTo>
                  <a:cubicBezTo>
                    <a:pt x="57" y="58"/>
                    <a:pt x="64" y="66"/>
                    <a:pt x="69" y="72"/>
                  </a:cubicBezTo>
                  <a:cubicBezTo>
                    <a:pt x="71" y="74"/>
                    <a:pt x="72" y="76"/>
                    <a:pt x="74" y="78"/>
                  </a:cubicBezTo>
                  <a:cubicBezTo>
                    <a:pt x="80" y="85"/>
                    <a:pt x="89" y="87"/>
                    <a:pt x="89" y="87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43" y="106"/>
                    <a:pt x="164" y="140"/>
                    <a:pt x="159" y="185"/>
                  </a:cubicBezTo>
                  <a:cubicBezTo>
                    <a:pt x="154" y="230"/>
                    <a:pt x="133" y="268"/>
                    <a:pt x="96" y="302"/>
                  </a:cubicBezTo>
                  <a:cubicBezTo>
                    <a:pt x="70" y="326"/>
                    <a:pt x="40" y="345"/>
                    <a:pt x="5" y="362"/>
                  </a:cubicBezTo>
                  <a:cubicBezTo>
                    <a:pt x="18" y="365"/>
                    <a:pt x="34" y="367"/>
                    <a:pt x="53" y="367"/>
                  </a:cubicBezTo>
                  <a:cubicBezTo>
                    <a:pt x="53" y="367"/>
                    <a:pt x="53" y="367"/>
                    <a:pt x="53" y="36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47" name="Google Shape;1247;p49"/>
          <p:cNvGrpSpPr/>
          <p:nvPr/>
        </p:nvGrpSpPr>
        <p:grpSpPr>
          <a:xfrm>
            <a:off x="6524582" y="2257496"/>
            <a:ext cx="443283" cy="445620"/>
            <a:chOff x="6931035" y="3184144"/>
            <a:chExt cx="716128" cy="719903"/>
          </a:xfrm>
        </p:grpSpPr>
        <p:sp>
          <p:nvSpPr>
            <p:cNvPr id="1248" name="Google Shape;1248;p49"/>
            <p:cNvSpPr/>
            <p:nvPr/>
          </p:nvSpPr>
          <p:spPr>
            <a:xfrm>
              <a:off x="7304099" y="3430106"/>
              <a:ext cx="343064" cy="228463"/>
            </a:xfrm>
            <a:custGeom>
              <a:rect b="b" l="l" r="r" t="t"/>
              <a:pathLst>
                <a:path extrusionOk="0" h="391" w="590">
                  <a:moveTo>
                    <a:pt x="507" y="0"/>
                  </a:moveTo>
                  <a:cubicBezTo>
                    <a:pt x="196" y="0"/>
                    <a:pt x="196" y="0"/>
                    <a:pt x="196" y="0"/>
                  </a:cubicBezTo>
                  <a:cubicBezTo>
                    <a:pt x="194" y="0"/>
                    <a:pt x="192" y="0"/>
                    <a:pt x="191" y="2"/>
                  </a:cubicBezTo>
                  <a:cubicBezTo>
                    <a:pt x="2" y="190"/>
                    <a:pt x="2" y="190"/>
                    <a:pt x="2" y="190"/>
                  </a:cubicBezTo>
                  <a:cubicBezTo>
                    <a:pt x="0" y="193"/>
                    <a:pt x="0" y="197"/>
                    <a:pt x="2" y="200"/>
                  </a:cubicBezTo>
                  <a:cubicBezTo>
                    <a:pt x="191" y="389"/>
                    <a:pt x="191" y="389"/>
                    <a:pt x="191" y="389"/>
                  </a:cubicBezTo>
                  <a:cubicBezTo>
                    <a:pt x="192" y="390"/>
                    <a:pt x="194" y="391"/>
                    <a:pt x="196" y="391"/>
                  </a:cubicBezTo>
                  <a:cubicBezTo>
                    <a:pt x="507" y="391"/>
                    <a:pt x="507" y="391"/>
                    <a:pt x="507" y="391"/>
                  </a:cubicBezTo>
                  <a:cubicBezTo>
                    <a:pt x="553" y="391"/>
                    <a:pt x="590" y="353"/>
                    <a:pt x="590" y="307"/>
                  </a:cubicBezTo>
                  <a:cubicBezTo>
                    <a:pt x="590" y="83"/>
                    <a:pt x="590" y="83"/>
                    <a:pt x="590" y="83"/>
                  </a:cubicBezTo>
                  <a:cubicBezTo>
                    <a:pt x="590" y="37"/>
                    <a:pt x="553" y="0"/>
                    <a:pt x="50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9" name="Google Shape;1249;p49"/>
            <p:cNvSpPr/>
            <p:nvPr/>
          </p:nvSpPr>
          <p:spPr>
            <a:xfrm>
              <a:off x="6931035" y="3430106"/>
              <a:ext cx="343548" cy="228463"/>
            </a:xfrm>
            <a:custGeom>
              <a:rect b="b" l="l" r="r" t="t"/>
              <a:pathLst>
                <a:path extrusionOk="0" h="391" w="591">
                  <a:moveTo>
                    <a:pt x="84" y="0"/>
                  </a:moveTo>
                  <a:cubicBezTo>
                    <a:pt x="38" y="0"/>
                    <a:pt x="0" y="37"/>
                    <a:pt x="0" y="8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53"/>
                    <a:pt x="38" y="391"/>
                    <a:pt x="84" y="391"/>
                  </a:cubicBezTo>
                  <a:cubicBezTo>
                    <a:pt x="395" y="391"/>
                    <a:pt x="395" y="391"/>
                    <a:pt x="395" y="391"/>
                  </a:cubicBezTo>
                  <a:cubicBezTo>
                    <a:pt x="396" y="391"/>
                    <a:pt x="398" y="390"/>
                    <a:pt x="399" y="389"/>
                  </a:cubicBezTo>
                  <a:cubicBezTo>
                    <a:pt x="588" y="200"/>
                    <a:pt x="588" y="200"/>
                    <a:pt x="588" y="200"/>
                  </a:cubicBezTo>
                  <a:cubicBezTo>
                    <a:pt x="591" y="197"/>
                    <a:pt x="591" y="193"/>
                    <a:pt x="588" y="190"/>
                  </a:cubicBezTo>
                  <a:cubicBezTo>
                    <a:pt x="399" y="2"/>
                    <a:pt x="399" y="2"/>
                    <a:pt x="399" y="2"/>
                  </a:cubicBezTo>
                  <a:cubicBezTo>
                    <a:pt x="398" y="0"/>
                    <a:pt x="396" y="0"/>
                    <a:pt x="395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0" name="Google Shape;1250;p49"/>
            <p:cNvSpPr/>
            <p:nvPr/>
          </p:nvSpPr>
          <p:spPr>
            <a:xfrm>
              <a:off x="7175631" y="3184144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30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37" y="0"/>
                    <a:pt x="0" y="38"/>
                    <a:pt x="0" y="84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0" y="396"/>
                    <a:pt x="1" y="398"/>
                    <a:pt x="2" y="399"/>
                  </a:cubicBezTo>
                  <a:cubicBezTo>
                    <a:pt x="191" y="588"/>
                    <a:pt x="191" y="588"/>
                    <a:pt x="191" y="588"/>
                  </a:cubicBezTo>
                  <a:cubicBezTo>
                    <a:pt x="193" y="591"/>
                    <a:pt x="198" y="591"/>
                    <a:pt x="200" y="588"/>
                  </a:cubicBezTo>
                  <a:cubicBezTo>
                    <a:pt x="389" y="399"/>
                    <a:pt x="389" y="399"/>
                    <a:pt x="389" y="399"/>
                  </a:cubicBezTo>
                  <a:cubicBezTo>
                    <a:pt x="390" y="398"/>
                    <a:pt x="391" y="396"/>
                    <a:pt x="391" y="395"/>
                  </a:cubicBezTo>
                  <a:cubicBezTo>
                    <a:pt x="391" y="84"/>
                    <a:pt x="391" y="84"/>
                    <a:pt x="391" y="84"/>
                  </a:cubicBezTo>
                  <a:cubicBezTo>
                    <a:pt x="391" y="38"/>
                    <a:pt x="354" y="0"/>
                    <a:pt x="3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1" name="Google Shape;1251;p49"/>
            <p:cNvSpPr/>
            <p:nvPr/>
          </p:nvSpPr>
          <p:spPr>
            <a:xfrm>
              <a:off x="7175631" y="3558678"/>
              <a:ext cx="227419" cy="345369"/>
            </a:xfrm>
            <a:custGeom>
              <a:rect b="b" l="l" r="r" t="t"/>
              <a:pathLst>
                <a:path extrusionOk="0" h="591" w="391">
                  <a:moveTo>
                    <a:pt x="84" y="591"/>
                  </a:moveTo>
                  <a:cubicBezTo>
                    <a:pt x="307" y="591"/>
                    <a:pt x="307" y="591"/>
                    <a:pt x="307" y="591"/>
                  </a:cubicBezTo>
                  <a:cubicBezTo>
                    <a:pt x="354" y="591"/>
                    <a:pt x="391" y="553"/>
                    <a:pt x="391" y="507"/>
                  </a:cubicBezTo>
                  <a:cubicBezTo>
                    <a:pt x="391" y="197"/>
                    <a:pt x="391" y="197"/>
                    <a:pt x="391" y="197"/>
                  </a:cubicBezTo>
                  <a:cubicBezTo>
                    <a:pt x="391" y="195"/>
                    <a:pt x="390" y="193"/>
                    <a:pt x="389" y="192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8" y="0"/>
                    <a:pt x="193" y="0"/>
                    <a:pt x="191" y="3"/>
                  </a:cubicBezTo>
                  <a:cubicBezTo>
                    <a:pt x="2" y="192"/>
                    <a:pt x="2" y="192"/>
                    <a:pt x="2" y="192"/>
                  </a:cubicBezTo>
                  <a:cubicBezTo>
                    <a:pt x="1" y="193"/>
                    <a:pt x="0" y="195"/>
                    <a:pt x="0" y="197"/>
                  </a:cubicBezTo>
                  <a:cubicBezTo>
                    <a:pt x="0" y="507"/>
                    <a:pt x="0" y="507"/>
                    <a:pt x="0" y="507"/>
                  </a:cubicBezTo>
                  <a:cubicBezTo>
                    <a:pt x="0" y="553"/>
                    <a:pt x="37" y="591"/>
                    <a:pt x="84" y="59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2" name="Google Shape;1252;p49"/>
          <p:cNvGrpSpPr/>
          <p:nvPr/>
        </p:nvGrpSpPr>
        <p:grpSpPr>
          <a:xfrm>
            <a:off x="5833276" y="2257448"/>
            <a:ext cx="445727" cy="445714"/>
            <a:chOff x="5846429" y="3184067"/>
            <a:chExt cx="720076" cy="720055"/>
          </a:xfrm>
        </p:grpSpPr>
        <p:sp>
          <p:nvSpPr>
            <p:cNvPr id="1253" name="Google Shape;1253;p49"/>
            <p:cNvSpPr/>
            <p:nvPr/>
          </p:nvSpPr>
          <p:spPr>
            <a:xfrm>
              <a:off x="6207893" y="3184067"/>
              <a:ext cx="355998" cy="422879"/>
            </a:xfrm>
            <a:custGeom>
              <a:rect b="b" l="l" r="r" t="t"/>
              <a:pathLst>
                <a:path extrusionOk="0" h="642" w="540">
                  <a:moveTo>
                    <a:pt x="473" y="593"/>
                  </a:moveTo>
                  <a:cubicBezTo>
                    <a:pt x="536" y="545"/>
                    <a:pt x="540" y="487"/>
                    <a:pt x="540" y="480"/>
                  </a:cubicBezTo>
                  <a:cubicBezTo>
                    <a:pt x="507" y="208"/>
                    <a:pt x="276" y="2"/>
                    <a:pt x="0" y="0"/>
                  </a:cubicBezTo>
                  <a:cubicBezTo>
                    <a:pt x="24" y="14"/>
                    <a:pt x="46" y="33"/>
                    <a:pt x="64" y="57"/>
                  </a:cubicBezTo>
                  <a:cubicBezTo>
                    <a:pt x="117" y="125"/>
                    <a:pt x="119" y="216"/>
                    <a:pt x="119" y="220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337" y="425"/>
                    <a:pt x="337" y="425"/>
                    <a:pt x="337" y="425"/>
                  </a:cubicBezTo>
                  <a:cubicBezTo>
                    <a:pt x="337" y="642"/>
                    <a:pt x="337" y="642"/>
                    <a:pt x="337" y="642"/>
                  </a:cubicBezTo>
                  <a:cubicBezTo>
                    <a:pt x="365" y="640"/>
                    <a:pt x="425" y="630"/>
                    <a:pt x="473" y="59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4" name="Google Shape;1254;p49"/>
            <p:cNvSpPr/>
            <p:nvPr/>
          </p:nvSpPr>
          <p:spPr>
            <a:xfrm>
              <a:off x="5846429" y="3186676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80" y="0"/>
                  </a:moveTo>
                  <a:cubicBezTo>
                    <a:pt x="207" y="33"/>
                    <a:pt x="1" y="265"/>
                    <a:pt x="0" y="540"/>
                  </a:cubicBezTo>
                  <a:cubicBezTo>
                    <a:pt x="13" y="516"/>
                    <a:pt x="32" y="495"/>
                    <a:pt x="56" y="476"/>
                  </a:cubicBezTo>
                  <a:cubicBezTo>
                    <a:pt x="125" y="423"/>
                    <a:pt x="215" y="421"/>
                    <a:pt x="219" y="421"/>
                  </a:cubicBezTo>
                  <a:cubicBezTo>
                    <a:pt x="425" y="421"/>
                    <a:pt x="425" y="421"/>
                    <a:pt x="425" y="421"/>
                  </a:cubicBezTo>
                  <a:cubicBezTo>
                    <a:pt x="425" y="203"/>
                    <a:pt x="425" y="203"/>
                    <a:pt x="425" y="203"/>
                  </a:cubicBezTo>
                  <a:cubicBezTo>
                    <a:pt x="642" y="203"/>
                    <a:pt x="642" y="203"/>
                    <a:pt x="642" y="203"/>
                  </a:cubicBezTo>
                  <a:cubicBezTo>
                    <a:pt x="639" y="176"/>
                    <a:pt x="629" y="115"/>
                    <a:pt x="593" y="68"/>
                  </a:cubicBezTo>
                  <a:cubicBezTo>
                    <a:pt x="544" y="4"/>
                    <a:pt x="486" y="1"/>
                    <a:pt x="4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5" name="Google Shape;1255;p49"/>
            <p:cNvSpPr/>
            <p:nvPr/>
          </p:nvSpPr>
          <p:spPr>
            <a:xfrm>
              <a:off x="5849043" y="3481007"/>
              <a:ext cx="355998" cy="423115"/>
            </a:xfrm>
            <a:custGeom>
              <a:rect b="b" l="l" r="r" t="t"/>
              <a:pathLst>
                <a:path extrusionOk="0" h="642" w="540">
                  <a:moveTo>
                    <a:pt x="476" y="586"/>
                  </a:moveTo>
                  <a:cubicBezTo>
                    <a:pt x="423" y="517"/>
                    <a:pt x="421" y="426"/>
                    <a:pt x="421" y="423"/>
                  </a:cubicBezTo>
                  <a:cubicBezTo>
                    <a:pt x="421" y="217"/>
                    <a:pt x="421" y="217"/>
                    <a:pt x="421" y="217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75" y="2"/>
                    <a:pt x="114" y="12"/>
                    <a:pt x="67" y="49"/>
                  </a:cubicBezTo>
                  <a:cubicBezTo>
                    <a:pt x="4" y="97"/>
                    <a:pt x="0" y="155"/>
                    <a:pt x="0" y="162"/>
                  </a:cubicBezTo>
                  <a:cubicBezTo>
                    <a:pt x="32" y="434"/>
                    <a:pt x="264" y="641"/>
                    <a:pt x="540" y="642"/>
                  </a:cubicBezTo>
                  <a:cubicBezTo>
                    <a:pt x="516" y="628"/>
                    <a:pt x="494" y="610"/>
                    <a:pt x="476" y="5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6" name="Google Shape;1256;p49"/>
            <p:cNvSpPr/>
            <p:nvPr/>
          </p:nvSpPr>
          <p:spPr>
            <a:xfrm>
              <a:off x="6143252" y="3545755"/>
              <a:ext cx="423253" cy="355759"/>
            </a:xfrm>
            <a:custGeom>
              <a:rect b="b" l="l" r="r" t="t"/>
              <a:pathLst>
                <a:path extrusionOk="0" h="540" w="642">
                  <a:moveTo>
                    <a:pt x="423" y="119"/>
                  </a:moveTo>
                  <a:cubicBezTo>
                    <a:pt x="217" y="119"/>
                    <a:pt x="217" y="119"/>
                    <a:pt x="217" y="119"/>
                  </a:cubicBezTo>
                  <a:cubicBezTo>
                    <a:pt x="217" y="337"/>
                    <a:pt x="217" y="337"/>
                    <a:pt x="217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3" y="365"/>
                    <a:pt x="12" y="425"/>
                    <a:pt x="49" y="473"/>
                  </a:cubicBezTo>
                  <a:cubicBezTo>
                    <a:pt x="98" y="536"/>
                    <a:pt x="156" y="540"/>
                    <a:pt x="162" y="540"/>
                  </a:cubicBezTo>
                  <a:cubicBezTo>
                    <a:pt x="435" y="507"/>
                    <a:pt x="641" y="275"/>
                    <a:pt x="642" y="0"/>
                  </a:cubicBezTo>
                  <a:cubicBezTo>
                    <a:pt x="629" y="24"/>
                    <a:pt x="610" y="45"/>
                    <a:pt x="586" y="64"/>
                  </a:cubicBezTo>
                  <a:cubicBezTo>
                    <a:pt x="517" y="117"/>
                    <a:pt x="427" y="119"/>
                    <a:pt x="423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57" name="Google Shape;1257;p49"/>
          <p:cNvGrpSpPr/>
          <p:nvPr/>
        </p:nvGrpSpPr>
        <p:grpSpPr>
          <a:xfrm>
            <a:off x="2520481" y="2257393"/>
            <a:ext cx="303698" cy="445825"/>
            <a:chOff x="655600" y="3183978"/>
            <a:chExt cx="490627" cy="720234"/>
          </a:xfrm>
        </p:grpSpPr>
        <p:sp>
          <p:nvSpPr>
            <p:cNvPr id="1258" name="Google Shape;1258;p49"/>
            <p:cNvSpPr/>
            <p:nvPr/>
          </p:nvSpPr>
          <p:spPr>
            <a:xfrm>
              <a:off x="781315" y="3461564"/>
              <a:ext cx="274086" cy="162243"/>
            </a:xfrm>
            <a:custGeom>
              <a:rect b="b" l="l" r="r" t="t"/>
              <a:pathLst>
                <a:path extrusionOk="0" h="302" w="513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9" name="Google Shape;1259;p49"/>
            <p:cNvSpPr/>
            <p:nvPr/>
          </p:nvSpPr>
          <p:spPr>
            <a:xfrm>
              <a:off x="850087" y="3183978"/>
              <a:ext cx="259850" cy="244775"/>
            </a:xfrm>
            <a:custGeom>
              <a:rect b="b" l="l" r="r" t="t"/>
              <a:pathLst>
                <a:path extrusionOk="0" h="456" w="486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0" name="Google Shape;1260;p49"/>
            <p:cNvSpPr/>
            <p:nvPr/>
          </p:nvSpPr>
          <p:spPr>
            <a:xfrm>
              <a:off x="655600" y="3264496"/>
              <a:ext cx="213333" cy="294294"/>
            </a:xfrm>
            <a:custGeom>
              <a:rect b="b" l="l" r="r" t="t"/>
              <a:pathLst>
                <a:path extrusionOk="0" h="548" w="399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1" name="Google Shape;1261;p49"/>
            <p:cNvSpPr/>
            <p:nvPr/>
          </p:nvSpPr>
          <p:spPr>
            <a:xfrm>
              <a:off x="673846" y="3654405"/>
              <a:ext cx="303960" cy="249807"/>
            </a:xfrm>
            <a:custGeom>
              <a:rect b="b" l="l" r="r" t="t"/>
              <a:pathLst>
                <a:path extrusionOk="0" h="465" w="569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2" name="Google Shape;1262;p49"/>
            <p:cNvSpPr/>
            <p:nvPr/>
          </p:nvSpPr>
          <p:spPr>
            <a:xfrm>
              <a:off x="959159" y="3535238"/>
              <a:ext cx="187068" cy="287248"/>
            </a:xfrm>
            <a:custGeom>
              <a:rect b="b" l="l" r="r" t="t"/>
              <a:pathLst>
                <a:path extrusionOk="0" h="535" w="35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3" name="Google Shape;1263;p49"/>
          <p:cNvGrpSpPr/>
          <p:nvPr/>
        </p:nvGrpSpPr>
        <p:grpSpPr>
          <a:xfrm>
            <a:off x="7213443" y="2257509"/>
            <a:ext cx="189785" cy="445592"/>
            <a:chOff x="8011692" y="3184166"/>
            <a:chExt cx="306600" cy="719859"/>
          </a:xfrm>
        </p:grpSpPr>
        <p:sp>
          <p:nvSpPr>
            <p:cNvPr id="1264" name="Google Shape;1264;p49"/>
            <p:cNvSpPr/>
            <p:nvPr/>
          </p:nvSpPr>
          <p:spPr>
            <a:xfrm>
              <a:off x="8011692" y="3885096"/>
              <a:ext cx="306496" cy="18928"/>
            </a:xfrm>
            <a:custGeom>
              <a:rect b="b" l="l" r="r" t="t"/>
              <a:pathLst>
                <a:path extrusionOk="0" h="35" w="569">
                  <a:moveTo>
                    <a:pt x="569" y="13"/>
                  </a:moveTo>
                  <a:cubicBezTo>
                    <a:pt x="569" y="19"/>
                    <a:pt x="562" y="23"/>
                    <a:pt x="554" y="24"/>
                  </a:cubicBezTo>
                  <a:cubicBezTo>
                    <a:pt x="520" y="28"/>
                    <a:pt x="430" y="35"/>
                    <a:pt x="284" y="35"/>
                  </a:cubicBezTo>
                  <a:cubicBezTo>
                    <a:pt x="134" y="35"/>
                    <a:pt x="47" y="28"/>
                    <a:pt x="14" y="24"/>
                  </a:cubicBezTo>
                  <a:cubicBezTo>
                    <a:pt x="6" y="23"/>
                    <a:pt x="0" y="19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9" y="0"/>
                    <a:pt x="569" y="0"/>
                    <a:pt x="569" y="0"/>
                  </a:cubicBezTo>
                  <a:lnTo>
                    <a:pt x="569" y="1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5" name="Google Shape;1265;p49"/>
            <p:cNvSpPr/>
            <p:nvPr/>
          </p:nvSpPr>
          <p:spPr>
            <a:xfrm>
              <a:off x="8011692" y="3184166"/>
              <a:ext cx="306496" cy="40025"/>
            </a:xfrm>
            <a:custGeom>
              <a:rect b="b" l="l" r="r" t="t"/>
              <a:pathLst>
                <a:path extrusionOk="0" h="74" w="569">
                  <a:moveTo>
                    <a:pt x="372" y="32"/>
                  </a:moveTo>
                  <a:cubicBezTo>
                    <a:pt x="372" y="24"/>
                    <a:pt x="372" y="24"/>
                    <a:pt x="372" y="24"/>
                  </a:cubicBezTo>
                  <a:cubicBezTo>
                    <a:pt x="372" y="14"/>
                    <a:pt x="360" y="6"/>
                    <a:pt x="345" y="4"/>
                  </a:cubicBezTo>
                  <a:cubicBezTo>
                    <a:pt x="325" y="2"/>
                    <a:pt x="316" y="0"/>
                    <a:pt x="287" y="0"/>
                  </a:cubicBezTo>
                  <a:cubicBezTo>
                    <a:pt x="255" y="0"/>
                    <a:pt x="247" y="2"/>
                    <a:pt x="228" y="4"/>
                  </a:cubicBezTo>
                  <a:cubicBezTo>
                    <a:pt x="212" y="5"/>
                    <a:pt x="201" y="14"/>
                    <a:pt x="201" y="24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1" y="36"/>
                    <a:pt x="195" y="40"/>
                    <a:pt x="188" y="41"/>
                  </a:cubicBezTo>
                  <a:cubicBezTo>
                    <a:pt x="108" y="43"/>
                    <a:pt x="36" y="48"/>
                    <a:pt x="13" y="50"/>
                  </a:cubicBezTo>
                  <a:cubicBezTo>
                    <a:pt x="6" y="51"/>
                    <a:pt x="0" y="55"/>
                    <a:pt x="0" y="6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569" y="74"/>
                    <a:pt x="569" y="74"/>
                    <a:pt x="569" y="74"/>
                  </a:cubicBezTo>
                  <a:cubicBezTo>
                    <a:pt x="569" y="60"/>
                    <a:pt x="569" y="60"/>
                    <a:pt x="569" y="60"/>
                  </a:cubicBezTo>
                  <a:cubicBezTo>
                    <a:pt x="569" y="55"/>
                    <a:pt x="563" y="51"/>
                    <a:pt x="555" y="50"/>
                  </a:cubicBezTo>
                  <a:cubicBezTo>
                    <a:pt x="533" y="47"/>
                    <a:pt x="464" y="43"/>
                    <a:pt x="385" y="41"/>
                  </a:cubicBezTo>
                  <a:cubicBezTo>
                    <a:pt x="378" y="40"/>
                    <a:pt x="372" y="36"/>
                    <a:pt x="372" y="3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6" name="Google Shape;1266;p49"/>
            <p:cNvSpPr txBox="1"/>
            <p:nvPr/>
          </p:nvSpPr>
          <p:spPr>
            <a:xfrm>
              <a:off x="8011692" y="3395332"/>
              <a:ext cx="306600" cy="1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7" name="Google Shape;1267;p49"/>
            <p:cNvSpPr txBox="1"/>
            <p:nvPr/>
          </p:nvSpPr>
          <p:spPr>
            <a:xfrm>
              <a:off x="8011692" y="3231683"/>
              <a:ext cx="306600" cy="159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8" name="Google Shape;1268;p49"/>
            <p:cNvSpPr txBox="1"/>
            <p:nvPr/>
          </p:nvSpPr>
          <p:spPr>
            <a:xfrm>
              <a:off x="8011692" y="3718293"/>
              <a:ext cx="306600" cy="1593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9" name="Google Shape;1269;p49"/>
            <p:cNvSpPr txBox="1"/>
            <p:nvPr/>
          </p:nvSpPr>
          <p:spPr>
            <a:xfrm>
              <a:off x="8011692" y="3556812"/>
              <a:ext cx="306600" cy="1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0" name="Google Shape;1270;p49"/>
          <p:cNvGrpSpPr/>
          <p:nvPr/>
        </p:nvGrpSpPr>
        <p:grpSpPr>
          <a:xfrm>
            <a:off x="7648230" y="2257259"/>
            <a:ext cx="246199" cy="445516"/>
            <a:chOff x="4556125" y="630237"/>
            <a:chExt cx="3081338" cy="5568950"/>
          </a:xfrm>
        </p:grpSpPr>
        <p:sp>
          <p:nvSpPr>
            <p:cNvPr id="1271" name="Google Shape;1271;p49"/>
            <p:cNvSpPr/>
            <p:nvPr/>
          </p:nvSpPr>
          <p:spPr>
            <a:xfrm>
              <a:off x="4756150" y="630237"/>
              <a:ext cx="2397126" cy="1016000"/>
            </a:xfrm>
            <a:custGeom>
              <a:rect b="b" l="l" r="r" t="t"/>
              <a:pathLst>
                <a:path extrusionOk="0" h="233" w="550">
                  <a:moveTo>
                    <a:pt x="88" y="233"/>
                  </a:moveTo>
                  <a:cubicBezTo>
                    <a:pt x="49" y="233"/>
                    <a:pt x="14" y="205"/>
                    <a:pt x="7" y="165"/>
                  </a:cubicBezTo>
                  <a:cubicBezTo>
                    <a:pt x="0" y="120"/>
                    <a:pt x="30" y="78"/>
                    <a:pt x="74" y="71"/>
                  </a:cubicBezTo>
                  <a:cubicBezTo>
                    <a:pt x="448" y="8"/>
                    <a:pt x="448" y="8"/>
                    <a:pt x="448" y="8"/>
                  </a:cubicBezTo>
                  <a:cubicBezTo>
                    <a:pt x="492" y="0"/>
                    <a:pt x="535" y="30"/>
                    <a:pt x="542" y="75"/>
                  </a:cubicBezTo>
                  <a:cubicBezTo>
                    <a:pt x="550" y="120"/>
                    <a:pt x="520" y="162"/>
                    <a:pt x="475" y="169"/>
                  </a:cubicBezTo>
                  <a:cubicBezTo>
                    <a:pt x="102" y="232"/>
                    <a:pt x="102" y="232"/>
                    <a:pt x="102" y="232"/>
                  </a:cubicBezTo>
                  <a:cubicBezTo>
                    <a:pt x="97" y="233"/>
                    <a:pt x="92" y="233"/>
                    <a:pt x="88" y="2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2" name="Google Shape;1272;p49"/>
            <p:cNvSpPr/>
            <p:nvPr/>
          </p:nvSpPr>
          <p:spPr>
            <a:xfrm>
              <a:off x="4556125" y="1357312"/>
              <a:ext cx="3081338" cy="1135062"/>
            </a:xfrm>
            <a:custGeom>
              <a:rect b="b" l="l" r="r" t="t"/>
              <a:pathLst>
                <a:path extrusionOk="0" h="260" w="707">
                  <a:moveTo>
                    <a:pt x="88" y="260"/>
                  </a:moveTo>
                  <a:cubicBezTo>
                    <a:pt x="49" y="260"/>
                    <a:pt x="14" y="232"/>
                    <a:pt x="7" y="192"/>
                  </a:cubicBezTo>
                  <a:cubicBezTo>
                    <a:pt x="0" y="147"/>
                    <a:pt x="30" y="105"/>
                    <a:pt x="74" y="97"/>
                  </a:cubicBezTo>
                  <a:cubicBezTo>
                    <a:pt x="605" y="7"/>
                    <a:pt x="605" y="7"/>
                    <a:pt x="605" y="7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1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0"/>
                    <a:pt x="88" y="2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3" name="Google Shape;1273;p49"/>
            <p:cNvSpPr/>
            <p:nvPr/>
          </p:nvSpPr>
          <p:spPr>
            <a:xfrm>
              <a:off x="4556125" y="2168525"/>
              <a:ext cx="3081338" cy="1139825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2"/>
                    <a:pt x="7" y="192"/>
                  </a:cubicBezTo>
                  <a:cubicBezTo>
                    <a:pt x="0" y="148"/>
                    <a:pt x="30" y="105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0"/>
                    <a:pt x="699" y="75"/>
                  </a:cubicBezTo>
                  <a:cubicBezTo>
                    <a:pt x="707" y="119"/>
                    <a:pt x="677" y="162"/>
                    <a:pt x="632" y="169"/>
                  </a:cubicBezTo>
                  <a:cubicBezTo>
                    <a:pt x="102" y="259"/>
                    <a:pt x="102" y="259"/>
                    <a:pt x="102" y="259"/>
                  </a:cubicBezTo>
                  <a:cubicBezTo>
                    <a:pt x="97" y="260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4" name="Google Shape;1274;p49"/>
            <p:cNvSpPr/>
            <p:nvPr/>
          </p:nvSpPr>
          <p:spPr>
            <a:xfrm>
              <a:off x="4556125" y="2981325"/>
              <a:ext cx="3081338" cy="1138237"/>
            </a:xfrm>
            <a:custGeom>
              <a:rect b="b" l="l" r="r" t="t"/>
              <a:pathLst>
                <a:path extrusionOk="0" h="261" w="707">
                  <a:moveTo>
                    <a:pt x="88" y="261"/>
                  </a:moveTo>
                  <a:cubicBezTo>
                    <a:pt x="49" y="261"/>
                    <a:pt x="14" y="233"/>
                    <a:pt x="7" y="193"/>
                  </a:cubicBezTo>
                  <a:cubicBezTo>
                    <a:pt x="0" y="148"/>
                    <a:pt x="30" y="106"/>
                    <a:pt x="74" y="98"/>
                  </a:cubicBezTo>
                  <a:cubicBezTo>
                    <a:pt x="605" y="8"/>
                    <a:pt x="605" y="8"/>
                    <a:pt x="605" y="8"/>
                  </a:cubicBezTo>
                  <a:cubicBezTo>
                    <a:pt x="649" y="0"/>
                    <a:pt x="692" y="31"/>
                    <a:pt x="699" y="75"/>
                  </a:cubicBezTo>
                  <a:cubicBezTo>
                    <a:pt x="707" y="120"/>
                    <a:pt x="677" y="162"/>
                    <a:pt x="632" y="170"/>
                  </a:cubicBezTo>
                  <a:cubicBezTo>
                    <a:pt x="102" y="260"/>
                    <a:pt x="102" y="260"/>
                    <a:pt x="102" y="260"/>
                  </a:cubicBezTo>
                  <a:cubicBezTo>
                    <a:pt x="97" y="261"/>
                    <a:pt x="93" y="261"/>
                    <a:pt x="88" y="26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5" name="Google Shape;1275;p49"/>
            <p:cNvSpPr/>
            <p:nvPr/>
          </p:nvSpPr>
          <p:spPr>
            <a:xfrm>
              <a:off x="4830762" y="4476750"/>
              <a:ext cx="2535237" cy="1722437"/>
            </a:xfrm>
            <a:custGeom>
              <a:rect b="b" l="l" r="r" t="t"/>
              <a:pathLst>
                <a:path extrusionOk="0" h="395" w="582">
                  <a:moveTo>
                    <a:pt x="55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52"/>
                    <a:pt x="72" y="234"/>
                    <a:pt x="166" y="250"/>
                  </a:cubicBezTo>
                  <a:cubicBezTo>
                    <a:pt x="164" y="253"/>
                    <a:pt x="164" y="256"/>
                    <a:pt x="164" y="259"/>
                  </a:cubicBezTo>
                  <a:cubicBezTo>
                    <a:pt x="164" y="273"/>
                    <a:pt x="175" y="284"/>
                    <a:pt x="188" y="284"/>
                  </a:cubicBezTo>
                  <a:cubicBezTo>
                    <a:pt x="190" y="284"/>
                    <a:pt x="190" y="284"/>
                    <a:pt x="190" y="284"/>
                  </a:cubicBezTo>
                  <a:cubicBezTo>
                    <a:pt x="180" y="287"/>
                    <a:pt x="173" y="296"/>
                    <a:pt x="173" y="308"/>
                  </a:cubicBezTo>
                  <a:cubicBezTo>
                    <a:pt x="173" y="321"/>
                    <a:pt x="184" y="332"/>
                    <a:pt x="197" y="332"/>
                  </a:cubicBezTo>
                  <a:cubicBezTo>
                    <a:pt x="186" y="334"/>
                    <a:pt x="177" y="344"/>
                    <a:pt x="177" y="356"/>
                  </a:cubicBezTo>
                  <a:cubicBezTo>
                    <a:pt x="177" y="370"/>
                    <a:pt x="188" y="381"/>
                    <a:pt x="202" y="381"/>
                  </a:cubicBezTo>
                  <a:cubicBezTo>
                    <a:pt x="218" y="381"/>
                    <a:pt x="218" y="381"/>
                    <a:pt x="218" y="381"/>
                  </a:cubicBezTo>
                  <a:cubicBezTo>
                    <a:pt x="232" y="390"/>
                    <a:pt x="259" y="395"/>
                    <a:pt x="289" y="395"/>
                  </a:cubicBezTo>
                  <a:cubicBezTo>
                    <a:pt x="319" y="395"/>
                    <a:pt x="346" y="390"/>
                    <a:pt x="360" y="381"/>
                  </a:cubicBezTo>
                  <a:cubicBezTo>
                    <a:pt x="379" y="381"/>
                    <a:pt x="379" y="381"/>
                    <a:pt x="379" y="381"/>
                  </a:cubicBezTo>
                  <a:cubicBezTo>
                    <a:pt x="393" y="381"/>
                    <a:pt x="404" y="370"/>
                    <a:pt x="404" y="356"/>
                  </a:cubicBezTo>
                  <a:cubicBezTo>
                    <a:pt x="404" y="344"/>
                    <a:pt x="395" y="335"/>
                    <a:pt x="384" y="332"/>
                  </a:cubicBezTo>
                  <a:cubicBezTo>
                    <a:pt x="398" y="332"/>
                    <a:pt x="409" y="321"/>
                    <a:pt x="409" y="308"/>
                  </a:cubicBezTo>
                  <a:cubicBezTo>
                    <a:pt x="409" y="296"/>
                    <a:pt x="401" y="287"/>
                    <a:pt x="391" y="284"/>
                  </a:cubicBezTo>
                  <a:cubicBezTo>
                    <a:pt x="392" y="284"/>
                    <a:pt x="392" y="284"/>
                    <a:pt x="392" y="284"/>
                  </a:cubicBezTo>
                  <a:cubicBezTo>
                    <a:pt x="406" y="284"/>
                    <a:pt x="417" y="273"/>
                    <a:pt x="417" y="259"/>
                  </a:cubicBezTo>
                  <a:cubicBezTo>
                    <a:pt x="417" y="256"/>
                    <a:pt x="416" y="253"/>
                    <a:pt x="415" y="250"/>
                  </a:cubicBezTo>
                  <a:cubicBezTo>
                    <a:pt x="510" y="234"/>
                    <a:pt x="582" y="153"/>
                    <a:pt x="582" y="54"/>
                  </a:cubicBezTo>
                  <a:cubicBezTo>
                    <a:pt x="582" y="31"/>
                    <a:pt x="582" y="31"/>
                    <a:pt x="582" y="31"/>
                  </a:cubicBezTo>
                  <a:cubicBezTo>
                    <a:pt x="582" y="14"/>
                    <a:pt x="567" y="0"/>
                    <a:pt x="55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6" name="Google Shape;1276;p49"/>
            <p:cNvSpPr/>
            <p:nvPr/>
          </p:nvSpPr>
          <p:spPr>
            <a:xfrm>
              <a:off x="5078412" y="4067175"/>
              <a:ext cx="714375" cy="322262"/>
            </a:xfrm>
            <a:custGeom>
              <a:rect b="b" l="l" r="r" t="t"/>
              <a:pathLst>
                <a:path extrusionOk="0" h="74" w="164">
                  <a:moveTo>
                    <a:pt x="164" y="67"/>
                  </a:moveTo>
                  <a:cubicBezTo>
                    <a:pt x="164" y="12"/>
                    <a:pt x="164" y="12"/>
                    <a:pt x="164" y="12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7"/>
                    <a:pt x="0" y="31"/>
                    <a:pt x="0" y="3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1"/>
                    <a:pt x="3" y="74"/>
                    <a:pt x="8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60" y="74"/>
                    <a:pt x="164" y="71"/>
                    <a:pt x="164" y="6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7" name="Google Shape;1277;p49"/>
            <p:cNvSpPr/>
            <p:nvPr/>
          </p:nvSpPr>
          <p:spPr>
            <a:xfrm>
              <a:off x="6389687" y="3844925"/>
              <a:ext cx="715962" cy="544512"/>
            </a:xfrm>
            <a:custGeom>
              <a:rect b="b" l="l" r="r" t="t"/>
              <a:pathLst>
                <a:path extrusionOk="0" h="125" w="164">
                  <a:moveTo>
                    <a:pt x="164" y="118"/>
                  </a:moveTo>
                  <a:cubicBezTo>
                    <a:pt x="164" y="11"/>
                    <a:pt x="164" y="11"/>
                    <a:pt x="164" y="11"/>
                  </a:cubicBezTo>
                  <a:cubicBezTo>
                    <a:pt x="164" y="5"/>
                    <a:pt x="158" y="0"/>
                    <a:pt x="152" y="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0" y="31"/>
                    <a:pt x="0" y="3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2"/>
                    <a:pt x="3" y="125"/>
                    <a:pt x="8" y="125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60" y="125"/>
                    <a:pt x="164" y="122"/>
                    <a:pt x="164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78" name="Google Shape;1278;p49"/>
          <p:cNvGrpSpPr/>
          <p:nvPr/>
        </p:nvGrpSpPr>
        <p:grpSpPr>
          <a:xfrm>
            <a:off x="1829253" y="2257459"/>
            <a:ext cx="445768" cy="445697"/>
            <a:chOff x="1674084" y="3214987"/>
            <a:chExt cx="720142" cy="720027"/>
          </a:xfrm>
        </p:grpSpPr>
        <p:sp>
          <p:nvSpPr>
            <p:cNvPr id="1279" name="Google Shape;1279;p49"/>
            <p:cNvSpPr/>
            <p:nvPr/>
          </p:nvSpPr>
          <p:spPr>
            <a:xfrm>
              <a:off x="1674084" y="3354958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5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2"/>
                    <a:pt x="19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8" y="51"/>
                    <a:pt x="115" y="50"/>
                    <a:pt x="115" y="47"/>
                  </a:cubicBezTo>
                  <a:cubicBezTo>
                    <a:pt x="115" y="42"/>
                    <a:pt x="115" y="37"/>
                    <a:pt x="120" y="34"/>
                  </a:cubicBezTo>
                  <a:cubicBezTo>
                    <a:pt x="122" y="32"/>
                    <a:pt x="125" y="31"/>
                    <a:pt x="128" y="30"/>
                  </a:cubicBezTo>
                  <a:cubicBezTo>
                    <a:pt x="136" y="25"/>
                    <a:pt x="137" y="14"/>
                    <a:pt x="129" y="8"/>
                  </a:cubicBezTo>
                  <a:cubicBezTo>
                    <a:pt x="122" y="2"/>
                    <a:pt x="112" y="0"/>
                    <a:pt x="102" y="0"/>
                  </a:cubicBezTo>
                  <a:cubicBezTo>
                    <a:pt x="93" y="0"/>
                    <a:pt x="82" y="2"/>
                    <a:pt x="75" y="8"/>
                  </a:cubicBezTo>
                  <a:cubicBezTo>
                    <a:pt x="68" y="14"/>
                    <a:pt x="69" y="25"/>
                    <a:pt x="77" y="30"/>
                  </a:cubicBezTo>
                  <a:cubicBezTo>
                    <a:pt x="80" y="31"/>
                    <a:pt x="82" y="32"/>
                    <a:pt x="85" y="34"/>
                  </a:cubicBezTo>
                  <a:cubicBezTo>
                    <a:pt x="89" y="37"/>
                    <a:pt x="90" y="42"/>
                    <a:pt x="89" y="47"/>
                  </a:cubicBezTo>
                  <a:cubicBezTo>
                    <a:pt x="89" y="50"/>
                    <a:pt x="87" y="51"/>
                    <a:pt x="8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7" y="52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5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0" name="Google Shape;1280;p49"/>
            <p:cNvSpPr/>
            <p:nvPr/>
          </p:nvSpPr>
          <p:spPr>
            <a:xfrm>
              <a:off x="1674084" y="3534654"/>
              <a:ext cx="179880" cy="213525"/>
            </a:xfrm>
            <a:custGeom>
              <a:rect b="b" l="l" r="r" t="t"/>
              <a:pathLst>
                <a:path extrusionOk="0" h="242" w="204">
                  <a:moveTo>
                    <a:pt x="57" y="222"/>
                  </a:moveTo>
                  <a:cubicBezTo>
                    <a:pt x="57" y="214"/>
                    <a:pt x="61" y="207"/>
                    <a:pt x="67" y="202"/>
                  </a:cubicBezTo>
                  <a:cubicBezTo>
                    <a:pt x="76" y="195"/>
                    <a:pt x="88" y="191"/>
                    <a:pt x="102" y="191"/>
                  </a:cubicBezTo>
                  <a:cubicBezTo>
                    <a:pt x="116" y="191"/>
                    <a:pt x="129" y="195"/>
                    <a:pt x="137" y="202"/>
                  </a:cubicBezTo>
                  <a:cubicBezTo>
                    <a:pt x="144" y="207"/>
                    <a:pt x="147" y="214"/>
                    <a:pt x="147" y="222"/>
                  </a:cubicBezTo>
                  <a:cubicBezTo>
                    <a:pt x="147" y="230"/>
                    <a:pt x="143" y="237"/>
                    <a:pt x="137" y="242"/>
                  </a:cubicBezTo>
                  <a:cubicBezTo>
                    <a:pt x="190" y="242"/>
                    <a:pt x="190" y="242"/>
                    <a:pt x="190" y="242"/>
                  </a:cubicBezTo>
                  <a:cubicBezTo>
                    <a:pt x="198" y="242"/>
                    <a:pt x="204" y="236"/>
                    <a:pt x="204" y="22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4" y="59"/>
                    <a:pt x="198" y="53"/>
                    <a:pt x="190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4"/>
                  </a:cubicBezTo>
                  <a:cubicBezTo>
                    <a:pt x="122" y="33"/>
                    <a:pt x="125" y="31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1"/>
                    <a:pt x="82" y="33"/>
                    <a:pt x="85" y="34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36"/>
                    <a:pt x="7" y="242"/>
                    <a:pt x="15" y="242"/>
                  </a:cubicBezTo>
                  <a:cubicBezTo>
                    <a:pt x="68" y="242"/>
                    <a:pt x="68" y="242"/>
                    <a:pt x="68" y="242"/>
                  </a:cubicBezTo>
                  <a:cubicBezTo>
                    <a:pt x="61" y="237"/>
                    <a:pt x="57" y="230"/>
                    <a:pt x="57" y="222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1" name="Google Shape;1281;p49"/>
            <p:cNvSpPr/>
            <p:nvPr/>
          </p:nvSpPr>
          <p:spPr>
            <a:xfrm>
              <a:off x="1861110" y="3214987"/>
              <a:ext cx="212190" cy="179696"/>
            </a:xfrm>
            <a:custGeom>
              <a:rect b="b" l="l" r="r" t="t"/>
              <a:pathLst>
                <a:path extrusionOk="0" h="204" w="241">
                  <a:moveTo>
                    <a:pt x="20" y="57"/>
                  </a:moveTo>
                  <a:cubicBezTo>
                    <a:pt x="27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7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7" y="119"/>
                  </a:cubicBezTo>
                  <a:cubicBezTo>
                    <a:pt x="209" y="122"/>
                    <a:pt x="210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1" y="112"/>
                    <a:pt x="241" y="102"/>
                  </a:cubicBezTo>
                  <a:cubicBezTo>
                    <a:pt x="241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0" y="79"/>
                    <a:pt x="209" y="82"/>
                    <a:pt x="207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2" name="Google Shape;1282;p49"/>
            <p:cNvSpPr/>
            <p:nvPr/>
          </p:nvSpPr>
          <p:spPr>
            <a:xfrm>
              <a:off x="2040679" y="3214987"/>
              <a:ext cx="213433" cy="179696"/>
            </a:xfrm>
            <a:custGeom>
              <a:rect b="b" l="l" r="r" t="t"/>
              <a:pathLst>
                <a:path extrusionOk="0" h="204" w="242">
                  <a:moveTo>
                    <a:pt x="20" y="57"/>
                  </a:move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7"/>
                    <a:pt x="6" y="204"/>
                    <a:pt x="14" y="204"/>
                  </a:cubicBezTo>
                  <a:cubicBezTo>
                    <a:pt x="175" y="204"/>
                    <a:pt x="175" y="204"/>
                    <a:pt x="175" y="204"/>
                  </a:cubicBezTo>
                  <a:cubicBezTo>
                    <a:pt x="183" y="204"/>
                    <a:pt x="189" y="197"/>
                    <a:pt x="189" y="189"/>
                  </a:cubicBezTo>
                  <a:cubicBezTo>
                    <a:pt x="189" y="119"/>
                    <a:pt x="189" y="119"/>
                    <a:pt x="189" y="119"/>
                  </a:cubicBezTo>
                  <a:cubicBezTo>
                    <a:pt x="190" y="117"/>
                    <a:pt x="192" y="115"/>
                    <a:pt x="195" y="115"/>
                  </a:cubicBezTo>
                  <a:cubicBezTo>
                    <a:pt x="200" y="115"/>
                    <a:pt x="204" y="115"/>
                    <a:pt x="208" y="119"/>
                  </a:cubicBezTo>
                  <a:cubicBezTo>
                    <a:pt x="209" y="122"/>
                    <a:pt x="211" y="125"/>
                    <a:pt x="212" y="127"/>
                  </a:cubicBezTo>
                  <a:cubicBezTo>
                    <a:pt x="217" y="135"/>
                    <a:pt x="227" y="136"/>
                    <a:pt x="233" y="129"/>
                  </a:cubicBezTo>
                  <a:cubicBezTo>
                    <a:pt x="239" y="122"/>
                    <a:pt x="242" y="112"/>
                    <a:pt x="241" y="102"/>
                  </a:cubicBezTo>
                  <a:cubicBezTo>
                    <a:pt x="242" y="92"/>
                    <a:pt x="239" y="82"/>
                    <a:pt x="233" y="75"/>
                  </a:cubicBezTo>
                  <a:cubicBezTo>
                    <a:pt x="227" y="68"/>
                    <a:pt x="217" y="69"/>
                    <a:pt x="212" y="77"/>
                  </a:cubicBezTo>
                  <a:cubicBezTo>
                    <a:pt x="211" y="79"/>
                    <a:pt x="209" y="82"/>
                    <a:pt x="208" y="85"/>
                  </a:cubicBezTo>
                  <a:cubicBezTo>
                    <a:pt x="204" y="89"/>
                    <a:pt x="200" y="89"/>
                    <a:pt x="195" y="89"/>
                  </a:cubicBezTo>
                  <a:cubicBezTo>
                    <a:pt x="192" y="89"/>
                    <a:pt x="190" y="87"/>
                    <a:pt x="189" y="85"/>
                  </a:cubicBezTo>
                  <a:cubicBezTo>
                    <a:pt x="189" y="15"/>
                    <a:pt x="189" y="15"/>
                    <a:pt x="189" y="15"/>
                  </a:cubicBezTo>
                  <a:cubicBezTo>
                    <a:pt x="189" y="6"/>
                    <a:pt x="183" y="0"/>
                    <a:pt x="17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3" name="Google Shape;1283;p49"/>
            <p:cNvSpPr/>
            <p:nvPr/>
          </p:nvSpPr>
          <p:spPr>
            <a:xfrm>
              <a:off x="1674084" y="3714660"/>
              <a:ext cx="173666" cy="220353"/>
            </a:xfrm>
            <a:custGeom>
              <a:rect b="b" l="l" r="r" t="t"/>
              <a:pathLst>
                <a:path extrusionOk="0" h="250" w="197">
                  <a:moveTo>
                    <a:pt x="177" y="192"/>
                  </a:moveTo>
                  <a:cubicBezTo>
                    <a:pt x="169" y="192"/>
                    <a:pt x="162" y="189"/>
                    <a:pt x="157" y="183"/>
                  </a:cubicBezTo>
                  <a:cubicBezTo>
                    <a:pt x="150" y="174"/>
                    <a:pt x="146" y="161"/>
                    <a:pt x="146" y="147"/>
                  </a:cubicBezTo>
                  <a:cubicBezTo>
                    <a:pt x="146" y="134"/>
                    <a:pt x="150" y="121"/>
                    <a:pt x="157" y="112"/>
                  </a:cubicBezTo>
                  <a:cubicBezTo>
                    <a:pt x="162" y="106"/>
                    <a:pt x="169" y="103"/>
                    <a:pt x="177" y="103"/>
                  </a:cubicBezTo>
                  <a:cubicBezTo>
                    <a:pt x="185" y="103"/>
                    <a:pt x="192" y="106"/>
                    <a:pt x="197" y="113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59"/>
                    <a:pt x="191" y="53"/>
                    <a:pt x="182" y="53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18" y="52"/>
                    <a:pt x="115" y="50"/>
                    <a:pt x="115" y="47"/>
                  </a:cubicBezTo>
                  <a:cubicBezTo>
                    <a:pt x="115" y="42"/>
                    <a:pt x="115" y="38"/>
                    <a:pt x="120" y="35"/>
                  </a:cubicBezTo>
                  <a:cubicBezTo>
                    <a:pt x="122" y="33"/>
                    <a:pt x="125" y="32"/>
                    <a:pt x="128" y="30"/>
                  </a:cubicBezTo>
                  <a:cubicBezTo>
                    <a:pt x="136" y="25"/>
                    <a:pt x="137" y="15"/>
                    <a:pt x="129" y="9"/>
                  </a:cubicBezTo>
                  <a:cubicBezTo>
                    <a:pt x="122" y="3"/>
                    <a:pt x="112" y="0"/>
                    <a:pt x="102" y="1"/>
                  </a:cubicBezTo>
                  <a:cubicBezTo>
                    <a:pt x="93" y="0"/>
                    <a:pt x="82" y="3"/>
                    <a:pt x="75" y="9"/>
                  </a:cubicBezTo>
                  <a:cubicBezTo>
                    <a:pt x="68" y="15"/>
                    <a:pt x="69" y="25"/>
                    <a:pt x="77" y="30"/>
                  </a:cubicBezTo>
                  <a:cubicBezTo>
                    <a:pt x="80" y="32"/>
                    <a:pt x="82" y="33"/>
                    <a:pt x="85" y="35"/>
                  </a:cubicBezTo>
                  <a:cubicBezTo>
                    <a:pt x="89" y="38"/>
                    <a:pt x="90" y="42"/>
                    <a:pt x="89" y="47"/>
                  </a:cubicBezTo>
                  <a:cubicBezTo>
                    <a:pt x="89" y="50"/>
                    <a:pt x="87" y="52"/>
                    <a:pt x="85" y="53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7" y="53"/>
                    <a:pt x="0" y="59"/>
                    <a:pt x="0" y="67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3"/>
                    <a:pt x="7" y="250"/>
                    <a:pt x="15" y="250"/>
                  </a:cubicBezTo>
                  <a:cubicBezTo>
                    <a:pt x="182" y="250"/>
                    <a:pt x="182" y="250"/>
                    <a:pt x="182" y="250"/>
                  </a:cubicBezTo>
                  <a:cubicBezTo>
                    <a:pt x="191" y="250"/>
                    <a:pt x="197" y="243"/>
                    <a:pt x="197" y="235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2" y="189"/>
                    <a:pt x="185" y="192"/>
                    <a:pt x="177" y="192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4" name="Google Shape;1284;p49"/>
            <p:cNvSpPr/>
            <p:nvPr/>
          </p:nvSpPr>
          <p:spPr>
            <a:xfrm>
              <a:off x="1674084" y="3214987"/>
              <a:ext cx="219646" cy="173489"/>
            </a:xfrm>
            <a:custGeom>
              <a:rect b="b" l="l" r="r" t="t"/>
              <a:pathLst>
                <a:path extrusionOk="0" h="197" w="249">
                  <a:moveTo>
                    <a:pt x="57" y="177"/>
                  </a:moveTo>
                  <a:cubicBezTo>
                    <a:pt x="57" y="169"/>
                    <a:pt x="61" y="162"/>
                    <a:pt x="67" y="157"/>
                  </a:cubicBezTo>
                  <a:cubicBezTo>
                    <a:pt x="76" y="149"/>
                    <a:pt x="88" y="146"/>
                    <a:pt x="102" y="146"/>
                  </a:cubicBezTo>
                  <a:cubicBezTo>
                    <a:pt x="116" y="146"/>
                    <a:pt x="129" y="149"/>
                    <a:pt x="137" y="157"/>
                  </a:cubicBezTo>
                  <a:cubicBezTo>
                    <a:pt x="144" y="162"/>
                    <a:pt x="147" y="169"/>
                    <a:pt x="147" y="177"/>
                  </a:cubicBezTo>
                  <a:cubicBezTo>
                    <a:pt x="147" y="185"/>
                    <a:pt x="143" y="192"/>
                    <a:pt x="137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1" y="197"/>
                    <a:pt x="197" y="190"/>
                    <a:pt x="197" y="182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8" y="117"/>
                    <a:pt x="200" y="115"/>
                    <a:pt x="202" y="115"/>
                  </a:cubicBezTo>
                  <a:cubicBezTo>
                    <a:pt x="207" y="115"/>
                    <a:pt x="212" y="115"/>
                    <a:pt x="215" y="119"/>
                  </a:cubicBezTo>
                  <a:cubicBezTo>
                    <a:pt x="217" y="122"/>
                    <a:pt x="218" y="125"/>
                    <a:pt x="220" y="127"/>
                  </a:cubicBezTo>
                  <a:cubicBezTo>
                    <a:pt x="225" y="135"/>
                    <a:pt x="235" y="136"/>
                    <a:pt x="241" y="129"/>
                  </a:cubicBezTo>
                  <a:cubicBezTo>
                    <a:pt x="247" y="122"/>
                    <a:pt x="249" y="112"/>
                    <a:pt x="249" y="102"/>
                  </a:cubicBezTo>
                  <a:cubicBezTo>
                    <a:pt x="249" y="92"/>
                    <a:pt x="247" y="82"/>
                    <a:pt x="241" y="75"/>
                  </a:cubicBezTo>
                  <a:cubicBezTo>
                    <a:pt x="235" y="68"/>
                    <a:pt x="225" y="69"/>
                    <a:pt x="220" y="77"/>
                  </a:cubicBezTo>
                  <a:cubicBezTo>
                    <a:pt x="218" y="79"/>
                    <a:pt x="217" y="82"/>
                    <a:pt x="215" y="85"/>
                  </a:cubicBezTo>
                  <a:cubicBezTo>
                    <a:pt x="212" y="89"/>
                    <a:pt x="207" y="89"/>
                    <a:pt x="202" y="89"/>
                  </a:cubicBezTo>
                  <a:cubicBezTo>
                    <a:pt x="200" y="89"/>
                    <a:pt x="198" y="87"/>
                    <a:pt x="197" y="85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1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7" y="197"/>
                    <a:pt x="15" y="197"/>
                  </a:cubicBezTo>
                  <a:cubicBezTo>
                    <a:pt x="68" y="197"/>
                    <a:pt x="68" y="197"/>
                    <a:pt x="68" y="197"/>
                  </a:cubicBezTo>
                  <a:cubicBezTo>
                    <a:pt x="61" y="192"/>
                    <a:pt x="57" y="185"/>
                    <a:pt x="57" y="177"/>
                  </a:cubicBezTo>
                  <a:close/>
                </a:path>
              </a:pathLst>
            </a:custGeom>
            <a:solidFill>
              <a:srgbClr val="A61C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5" name="Google Shape;1285;p49"/>
            <p:cNvSpPr/>
            <p:nvPr/>
          </p:nvSpPr>
          <p:spPr>
            <a:xfrm>
              <a:off x="1995010" y="3754076"/>
              <a:ext cx="212501" cy="180938"/>
            </a:xfrm>
            <a:custGeom>
              <a:rect b="b" l="l" r="r" t="t"/>
              <a:pathLst>
                <a:path extrusionOk="0" h="205" w="241">
                  <a:moveTo>
                    <a:pt x="221" y="147"/>
                  </a:moveTo>
                  <a:cubicBezTo>
                    <a:pt x="214" y="147"/>
                    <a:pt x="206" y="144"/>
                    <a:pt x="201" y="138"/>
                  </a:cubicBezTo>
                  <a:cubicBezTo>
                    <a:pt x="194" y="129"/>
                    <a:pt x="190" y="116"/>
                    <a:pt x="190" y="102"/>
                  </a:cubicBezTo>
                  <a:cubicBezTo>
                    <a:pt x="190" y="89"/>
                    <a:pt x="194" y="76"/>
                    <a:pt x="201" y="67"/>
                  </a:cubicBezTo>
                  <a:cubicBezTo>
                    <a:pt x="206" y="61"/>
                    <a:pt x="214" y="58"/>
                    <a:pt x="221" y="58"/>
                  </a:cubicBezTo>
                  <a:cubicBezTo>
                    <a:pt x="229" y="58"/>
                    <a:pt x="236" y="61"/>
                    <a:pt x="241" y="68"/>
                  </a:cubicBezTo>
                  <a:cubicBezTo>
                    <a:pt x="241" y="15"/>
                    <a:pt x="241" y="15"/>
                    <a:pt x="241" y="15"/>
                  </a:cubicBezTo>
                  <a:cubicBezTo>
                    <a:pt x="241" y="7"/>
                    <a:pt x="235" y="0"/>
                    <a:pt x="22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8" y="0"/>
                    <a:pt x="52" y="7"/>
                    <a:pt x="52" y="15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51" y="87"/>
                    <a:pt x="49" y="89"/>
                    <a:pt x="46" y="90"/>
                  </a:cubicBezTo>
                  <a:cubicBezTo>
                    <a:pt x="41" y="90"/>
                    <a:pt x="37" y="90"/>
                    <a:pt x="34" y="85"/>
                  </a:cubicBezTo>
                  <a:cubicBezTo>
                    <a:pt x="32" y="83"/>
                    <a:pt x="31" y="80"/>
                    <a:pt x="29" y="77"/>
                  </a:cubicBezTo>
                  <a:cubicBezTo>
                    <a:pt x="24" y="69"/>
                    <a:pt x="14" y="68"/>
                    <a:pt x="8" y="75"/>
                  </a:cubicBezTo>
                  <a:cubicBezTo>
                    <a:pt x="2" y="83"/>
                    <a:pt x="0" y="93"/>
                    <a:pt x="0" y="102"/>
                  </a:cubicBezTo>
                  <a:cubicBezTo>
                    <a:pt x="0" y="112"/>
                    <a:pt x="2" y="122"/>
                    <a:pt x="8" y="129"/>
                  </a:cubicBezTo>
                  <a:cubicBezTo>
                    <a:pt x="14" y="137"/>
                    <a:pt x="24" y="136"/>
                    <a:pt x="29" y="128"/>
                  </a:cubicBezTo>
                  <a:cubicBezTo>
                    <a:pt x="31" y="125"/>
                    <a:pt x="32" y="122"/>
                    <a:pt x="34" y="120"/>
                  </a:cubicBezTo>
                  <a:cubicBezTo>
                    <a:pt x="37" y="115"/>
                    <a:pt x="41" y="115"/>
                    <a:pt x="46" y="115"/>
                  </a:cubicBezTo>
                  <a:cubicBezTo>
                    <a:pt x="49" y="115"/>
                    <a:pt x="51" y="118"/>
                    <a:pt x="52" y="12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8"/>
                    <a:pt x="58" y="205"/>
                    <a:pt x="67" y="205"/>
                  </a:cubicBezTo>
                  <a:cubicBezTo>
                    <a:pt x="227" y="205"/>
                    <a:pt x="227" y="205"/>
                    <a:pt x="227" y="205"/>
                  </a:cubicBezTo>
                  <a:cubicBezTo>
                    <a:pt x="235" y="205"/>
                    <a:pt x="241" y="198"/>
                    <a:pt x="241" y="190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36" y="144"/>
                    <a:pt x="229" y="147"/>
                    <a:pt x="221" y="147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6" name="Google Shape;1286;p49"/>
            <p:cNvSpPr/>
            <p:nvPr/>
          </p:nvSpPr>
          <p:spPr>
            <a:xfrm>
              <a:off x="2220560" y="3214987"/>
              <a:ext cx="173666" cy="219422"/>
            </a:xfrm>
            <a:custGeom>
              <a:rect b="b" l="l" r="r" t="t"/>
              <a:pathLst>
                <a:path extrusionOk="0" h="249" w="197">
                  <a:moveTo>
                    <a:pt x="0" y="15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5" y="61"/>
                    <a:pt x="12" y="57"/>
                    <a:pt x="20" y="57"/>
                  </a:cubicBezTo>
                  <a:cubicBezTo>
                    <a:pt x="28" y="57"/>
                    <a:pt x="35" y="61"/>
                    <a:pt x="40" y="67"/>
                  </a:cubicBezTo>
                  <a:cubicBezTo>
                    <a:pt x="47" y="76"/>
                    <a:pt x="51" y="88"/>
                    <a:pt x="51" y="102"/>
                  </a:cubicBezTo>
                  <a:cubicBezTo>
                    <a:pt x="51" y="116"/>
                    <a:pt x="47" y="128"/>
                    <a:pt x="40" y="137"/>
                  </a:cubicBezTo>
                  <a:cubicBezTo>
                    <a:pt x="35" y="143"/>
                    <a:pt x="28" y="147"/>
                    <a:pt x="20" y="147"/>
                  </a:cubicBezTo>
                  <a:cubicBezTo>
                    <a:pt x="12" y="147"/>
                    <a:pt x="5" y="143"/>
                    <a:pt x="0" y="13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90"/>
                    <a:pt x="6" y="197"/>
                    <a:pt x="15" y="197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80" y="198"/>
                    <a:pt x="82" y="199"/>
                    <a:pt x="82" y="202"/>
                  </a:cubicBezTo>
                  <a:cubicBezTo>
                    <a:pt x="82" y="207"/>
                    <a:pt x="82" y="212"/>
                    <a:pt x="77" y="215"/>
                  </a:cubicBezTo>
                  <a:cubicBezTo>
                    <a:pt x="75" y="217"/>
                    <a:pt x="72" y="218"/>
                    <a:pt x="69" y="219"/>
                  </a:cubicBezTo>
                  <a:cubicBezTo>
                    <a:pt x="61" y="224"/>
                    <a:pt x="60" y="235"/>
                    <a:pt x="68" y="241"/>
                  </a:cubicBezTo>
                  <a:cubicBezTo>
                    <a:pt x="75" y="247"/>
                    <a:pt x="85" y="249"/>
                    <a:pt x="95" y="249"/>
                  </a:cubicBezTo>
                  <a:cubicBezTo>
                    <a:pt x="104" y="249"/>
                    <a:pt x="115" y="247"/>
                    <a:pt x="122" y="241"/>
                  </a:cubicBezTo>
                  <a:cubicBezTo>
                    <a:pt x="129" y="235"/>
                    <a:pt x="128" y="224"/>
                    <a:pt x="120" y="219"/>
                  </a:cubicBezTo>
                  <a:cubicBezTo>
                    <a:pt x="118" y="218"/>
                    <a:pt x="115" y="217"/>
                    <a:pt x="112" y="215"/>
                  </a:cubicBezTo>
                  <a:cubicBezTo>
                    <a:pt x="108" y="212"/>
                    <a:pt x="107" y="207"/>
                    <a:pt x="108" y="202"/>
                  </a:cubicBezTo>
                  <a:cubicBezTo>
                    <a:pt x="108" y="199"/>
                    <a:pt x="110" y="198"/>
                    <a:pt x="112" y="197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190" y="197"/>
                    <a:pt x="197" y="190"/>
                    <a:pt x="197" y="182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6"/>
                    <a:pt x="190" y="0"/>
                    <a:pt x="18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6"/>
                    <a:pt x="0" y="15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7" name="Google Shape;1287;p49"/>
            <p:cNvSpPr/>
            <p:nvPr/>
          </p:nvSpPr>
          <p:spPr>
            <a:xfrm>
              <a:off x="2214346" y="3400890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1"/>
                    <a:pt x="102" y="51"/>
                  </a:cubicBezTo>
                  <a:cubicBezTo>
                    <a:pt x="88" y="51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2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2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2"/>
                  </a:cubicBezTo>
                  <a:cubicBezTo>
                    <a:pt x="68" y="217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7"/>
                    <a:pt x="127" y="212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2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2"/>
                    <a:pt x="147" y="2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49"/>
            <p:cNvSpPr/>
            <p:nvPr/>
          </p:nvSpPr>
          <p:spPr>
            <a:xfrm>
              <a:off x="1814198" y="3754076"/>
              <a:ext cx="213433" cy="180938"/>
            </a:xfrm>
            <a:custGeom>
              <a:rect b="b" l="l" r="r" t="t"/>
              <a:pathLst>
                <a:path extrusionOk="0" h="205" w="242">
                  <a:moveTo>
                    <a:pt x="222" y="147"/>
                  </a:moveTo>
                  <a:cubicBezTo>
                    <a:pt x="214" y="147"/>
                    <a:pt x="207" y="144"/>
                    <a:pt x="202" y="138"/>
                  </a:cubicBezTo>
                  <a:cubicBezTo>
                    <a:pt x="195" y="129"/>
                    <a:pt x="191" y="116"/>
                    <a:pt x="191" y="102"/>
                  </a:cubicBezTo>
                  <a:cubicBezTo>
                    <a:pt x="191" y="89"/>
                    <a:pt x="195" y="76"/>
                    <a:pt x="202" y="67"/>
                  </a:cubicBezTo>
                  <a:cubicBezTo>
                    <a:pt x="207" y="61"/>
                    <a:pt x="214" y="58"/>
                    <a:pt x="222" y="58"/>
                  </a:cubicBezTo>
                  <a:cubicBezTo>
                    <a:pt x="230" y="58"/>
                    <a:pt x="237" y="61"/>
                    <a:pt x="242" y="68"/>
                  </a:cubicBezTo>
                  <a:cubicBezTo>
                    <a:pt x="242" y="15"/>
                    <a:pt x="242" y="15"/>
                    <a:pt x="242" y="15"/>
                  </a:cubicBezTo>
                  <a:cubicBezTo>
                    <a:pt x="242" y="7"/>
                    <a:pt x="236" y="0"/>
                    <a:pt x="22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3" y="7"/>
                    <a:pt x="53" y="1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2" y="87"/>
                    <a:pt x="50" y="89"/>
                    <a:pt x="47" y="90"/>
                  </a:cubicBezTo>
                  <a:cubicBezTo>
                    <a:pt x="42" y="90"/>
                    <a:pt x="38" y="90"/>
                    <a:pt x="34" y="85"/>
                  </a:cubicBezTo>
                  <a:cubicBezTo>
                    <a:pt x="33" y="83"/>
                    <a:pt x="32" y="80"/>
                    <a:pt x="30" y="77"/>
                  </a:cubicBezTo>
                  <a:cubicBezTo>
                    <a:pt x="25" y="69"/>
                    <a:pt x="15" y="68"/>
                    <a:pt x="9" y="75"/>
                  </a:cubicBezTo>
                  <a:cubicBezTo>
                    <a:pt x="3" y="83"/>
                    <a:pt x="0" y="93"/>
                    <a:pt x="1" y="102"/>
                  </a:cubicBezTo>
                  <a:cubicBezTo>
                    <a:pt x="0" y="112"/>
                    <a:pt x="3" y="122"/>
                    <a:pt x="9" y="129"/>
                  </a:cubicBezTo>
                  <a:cubicBezTo>
                    <a:pt x="15" y="137"/>
                    <a:pt x="25" y="136"/>
                    <a:pt x="30" y="128"/>
                  </a:cubicBezTo>
                  <a:cubicBezTo>
                    <a:pt x="32" y="125"/>
                    <a:pt x="33" y="122"/>
                    <a:pt x="34" y="120"/>
                  </a:cubicBezTo>
                  <a:cubicBezTo>
                    <a:pt x="38" y="115"/>
                    <a:pt x="42" y="115"/>
                    <a:pt x="47" y="115"/>
                  </a:cubicBezTo>
                  <a:cubicBezTo>
                    <a:pt x="50" y="115"/>
                    <a:pt x="52" y="118"/>
                    <a:pt x="53" y="12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53" y="198"/>
                    <a:pt x="59" y="205"/>
                    <a:pt x="67" y="205"/>
                  </a:cubicBezTo>
                  <a:cubicBezTo>
                    <a:pt x="228" y="205"/>
                    <a:pt x="228" y="205"/>
                    <a:pt x="228" y="205"/>
                  </a:cubicBezTo>
                  <a:cubicBezTo>
                    <a:pt x="236" y="205"/>
                    <a:pt x="242" y="198"/>
                    <a:pt x="242" y="190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37" y="144"/>
                    <a:pt x="230" y="147"/>
                    <a:pt x="222" y="147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49"/>
            <p:cNvSpPr/>
            <p:nvPr/>
          </p:nvSpPr>
          <p:spPr>
            <a:xfrm>
              <a:off x="2214346" y="3580587"/>
              <a:ext cx="179880" cy="213215"/>
            </a:xfrm>
            <a:custGeom>
              <a:rect b="b" l="l" r="r" t="t"/>
              <a:pathLst>
                <a:path extrusionOk="0" h="242" w="204">
                  <a:moveTo>
                    <a:pt x="147" y="20"/>
                  </a:moveTo>
                  <a:cubicBezTo>
                    <a:pt x="147" y="28"/>
                    <a:pt x="143" y="35"/>
                    <a:pt x="137" y="40"/>
                  </a:cubicBezTo>
                  <a:cubicBezTo>
                    <a:pt x="128" y="48"/>
                    <a:pt x="116" y="52"/>
                    <a:pt x="102" y="51"/>
                  </a:cubicBezTo>
                  <a:cubicBezTo>
                    <a:pt x="88" y="52"/>
                    <a:pt x="75" y="48"/>
                    <a:pt x="67" y="40"/>
                  </a:cubicBezTo>
                  <a:cubicBezTo>
                    <a:pt x="60" y="35"/>
                    <a:pt x="57" y="28"/>
                    <a:pt x="57" y="20"/>
                  </a:cubicBezTo>
                  <a:cubicBezTo>
                    <a:pt x="57" y="13"/>
                    <a:pt x="61" y="5"/>
                    <a:pt x="6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3"/>
                    <a:pt x="6" y="190"/>
                    <a:pt x="14" y="190"/>
                  </a:cubicBezTo>
                  <a:cubicBezTo>
                    <a:pt x="84" y="190"/>
                    <a:pt x="84" y="190"/>
                    <a:pt x="84" y="190"/>
                  </a:cubicBezTo>
                  <a:cubicBezTo>
                    <a:pt x="87" y="191"/>
                    <a:pt x="89" y="193"/>
                    <a:pt x="89" y="195"/>
                  </a:cubicBezTo>
                  <a:cubicBezTo>
                    <a:pt x="89" y="200"/>
                    <a:pt x="89" y="205"/>
                    <a:pt x="84" y="208"/>
                  </a:cubicBezTo>
                  <a:cubicBezTo>
                    <a:pt x="82" y="210"/>
                    <a:pt x="79" y="211"/>
                    <a:pt x="76" y="213"/>
                  </a:cubicBezTo>
                  <a:cubicBezTo>
                    <a:pt x="68" y="218"/>
                    <a:pt x="67" y="228"/>
                    <a:pt x="75" y="234"/>
                  </a:cubicBezTo>
                  <a:cubicBezTo>
                    <a:pt x="82" y="240"/>
                    <a:pt x="92" y="242"/>
                    <a:pt x="102" y="242"/>
                  </a:cubicBezTo>
                  <a:cubicBezTo>
                    <a:pt x="111" y="242"/>
                    <a:pt x="122" y="240"/>
                    <a:pt x="129" y="234"/>
                  </a:cubicBezTo>
                  <a:cubicBezTo>
                    <a:pt x="136" y="228"/>
                    <a:pt x="135" y="218"/>
                    <a:pt x="127" y="213"/>
                  </a:cubicBezTo>
                  <a:cubicBezTo>
                    <a:pt x="125" y="211"/>
                    <a:pt x="122" y="210"/>
                    <a:pt x="119" y="208"/>
                  </a:cubicBezTo>
                  <a:cubicBezTo>
                    <a:pt x="115" y="205"/>
                    <a:pt x="114" y="200"/>
                    <a:pt x="115" y="195"/>
                  </a:cubicBezTo>
                  <a:cubicBezTo>
                    <a:pt x="115" y="193"/>
                    <a:pt x="117" y="191"/>
                    <a:pt x="119" y="190"/>
                  </a:cubicBezTo>
                  <a:cubicBezTo>
                    <a:pt x="189" y="190"/>
                    <a:pt x="189" y="190"/>
                    <a:pt x="189" y="190"/>
                  </a:cubicBezTo>
                  <a:cubicBezTo>
                    <a:pt x="197" y="190"/>
                    <a:pt x="204" y="183"/>
                    <a:pt x="204" y="17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4" y="7"/>
                    <a:pt x="197" y="0"/>
                    <a:pt x="189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43" y="5"/>
                    <a:pt x="147" y="13"/>
                    <a:pt x="147" y="2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49"/>
            <p:cNvSpPr/>
            <p:nvPr/>
          </p:nvSpPr>
          <p:spPr>
            <a:xfrm>
              <a:off x="2174890" y="3760283"/>
              <a:ext cx="219335" cy="174731"/>
            </a:xfrm>
            <a:custGeom>
              <a:rect b="b" l="l" r="r" t="t"/>
              <a:pathLst>
                <a:path extrusionOk="0" h="198" w="249">
                  <a:moveTo>
                    <a:pt x="192" y="21"/>
                  </a:moveTo>
                  <a:cubicBezTo>
                    <a:pt x="192" y="28"/>
                    <a:pt x="188" y="35"/>
                    <a:pt x="182" y="41"/>
                  </a:cubicBezTo>
                  <a:cubicBezTo>
                    <a:pt x="173" y="48"/>
                    <a:pt x="161" y="52"/>
                    <a:pt x="147" y="52"/>
                  </a:cubicBezTo>
                  <a:cubicBezTo>
                    <a:pt x="133" y="52"/>
                    <a:pt x="120" y="48"/>
                    <a:pt x="112" y="41"/>
                  </a:cubicBezTo>
                  <a:cubicBezTo>
                    <a:pt x="105" y="35"/>
                    <a:pt x="102" y="28"/>
                    <a:pt x="102" y="21"/>
                  </a:cubicBezTo>
                  <a:cubicBezTo>
                    <a:pt x="102" y="13"/>
                    <a:pt x="106" y="5"/>
                    <a:pt x="112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59" y="0"/>
                    <a:pt x="52" y="7"/>
                    <a:pt x="52" y="1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1" y="80"/>
                    <a:pt x="49" y="82"/>
                    <a:pt x="47" y="83"/>
                  </a:cubicBezTo>
                  <a:cubicBezTo>
                    <a:pt x="42" y="83"/>
                    <a:pt x="37" y="83"/>
                    <a:pt x="34" y="78"/>
                  </a:cubicBezTo>
                  <a:cubicBezTo>
                    <a:pt x="32" y="76"/>
                    <a:pt x="31" y="73"/>
                    <a:pt x="29" y="70"/>
                  </a:cubicBezTo>
                  <a:cubicBezTo>
                    <a:pt x="24" y="62"/>
                    <a:pt x="14" y="61"/>
                    <a:pt x="8" y="68"/>
                  </a:cubicBezTo>
                  <a:cubicBezTo>
                    <a:pt x="2" y="76"/>
                    <a:pt x="0" y="86"/>
                    <a:pt x="0" y="95"/>
                  </a:cubicBezTo>
                  <a:cubicBezTo>
                    <a:pt x="0" y="105"/>
                    <a:pt x="2" y="115"/>
                    <a:pt x="8" y="122"/>
                  </a:cubicBezTo>
                  <a:cubicBezTo>
                    <a:pt x="14" y="130"/>
                    <a:pt x="24" y="129"/>
                    <a:pt x="29" y="121"/>
                  </a:cubicBezTo>
                  <a:cubicBezTo>
                    <a:pt x="31" y="118"/>
                    <a:pt x="32" y="115"/>
                    <a:pt x="34" y="113"/>
                  </a:cubicBezTo>
                  <a:cubicBezTo>
                    <a:pt x="37" y="108"/>
                    <a:pt x="42" y="108"/>
                    <a:pt x="47" y="108"/>
                  </a:cubicBezTo>
                  <a:cubicBezTo>
                    <a:pt x="49" y="108"/>
                    <a:pt x="51" y="111"/>
                    <a:pt x="52" y="11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2" y="191"/>
                    <a:pt x="59" y="198"/>
                    <a:pt x="67" y="198"/>
                  </a:cubicBezTo>
                  <a:cubicBezTo>
                    <a:pt x="234" y="198"/>
                    <a:pt x="234" y="198"/>
                    <a:pt x="234" y="198"/>
                  </a:cubicBezTo>
                  <a:cubicBezTo>
                    <a:pt x="242" y="198"/>
                    <a:pt x="249" y="191"/>
                    <a:pt x="249" y="183"/>
                  </a:cubicBezTo>
                  <a:cubicBezTo>
                    <a:pt x="249" y="15"/>
                    <a:pt x="249" y="15"/>
                    <a:pt x="249" y="15"/>
                  </a:cubicBezTo>
                  <a:cubicBezTo>
                    <a:pt x="249" y="7"/>
                    <a:pt x="242" y="0"/>
                    <a:pt x="23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8" y="5"/>
                    <a:pt x="192" y="13"/>
                    <a:pt x="192" y="21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1" name="Google Shape;1291;p49"/>
          <p:cNvGrpSpPr/>
          <p:nvPr/>
        </p:nvGrpSpPr>
        <p:grpSpPr>
          <a:xfrm>
            <a:off x="1138094" y="2257421"/>
            <a:ext cx="445578" cy="445773"/>
            <a:chOff x="557511" y="3214925"/>
            <a:chExt cx="719836" cy="720150"/>
          </a:xfrm>
        </p:grpSpPr>
        <p:sp>
          <p:nvSpPr>
            <p:cNvPr id="1292" name="Google Shape;1292;p49"/>
            <p:cNvSpPr/>
            <p:nvPr/>
          </p:nvSpPr>
          <p:spPr>
            <a:xfrm>
              <a:off x="557511" y="3214925"/>
              <a:ext cx="434543" cy="347863"/>
            </a:xfrm>
            <a:custGeom>
              <a:rect b="b" l="l" r="r" t="t"/>
              <a:pathLst>
                <a:path extrusionOk="0" h="412" w="515">
                  <a:moveTo>
                    <a:pt x="159" y="412"/>
                  </a:moveTo>
                  <a:cubicBezTo>
                    <a:pt x="147" y="402"/>
                    <a:pt x="139" y="388"/>
                    <a:pt x="139" y="373"/>
                  </a:cubicBezTo>
                  <a:cubicBezTo>
                    <a:pt x="139" y="358"/>
                    <a:pt x="146" y="344"/>
                    <a:pt x="158" y="334"/>
                  </a:cubicBezTo>
                  <a:cubicBezTo>
                    <a:pt x="175" y="319"/>
                    <a:pt x="200" y="312"/>
                    <a:pt x="227" y="312"/>
                  </a:cubicBezTo>
                  <a:cubicBezTo>
                    <a:pt x="254" y="312"/>
                    <a:pt x="278" y="319"/>
                    <a:pt x="296" y="334"/>
                  </a:cubicBezTo>
                  <a:cubicBezTo>
                    <a:pt x="307" y="344"/>
                    <a:pt x="314" y="358"/>
                    <a:pt x="314" y="373"/>
                  </a:cubicBezTo>
                  <a:cubicBezTo>
                    <a:pt x="314" y="388"/>
                    <a:pt x="307" y="402"/>
                    <a:pt x="295" y="412"/>
                  </a:cubicBezTo>
                  <a:cubicBezTo>
                    <a:pt x="402" y="412"/>
                    <a:pt x="402" y="412"/>
                    <a:pt x="402" y="412"/>
                  </a:cubicBezTo>
                  <a:cubicBezTo>
                    <a:pt x="408" y="412"/>
                    <a:pt x="413" y="407"/>
                    <a:pt x="413" y="401"/>
                  </a:cubicBezTo>
                  <a:cubicBezTo>
                    <a:pt x="413" y="262"/>
                    <a:pt x="413" y="262"/>
                    <a:pt x="413" y="262"/>
                  </a:cubicBezTo>
                  <a:cubicBezTo>
                    <a:pt x="414" y="258"/>
                    <a:pt x="418" y="253"/>
                    <a:pt x="423" y="253"/>
                  </a:cubicBezTo>
                  <a:cubicBezTo>
                    <a:pt x="433" y="253"/>
                    <a:pt x="442" y="253"/>
                    <a:pt x="448" y="262"/>
                  </a:cubicBezTo>
                  <a:cubicBezTo>
                    <a:pt x="452" y="267"/>
                    <a:pt x="454" y="272"/>
                    <a:pt x="457" y="277"/>
                  </a:cubicBezTo>
                  <a:cubicBezTo>
                    <a:pt x="467" y="293"/>
                    <a:pt x="487" y="294"/>
                    <a:pt x="499" y="280"/>
                  </a:cubicBezTo>
                  <a:cubicBezTo>
                    <a:pt x="510" y="266"/>
                    <a:pt x="515" y="246"/>
                    <a:pt x="514" y="228"/>
                  </a:cubicBezTo>
                  <a:cubicBezTo>
                    <a:pt x="515" y="210"/>
                    <a:pt x="510" y="190"/>
                    <a:pt x="499" y="176"/>
                  </a:cubicBezTo>
                  <a:cubicBezTo>
                    <a:pt x="487" y="161"/>
                    <a:pt x="467" y="162"/>
                    <a:pt x="457" y="178"/>
                  </a:cubicBezTo>
                  <a:cubicBezTo>
                    <a:pt x="454" y="183"/>
                    <a:pt x="452" y="189"/>
                    <a:pt x="448" y="194"/>
                  </a:cubicBezTo>
                  <a:cubicBezTo>
                    <a:pt x="442" y="203"/>
                    <a:pt x="433" y="203"/>
                    <a:pt x="423" y="203"/>
                  </a:cubicBezTo>
                  <a:cubicBezTo>
                    <a:pt x="418" y="202"/>
                    <a:pt x="414" y="198"/>
                    <a:pt x="413" y="194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5"/>
                    <a:pt x="408" y="0"/>
                    <a:pt x="40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01"/>
                    <a:pt x="0" y="401"/>
                    <a:pt x="0" y="401"/>
                  </a:cubicBezTo>
                  <a:cubicBezTo>
                    <a:pt x="0" y="407"/>
                    <a:pt x="5" y="412"/>
                    <a:pt x="11" y="412"/>
                  </a:cubicBezTo>
                  <a:lnTo>
                    <a:pt x="159" y="4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49"/>
            <p:cNvSpPr/>
            <p:nvPr/>
          </p:nvSpPr>
          <p:spPr>
            <a:xfrm>
              <a:off x="929646" y="3214925"/>
              <a:ext cx="347700" cy="434664"/>
            </a:xfrm>
            <a:custGeom>
              <a:rect b="b" l="l" r="r" t="t"/>
              <a:pathLst>
                <a:path extrusionOk="0" h="515" w="412">
                  <a:moveTo>
                    <a:pt x="0" y="160"/>
                  </a:moveTo>
                  <a:cubicBezTo>
                    <a:pt x="10" y="148"/>
                    <a:pt x="24" y="140"/>
                    <a:pt x="39" y="140"/>
                  </a:cubicBezTo>
                  <a:cubicBezTo>
                    <a:pt x="54" y="140"/>
                    <a:pt x="68" y="147"/>
                    <a:pt x="78" y="159"/>
                  </a:cubicBezTo>
                  <a:cubicBezTo>
                    <a:pt x="93" y="176"/>
                    <a:pt x="100" y="201"/>
                    <a:pt x="100" y="228"/>
                  </a:cubicBezTo>
                  <a:cubicBezTo>
                    <a:pt x="100" y="255"/>
                    <a:pt x="93" y="279"/>
                    <a:pt x="78" y="296"/>
                  </a:cubicBezTo>
                  <a:cubicBezTo>
                    <a:pt x="68" y="308"/>
                    <a:pt x="54" y="315"/>
                    <a:pt x="39" y="315"/>
                  </a:cubicBezTo>
                  <a:cubicBezTo>
                    <a:pt x="24" y="315"/>
                    <a:pt x="10" y="308"/>
                    <a:pt x="0" y="296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09"/>
                    <a:pt x="5" y="414"/>
                    <a:pt x="11" y="414"/>
                  </a:cubicBezTo>
                  <a:cubicBezTo>
                    <a:pt x="150" y="414"/>
                    <a:pt x="150" y="414"/>
                    <a:pt x="150" y="414"/>
                  </a:cubicBezTo>
                  <a:cubicBezTo>
                    <a:pt x="154" y="415"/>
                    <a:pt x="159" y="419"/>
                    <a:pt x="159" y="424"/>
                  </a:cubicBezTo>
                  <a:cubicBezTo>
                    <a:pt x="159" y="434"/>
                    <a:pt x="159" y="443"/>
                    <a:pt x="150" y="449"/>
                  </a:cubicBezTo>
                  <a:cubicBezTo>
                    <a:pt x="145" y="452"/>
                    <a:pt x="140" y="455"/>
                    <a:pt x="135" y="458"/>
                  </a:cubicBezTo>
                  <a:cubicBezTo>
                    <a:pt x="119" y="468"/>
                    <a:pt x="118" y="488"/>
                    <a:pt x="132" y="500"/>
                  </a:cubicBezTo>
                  <a:cubicBezTo>
                    <a:pt x="146" y="511"/>
                    <a:pt x="166" y="515"/>
                    <a:pt x="184" y="515"/>
                  </a:cubicBezTo>
                  <a:cubicBezTo>
                    <a:pt x="202" y="515"/>
                    <a:pt x="222" y="511"/>
                    <a:pt x="236" y="500"/>
                  </a:cubicBezTo>
                  <a:cubicBezTo>
                    <a:pt x="251" y="488"/>
                    <a:pt x="250" y="468"/>
                    <a:pt x="234" y="458"/>
                  </a:cubicBezTo>
                  <a:cubicBezTo>
                    <a:pt x="229" y="455"/>
                    <a:pt x="223" y="452"/>
                    <a:pt x="218" y="449"/>
                  </a:cubicBezTo>
                  <a:cubicBezTo>
                    <a:pt x="209" y="443"/>
                    <a:pt x="209" y="434"/>
                    <a:pt x="209" y="424"/>
                  </a:cubicBezTo>
                  <a:cubicBezTo>
                    <a:pt x="210" y="419"/>
                    <a:pt x="214" y="415"/>
                    <a:pt x="218" y="414"/>
                  </a:cubicBezTo>
                  <a:cubicBezTo>
                    <a:pt x="400" y="414"/>
                    <a:pt x="400" y="414"/>
                    <a:pt x="400" y="414"/>
                  </a:cubicBezTo>
                  <a:cubicBezTo>
                    <a:pt x="407" y="414"/>
                    <a:pt x="412" y="409"/>
                    <a:pt x="412" y="402"/>
                  </a:cubicBezTo>
                  <a:cubicBezTo>
                    <a:pt x="412" y="12"/>
                    <a:pt x="412" y="12"/>
                    <a:pt x="412" y="12"/>
                  </a:cubicBezTo>
                  <a:cubicBezTo>
                    <a:pt x="412" y="5"/>
                    <a:pt x="407" y="0"/>
                    <a:pt x="40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4" name="Google Shape;1294;p49"/>
            <p:cNvSpPr/>
            <p:nvPr/>
          </p:nvSpPr>
          <p:spPr>
            <a:xfrm>
              <a:off x="557511" y="3500411"/>
              <a:ext cx="347040" cy="434664"/>
            </a:xfrm>
            <a:custGeom>
              <a:rect b="b" l="l" r="r" t="t"/>
              <a:pathLst>
                <a:path extrusionOk="0" h="515" w="411">
                  <a:moveTo>
                    <a:pt x="411" y="356"/>
                  </a:moveTo>
                  <a:cubicBezTo>
                    <a:pt x="401" y="368"/>
                    <a:pt x="387" y="376"/>
                    <a:pt x="372" y="376"/>
                  </a:cubicBezTo>
                  <a:cubicBezTo>
                    <a:pt x="357" y="376"/>
                    <a:pt x="343" y="369"/>
                    <a:pt x="333" y="357"/>
                  </a:cubicBezTo>
                  <a:cubicBezTo>
                    <a:pt x="318" y="340"/>
                    <a:pt x="311" y="315"/>
                    <a:pt x="311" y="288"/>
                  </a:cubicBezTo>
                  <a:cubicBezTo>
                    <a:pt x="311" y="261"/>
                    <a:pt x="318" y="237"/>
                    <a:pt x="333" y="219"/>
                  </a:cubicBezTo>
                  <a:cubicBezTo>
                    <a:pt x="343" y="207"/>
                    <a:pt x="357" y="201"/>
                    <a:pt x="372" y="201"/>
                  </a:cubicBezTo>
                  <a:cubicBezTo>
                    <a:pt x="387" y="201"/>
                    <a:pt x="401" y="208"/>
                    <a:pt x="411" y="220"/>
                  </a:cubicBezTo>
                  <a:cubicBezTo>
                    <a:pt x="411" y="113"/>
                    <a:pt x="411" y="113"/>
                    <a:pt x="411" y="113"/>
                  </a:cubicBezTo>
                  <a:cubicBezTo>
                    <a:pt x="411" y="107"/>
                    <a:pt x="406" y="102"/>
                    <a:pt x="400" y="102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57" y="100"/>
                    <a:pt x="252" y="97"/>
                    <a:pt x="252" y="92"/>
                  </a:cubicBezTo>
                  <a:cubicBezTo>
                    <a:pt x="252" y="82"/>
                    <a:pt x="252" y="73"/>
                    <a:pt x="261" y="67"/>
                  </a:cubicBezTo>
                  <a:cubicBezTo>
                    <a:pt x="266" y="63"/>
                    <a:pt x="271" y="61"/>
                    <a:pt x="276" y="58"/>
                  </a:cubicBezTo>
                  <a:cubicBezTo>
                    <a:pt x="293" y="48"/>
                    <a:pt x="294" y="28"/>
                    <a:pt x="279" y="16"/>
                  </a:cubicBezTo>
                  <a:cubicBezTo>
                    <a:pt x="265" y="5"/>
                    <a:pt x="245" y="0"/>
                    <a:pt x="227" y="1"/>
                  </a:cubicBezTo>
                  <a:cubicBezTo>
                    <a:pt x="209" y="0"/>
                    <a:pt x="189" y="5"/>
                    <a:pt x="175" y="16"/>
                  </a:cubicBezTo>
                  <a:cubicBezTo>
                    <a:pt x="160" y="28"/>
                    <a:pt x="161" y="48"/>
                    <a:pt x="177" y="58"/>
                  </a:cubicBezTo>
                  <a:cubicBezTo>
                    <a:pt x="182" y="61"/>
                    <a:pt x="188" y="63"/>
                    <a:pt x="193" y="67"/>
                  </a:cubicBezTo>
                  <a:cubicBezTo>
                    <a:pt x="202" y="73"/>
                    <a:pt x="202" y="82"/>
                    <a:pt x="202" y="92"/>
                  </a:cubicBezTo>
                  <a:cubicBezTo>
                    <a:pt x="201" y="97"/>
                    <a:pt x="197" y="100"/>
                    <a:pt x="193" y="10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5" y="102"/>
                    <a:pt x="0" y="107"/>
                    <a:pt x="0" y="113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10"/>
                    <a:pt x="5" y="515"/>
                    <a:pt x="11" y="515"/>
                  </a:cubicBezTo>
                  <a:cubicBezTo>
                    <a:pt x="400" y="515"/>
                    <a:pt x="400" y="515"/>
                    <a:pt x="400" y="515"/>
                  </a:cubicBezTo>
                  <a:cubicBezTo>
                    <a:pt x="406" y="515"/>
                    <a:pt x="411" y="510"/>
                    <a:pt x="411" y="504"/>
                  </a:cubicBezTo>
                  <a:lnTo>
                    <a:pt x="411" y="35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49"/>
            <p:cNvSpPr/>
            <p:nvPr/>
          </p:nvSpPr>
          <p:spPr>
            <a:xfrm>
              <a:off x="842804" y="3588202"/>
              <a:ext cx="434543" cy="346873"/>
            </a:xfrm>
            <a:custGeom>
              <a:rect b="b" l="l" r="r" t="t"/>
              <a:pathLst>
                <a:path extrusionOk="0" h="411" w="515">
                  <a:moveTo>
                    <a:pt x="355" y="0"/>
                  </a:moveTo>
                  <a:cubicBezTo>
                    <a:pt x="367" y="10"/>
                    <a:pt x="375" y="24"/>
                    <a:pt x="375" y="39"/>
                  </a:cubicBezTo>
                  <a:cubicBezTo>
                    <a:pt x="375" y="54"/>
                    <a:pt x="368" y="68"/>
                    <a:pt x="356" y="78"/>
                  </a:cubicBezTo>
                  <a:cubicBezTo>
                    <a:pt x="339" y="93"/>
                    <a:pt x="314" y="100"/>
                    <a:pt x="287" y="100"/>
                  </a:cubicBezTo>
                  <a:cubicBezTo>
                    <a:pt x="260" y="100"/>
                    <a:pt x="236" y="93"/>
                    <a:pt x="219" y="78"/>
                  </a:cubicBezTo>
                  <a:cubicBezTo>
                    <a:pt x="207" y="68"/>
                    <a:pt x="200" y="54"/>
                    <a:pt x="200" y="39"/>
                  </a:cubicBezTo>
                  <a:cubicBezTo>
                    <a:pt x="200" y="24"/>
                    <a:pt x="207" y="10"/>
                    <a:pt x="219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6" y="0"/>
                    <a:pt x="101" y="5"/>
                    <a:pt x="101" y="11"/>
                  </a:cubicBezTo>
                  <a:cubicBezTo>
                    <a:pt x="101" y="150"/>
                    <a:pt x="101" y="150"/>
                    <a:pt x="101" y="150"/>
                  </a:cubicBezTo>
                  <a:cubicBezTo>
                    <a:pt x="100" y="154"/>
                    <a:pt x="96" y="159"/>
                    <a:pt x="91" y="159"/>
                  </a:cubicBezTo>
                  <a:cubicBezTo>
                    <a:pt x="81" y="159"/>
                    <a:pt x="72" y="159"/>
                    <a:pt x="66" y="150"/>
                  </a:cubicBezTo>
                  <a:cubicBezTo>
                    <a:pt x="63" y="145"/>
                    <a:pt x="60" y="140"/>
                    <a:pt x="57" y="135"/>
                  </a:cubicBezTo>
                  <a:cubicBezTo>
                    <a:pt x="47" y="118"/>
                    <a:pt x="27" y="117"/>
                    <a:pt x="15" y="132"/>
                  </a:cubicBezTo>
                  <a:cubicBezTo>
                    <a:pt x="4" y="146"/>
                    <a:pt x="0" y="166"/>
                    <a:pt x="0" y="184"/>
                  </a:cubicBezTo>
                  <a:cubicBezTo>
                    <a:pt x="0" y="202"/>
                    <a:pt x="4" y="222"/>
                    <a:pt x="15" y="236"/>
                  </a:cubicBezTo>
                  <a:cubicBezTo>
                    <a:pt x="27" y="251"/>
                    <a:pt x="47" y="250"/>
                    <a:pt x="57" y="234"/>
                  </a:cubicBezTo>
                  <a:cubicBezTo>
                    <a:pt x="60" y="229"/>
                    <a:pt x="63" y="223"/>
                    <a:pt x="66" y="218"/>
                  </a:cubicBezTo>
                  <a:cubicBezTo>
                    <a:pt x="72" y="209"/>
                    <a:pt x="81" y="209"/>
                    <a:pt x="91" y="209"/>
                  </a:cubicBezTo>
                  <a:cubicBezTo>
                    <a:pt x="96" y="210"/>
                    <a:pt x="100" y="214"/>
                    <a:pt x="101" y="218"/>
                  </a:cubicBezTo>
                  <a:cubicBezTo>
                    <a:pt x="101" y="400"/>
                    <a:pt x="101" y="400"/>
                    <a:pt x="101" y="400"/>
                  </a:cubicBezTo>
                  <a:cubicBezTo>
                    <a:pt x="101" y="406"/>
                    <a:pt x="106" y="411"/>
                    <a:pt x="113" y="411"/>
                  </a:cubicBezTo>
                  <a:cubicBezTo>
                    <a:pt x="503" y="411"/>
                    <a:pt x="503" y="411"/>
                    <a:pt x="503" y="411"/>
                  </a:cubicBezTo>
                  <a:cubicBezTo>
                    <a:pt x="510" y="411"/>
                    <a:pt x="515" y="406"/>
                    <a:pt x="515" y="400"/>
                  </a:cubicBezTo>
                  <a:cubicBezTo>
                    <a:pt x="515" y="11"/>
                    <a:pt x="515" y="11"/>
                    <a:pt x="515" y="11"/>
                  </a:cubicBezTo>
                  <a:cubicBezTo>
                    <a:pt x="515" y="5"/>
                    <a:pt x="510" y="0"/>
                    <a:pt x="503" y="0"/>
                  </a:cubicBezTo>
                  <a:lnTo>
                    <a:pt x="35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96" name="Google Shape;1296;p49"/>
          <p:cNvGrpSpPr/>
          <p:nvPr/>
        </p:nvGrpSpPr>
        <p:grpSpPr>
          <a:xfrm>
            <a:off x="1081977" y="3693756"/>
            <a:ext cx="445905" cy="400522"/>
            <a:chOff x="1147762" y="1131887"/>
            <a:chExt cx="5137150" cy="4619626"/>
          </a:xfrm>
        </p:grpSpPr>
        <p:sp>
          <p:nvSpPr>
            <p:cNvPr id="1297" name="Google Shape;1297;p49"/>
            <p:cNvSpPr/>
            <p:nvPr/>
          </p:nvSpPr>
          <p:spPr>
            <a:xfrm>
              <a:off x="1147762" y="2425700"/>
              <a:ext cx="2505075" cy="3325813"/>
            </a:xfrm>
            <a:custGeom>
              <a:rect b="b" l="l" r="r" t="t"/>
              <a:pathLst>
                <a:path extrusionOk="0" h="751" w="566">
                  <a:moveTo>
                    <a:pt x="62" y="403"/>
                  </a:moveTo>
                  <a:cubicBezTo>
                    <a:pt x="9" y="496"/>
                    <a:pt x="0" y="584"/>
                    <a:pt x="37" y="649"/>
                  </a:cubicBezTo>
                  <a:cubicBezTo>
                    <a:pt x="75" y="715"/>
                    <a:pt x="155" y="751"/>
                    <a:pt x="263" y="751"/>
                  </a:cubicBezTo>
                  <a:cubicBezTo>
                    <a:pt x="449" y="751"/>
                    <a:pt x="449" y="751"/>
                    <a:pt x="449" y="751"/>
                  </a:cubicBezTo>
                  <a:cubicBezTo>
                    <a:pt x="413" y="733"/>
                    <a:pt x="375" y="705"/>
                    <a:pt x="351" y="658"/>
                  </a:cubicBezTo>
                  <a:cubicBezTo>
                    <a:pt x="303" y="564"/>
                    <a:pt x="352" y="480"/>
                    <a:pt x="355" y="476"/>
                  </a:cubicBezTo>
                  <a:cubicBezTo>
                    <a:pt x="370" y="450"/>
                    <a:pt x="370" y="450"/>
                    <a:pt x="370" y="450"/>
                  </a:cubicBezTo>
                  <a:cubicBezTo>
                    <a:pt x="566" y="111"/>
                    <a:pt x="566" y="111"/>
                    <a:pt x="566" y="111"/>
                  </a:cubicBezTo>
                  <a:cubicBezTo>
                    <a:pt x="555" y="92"/>
                    <a:pt x="555" y="92"/>
                    <a:pt x="555" y="92"/>
                  </a:cubicBezTo>
                  <a:cubicBezTo>
                    <a:pt x="550" y="85"/>
                    <a:pt x="487" y="0"/>
                    <a:pt x="398" y="0"/>
                  </a:cubicBezTo>
                  <a:cubicBezTo>
                    <a:pt x="310" y="0"/>
                    <a:pt x="265" y="55"/>
                    <a:pt x="249" y="79"/>
                  </a:cubicBezTo>
                  <a:lnTo>
                    <a:pt x="62" y="4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49"/>
            <p:cNvSpPr/>
            <p:nvPr/>
          </p:nvSpPr>
          <p:spPr>
            <a:xfrm>
              <a:off x="2617787" y="3519487"/>
              <a:ext cx="3667125" cy="2232024"/>
            </a:xfrm>
            <a:custGeom>
              <a:rect b="b" l="l" r="r" t="t"/>
              <a:pathLst>
                <a:path extrusionOk="0" h="504" w="829">
                  <a:moveTo>
                    <a:pt x="766" y="156"/>
                  </a:moveTo>
                  <a:cubicBezTo>
                    <a:pt x="676" y="0"/>
                    <a:pt x="676" y="0"/>
                    <a:pt x="676" y="0"/>
                  </a:cubicBezTo>
                  <a:cubicBezTo>
                    <a:pt x="680" y="40"/>
                    <a:pt x="676" y="87"/>
                    <a:pt x="651" y="131"/>
                  </a:cubicBezTo>
                  <a:cubicBezTo>
                    <a:pt x="600" y="220"/>
                    <a:pt x="492" y="222"/>
                    <a:pt x="479" y="222"/>
                  </a:cubicBezTo>
                  <a:cubicBezTo>
                    <a:pt x="479" y="222"/>
                    <a:pt x="479" y="222"/>
                    <a:pt x="479" y="222"/>
                  </a:cubicBezTo>
                  <a:cubicBezTo>
                    <a:pt x="448" y="222"/>
                    <a:pt x="448" y="222"/>
                    <a:pt x="448" y="222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45" y="242"/>
                    <a:pt x="45" y="242"/>
                    <a:pt x="45" y="242"/>
                  </a:cubicBezTo>
                  <a:cubicBezTo>
                    <a:pt x="43" y="246"/>
                    <a:pt x="0" y="318"/>
                    <a:pt x="42" y="399"/>
                  </a:cubicBezTo>
                  <a:cubicBezTo>
                    <a:pt x="91" y="495"/>
                    <a:pt x="209" y="503"/>
                    <a:pt x="216" y="504"/>
                  </a:cubicBezTo>
                  <a:cubicBezTo>
                    <a:pt x="566" y="504"/>
                    <a:pt x="566" y="504"/>
                    <a:pt x="566" y="504"/>
                  </a:cubicBezTo>
                  <a:cubicBezTo>
                    <a:pt x="674" y="504"/>
                    <a:pt x="754" y="468"/>
                    <a:pt x="792" y="402"/>
                  </a:cubicBezTo>
                  <a:cubicBezTo>
                    <a:pt x="829" y="337"/>
                    <a:pt x="820" y="249"/>
                    <a:pt x="766" y="1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49"/>
            <p:cNvSpPr/>
            <p:nvPr/>
          </p:nvSpPr>
          <p:spPr>
            <a:xfrm>
              <a:off x="2449512" y="1131887"/>
              <a:ext cx="3167061" cy="3259137"/>
            </a:xfrm>
            <a:custGeom>
              <a:rect b="b" l="l" r="r" t="t"/>
              <a:pathLst>
                <a:path extrusionOk="0" h="736" w="716">
                  <a:moveTo>
                    <a:pt x="487" y="145"/>
                  </a:moveTo>
                  <a:cubicBezTo>
                    <a:pt x="433" y="52"/>
                    <a:pt x="362" y="0"/>
                    <a:pt x="286" y="0"/>
                  </a:cubicBezTo>
                  <a:cubicBezTo>
                    <a:pt x="211" y="0"/>
                    <a:pt x="140" y="52"/>
                    <a:pt x="86" y="145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27" y="278"/>
                    <a:pt x="61" y="266"/>
                    <a:pt x="104" y="266"/>
                  </a:cubicBezTo>
                  <a:cubicBezTo>
                    <a:pt x="210" y="266"/>
                    <a:pt x="279" y="365"/>
                    <a:pt x="282" y="370"/>
                  </a:cubicBezTo>
                  <a:cubicBezTo>
                    <a:pt x="283" y="371"/>
                    <a:pt x="283" y="371"/>
                    <a:pt x="283" y="371"/>
                  </a:cubicBezTo>
                  <a:cubicBezTo>
                    <a:pt x="293" y="390"/>
                    <a:pt x="293" y="390"/>
                    <a:pt x="293" y="390"/>
                  </a:cubicBezTo>
                  <a:cubicBezTo>
                    <a:pt x="298" y="397"/>
                    <a:pt x="298" y="397"/>
                    <a:pt x="298" y="397"/>
                  </a:cubicBezTo>
                  <a:cubicBezTo>
                    <a:pt x="493" y="736"/>
                    <a:pt x="493" y="736"/>
                    <a:pt x="493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17" y="736"/>
                    <a:pt x="517" y="736"/>
                    <a:pt x="517" y="736"/>
                  </a:cubicBezTo>
                  <a:cubicBezTo>
                    <a:pt x="522" y="736"/>
                    <a:pt x="622" y="735"/>
                    <a:pt x="667" y="657"/>
                  </a:cubicBezTo>
                  <a:cubicBezTo>
                    <a:pt x="716" y="573"/>
                    <a:pt x="672" y="467"/>
                    <a:pt x="668" y="459"/>
                  </a:cubicBezTo>
                  <a:lnTo>
                    <a:pt x="487" y="1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00" name="Google Shape;1300;p49"/>
          <p:cNvGrpSpPr/>
          <p:nvPr/>
        </p:nvGrpSpPr>
        <p:grpSpPr>
          <a:xfrm>
            <a:off x="1879306" y="3687410"/>
            <a:ext cx="445901" cy="413282"/>
            <a:chOff x="1570037" y="1341437"/>
            <a:chExt cx="4943475" cy="4576762"/>
          </a:xfrm>
        </p:grpSpPr>
        <p:sp>
          <p:nvSpPr>
            <p:cNvPr id="1301" name="Google Shape;1301;p49"/>
            <p:cNvSpPr/>
            <p:nvPr/>
          </p:nvSpPr>
          <p:spPr>
            <a:xfrm>
              <a:off x="4814887" y="3284537"/>
              <a:ext cx="1673225" cy="1187450"/>
            </a:xfrm>
            <a:custGeom>
              <a:rect b="b" l="l" r="r" t="t"/>
              <a:pathLst>
                <a:path extrusionOk="0" h="270" w="381">
                  <a:moveTo>
                    <a:pt x="295" y="270"/>
                  </a:moveTo>
                  <a:cubicBezTo>
                    <a:pt x="336" y="270"/>
                    <a:pt x="381" y="237"/>
                    <a:pt x="360" y="184"/>
                  </a:cubicBezTo>
                  <a:cubicBezTo>
                    <a:pt x="360" y="184"/>
                    <a:pt x="360" y="184"/>
                    <a:pt x="360" y="184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6" y="142"/>
                    <a:pt x="6" y="142"/>
                    <a:pt x="6" y="142"/>
                  </a:cubicBezTo>
                  <a:cubicBezTo>
                    <a:pt x="80" y="270"/>
                    <a:pt x="80" y="270"/>
                    <a:pt x="80" y="270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0" y="270"/>
                    <a:pt x="0" y="270"/>
                    <a:pt x="0" y="270"/>
                  </a:cubicBezTo>
                  <a:lnTo>
                    <a:pt x="295" y="27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49"/>
            <p:cNvSpPr/>
            <p:nvPr/>
          </p:nvSpPr>
          <p:spPr>
            <a:xfrm>
              <a:off x="2355850" y="4164012"/>
              <a:ext cx="1208087" cy="1560512"/>
            </a:xfrm>
            <a:custGeom>
              <a:rect b="b" l="l" r="r" t="t"/>
              <a:pathLst>
                <a:path extrusionOk="0" h="355" w="275">
                  <a:moveTo>
                    <a:pt x="275" y="70"/>
                  </a:moveTo>
                  <a:cubicBezTo>
                    <a:pt x="128" y="70"/>
                    <a:pt x="128" y="70"/>
                    <a:pt x="128" y="7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20" y="256"/>
                    <a:pt x="20" y="256"/>
                    <a:pt x="20" y="256"/>
                  </a:cubicBezTo>
                  <a:cubicBezTo>
                    <a:pt x="0" y="291"/>
                    <a:pt x="5" y="346"/>
                    <a:pt x="62" y="354"/>
                  </a:cubicBezTo>
                  <a:cubicBezTo>
                    <a:pt x="62" y="355"/>
                    <a:pt x="62" y="355"/>
                    <a:pt x="62" y="355"/>
                  </a:cubicBezTo>
                  <a:cubicBezTo>
                    <a:pt x="275" y="355"/>
                    <a:pt x="275" y="355"/>
                    <a:pt x="275" y="355"/>
                  </a:cubicBezTo>
                  <a:lnTo>
                    <a:pt x="275" y="70"/>
                  </a:ln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49"/>
            <p:cNvSpPr/>
            <p:nvPr/>
          </p:nvSpPr>
          <p:spPr>
            <a:xfrm>
              <a:off x="2636837" y="1443037"/>
              <a:ext cx="1581150" cy="1635125"/>
            </a:xfrm>
            <a:custGeom>
              <a:rect b="b" l="l" r="r" t="t"/>
              <a:pathLst>
                <a:path extrusionOk="0" h="372" w="360">
                  <a:moveTo>
                    <a:pt x="213" y="58"/>
                  </a:moveTo>
                  <a:cubicBezTo>
                    <a:pt x="192" y="23"/>
                    <a:pt x="142" y="0"/>
                    <a:pt x="106" y="4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320" y="246"/>
                    <a:pt x="320" y="246"/>
                    <a:pt x="320" y="246"/>
                  </a:cubicBezTo>
                  <a:cubicBezTo>
                    <a:pt x="360" y="314"/>
                    <a:pt x="360" y="314"/>
                    <a:pt x="360" y="314"/>
                  </a:cubicBezTo>
                  <a:cubicBezTo>
                    <a:pt x="360" y="314"/>
                    <a:pt x="360" y="314"/>
                    <a:pt x="360" y="314"/>
                  </a:cubicBezTo>
                  <a:lnTo>
                    <a:pt x="213" y="58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49"/>
            <p:cNvSpPr/>
            <p:nvPr/>
          </p:nvSpPr>
          <p:spPr>
            <a:xfrm>
              <a:off x="1570037" y="3162300"/>
              <a:ext cx="1800225" cy="2562225"/>
            </a:xfrm>
            <a:custGeom>
              <a:rect b="b" l="l" r="r" t="t"/>
              <a:pathLst>
                <a:path extrusionOk="0" h="583" w="410">
                  <a:moveTo>
                    <a:pt x="410" y="206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0" y="258"/>
                    <a:pt x="0" y="302"/>
                    <a:pt x="20" y="337"/>
                  </a:cubicBezTo>
                  <a:cubicBezTo>
                    <a:pt x="129" y="526"/>
                    <a:pt x="129" y="526"/>
                    <a:pt x="129" y="526"/>
                  </a:cubicBezTo>
                  <a:cubicBezTo>
                    <a:pt x="150" y="561"/>
                    <a:pt x="188" y="583"/>
                    <a:pt x="228" y="583"/>
                  </a:cubicBezTo>
                  <a:cubicBezTo>
                    <a:pt x="241" y="583"/>
                    <a:pt x="241" y="583"/>
                    <a:pt x="241" y="583"/>
                  </a:cubicBezTo>
                  <a:cubicBezTo>
                    <a:pt x="241" y="582"/>
                    <a:pt x="241" y="582"/>
                    <a:pt x="241" y="582"/>
                  </a:cubicBezTo>
                  <a:cubicBezTo>
                    <a:pt x="184" y="574"/>
                    <a:pt x="179" y="519"/>
                    <a:pt x="199" y="484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47" y="228"/>
                    <a:pt x="347" y="228"/>
                    <a:pt x="347" y="228"/>
                  </a:cubicBezTo>
                  <a:cubicBezTo>
                    <a:pt x="372" y="185"/>
                    <a:pt x="372" y="185"/>
                    <a:pt x="372" y="185"/>
                  </a:cubicBezTo>
                  <a:lnTo>
                    <a:pt x="410" y="206"/>
                  </a:lnTo>
                  <a:close/>
                </a:path>
              </a:pathLst>
            </a:custGeom>
            <a:solidFill>
              <a:srgbClr val="76A5A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49"/>
            <p:cNvSpPr/>
            <p:nvPr/>
          </p:nvSpPr>
          <p:spPr>
            <a:xfrm>
              <a:off x="3101975" y="1341437"/>
              <a:ext cx="2481262" cy="1855787"/>
            </a:xfrm>
            <a:custGeom>
              <a:rect b="b" l="l" r="r" t="t"/>
              <a:pathLst>
                <a:path extrusionOk="0" h="422" w="565">
                  <a:moveTo>
                    <a:pt x="526" y="238"/>
                  </a:moveTo>
                  <a:cubicBezTo>
                    <a:pt x="421" y="57"/>
                    <a:pt x="421" y="57"/>
                    <a:pt x="421" y="57"/>
                  </a:cubicBezTo>
                  <a:cubicBezTo>
                    <a:pt x="401" y="21"/>
                    <a:pt x="363" y="0"/>
                    <a:pt x="322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27" y="21"/>
                    <a:pt x="7" y="5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36" y="23"/>
                    <a:pt x="86" y="46"/>
                    <a:pt x="107" y="81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54" y="337"/>
                    <a:pt x="254" y="337"/>
                    <a:pt x="254" y="337"/>
                  </a:cubicBezTo>
                  <a:cubicBezTo>
                    <a:pt x="279" y="381"/>
                    <a:pt x="279" y="381"/>
                    <a:pt x="279" y="381"/>
                  </a:cubicBezTo>
                  <a:cubicBezTo>
                    <a:pt x="241" y="402"/>
                    <a:pt x="241" y="402"/>
                    <a:pt x="241" y="402"/>
                  </a:cubicBezTo>
                  <a:cubicBezTo>
                    <a:pt x="468" y="422"/>
                    <a:pt x="468" y="422"/>
                    <a:pt x="468" y="422"/>
                  </a:cubicBezTo>
                  <a:cubicBezTo>
                    <a:pt x="565" y="216"/>
                    <a:pt x="565" y="216"/>
                    <a:pt x="565" y="216"/>
                  </a:cubicBezTo>
                  <a:lnTo>
                    <a:pt x="526" y="238"/>
                  </a:lnTo>
                  <a:close/>
                </a:path>
              </a:pathLst>
            </a:custGeom>
            <a:solidFill>
              <a:srgbClr val="6D9EEB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49"/>
            <p:cNvSpPr/>
            <p:nvPr/>
          </p:nvSpPr>
          <p:spPr>
            <a:xfrm>
              <a:off x="4019550" y="4094162"/>
              <a:ext cx="2493962" cy="1824037"/>
            </a:xfrm>
            <a:custGeom>
              <a:rect b="b" l="l" r="r" t="t"/>
              <a:pathLst>
                <a:path extrusionOk="0" h="415" w="568">
                  <a:moveTo>
                    <a:pt x="547" y="11"/>
                  </a:moveTo>
                  <a:cubicBezTo>
                    <a:pt x="541" y="0"/>
                    <a:pt x="541" y="0"/>
                    <a:pt x="541" y="0"/>
                  </a:cubicBezTo>
                  <a:cubicBezTo>
                    <a:pt x="541" y="0"/>
                    <a:pt x="541" y="0"/>
                    <a:pt x="541" y="0"/>
                  </a:cubicBezTo>
                  <a:cubicBezTo>
                    <a:pt x="562" y="53"/>
                    <a:pt x="517" y="86"/>
                    <a:pt x="476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81" y="86"/>
                    <a:pt x="181" y="86"/>
                    <a:pt x="18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131" y="415"/>
                    <a:pt x="131" y="415"/>
                    <a:pt x="131" y="415"/>
                  </a:cubicBezTo>
                  <a:cubicBezTo>
                    <a:pt x="131" y="371"/>
                    <a:pt x="131" y="371"/>
                    <a:pt x="131" y="371"/>
                  </a:cubicBezTo>
                  <a:cubicBezTo>
                    <a:pt x="340" y="371"/>
                    <a:pt x="340" y="371"/>
                    <a:pt x="340" y="371"/>
                  </a:cubicBezTo>
                  <a:cubicBezTo>
                    <a:pt x="380" y="371"/>
                    <a:pt x="418" y="349"/>
                    <a:pt x="438" y="314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68" y="90"/>
                    <a:pt x="568" y="46"/>
                    <a:pt x="547" y="11"/>
                  </a:cubicBezTo>
                  <a:close/>
                </a:path>
              </a:pathLst>
            </a:custGeom>
            <a:solidFill>
              <a:srgbClr val="93C47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07" name="Google Shape;1307;p49"/>
          <p:cNvGrpSpPr/>
          <p:nvPr/>
        </p:nvGrpSpPr>
        <p:grpSpPr>
          <a:xfrm>
            <a:off x="4364629" y="3671511"/>
            <a:ext cx="441332" cy="445721"/>
            <a:chOff x="5770007" y="5489899"/>
            <a:chExt cx="712976" cy="720067"/>
          </a:xfrm>
        </p:grpSpPr>
        <p:sp>
          <p:nvSpPr>
            <p:cNvPr id="1308" name="Google Shape;1308;p49"/>
            <p:cNvSpPr/>
            <p:nvPr/>
          </p:nvSpPr>
          <p:spPr>
            <a:xfrm>
              <a:off x="6229483" y="5489899"/>
              <a:ext cx="253500" cy="25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49"/>
            <p:cNvSpPr/>
            <p:nvPr/>
          </p:nvSpPr>
          <p:spPr>
            <a:xfrm>
              <a:off x="5770007" y="5489899"/>
              <a:ext cx="252900" cy="255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49"/>
            <p:cNvSpPr/>
            <p:nvPr/>
          </p:nvSpPr>
          <p:spPr>
            <a:xfrm>
              <a:off x="6229483" y="5954666"/>
              <a:ext cx="253500" cy="255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49"/>
            <p:cNvSpPr/>
            <p:nvPr/>
          </p:nvSpPr>
          <p:spPr>
            <a:xfrm>
              <a:off x="5770007" y="5954666"/>
              <a:ext cx="252900" cy="255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49"/>
            <p:cNvSpPr/>
            <p:nvPr/>
          </p:nvSpPr>
          <p:spPr>
            <a:xfrm>
              <a:off x="6011100" y="5535496"/>
              <a:ext cx="228017" cy="163872"/>
            </a:xfrm>
            <a:custGeom>
              <a:rect b="b" l="l" r="r" t="t"/>
              <a:pathLst>
                <a:path extrusionOk="0" h="258" w="362">
                  <a:moveTo>
                    <a:pt x="362" y="0"/>
                  </a:moveTo>
                  <a:cubicBezTo>
                    <a:pt x="220" y="71"/>
                    <a:pt x="142" y="71"/>
                    <a:pt x="0" y="0"/>
                  </a:cubicBezTo>
                  <a:cubicBezTo>
                    <a:pt x="26" y="37"/>
                    <a:pt x="41" y="81"/>
                    <a:pt x="41" y="129"/>
                  </a:cubicBezTo>
                  <a:cubicBezTo>
                    <a:pt x="41" y="177"/>
                    <a:pt x="26" y="222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2"/>
                    <a:pt x="321" y="177"/>
                    <a:pt x="321" y="129"/>
                  </a:cubicBezTo>
                  <a:cubicBezTo>
                    <a:pt x="321" y="81"/>
                    <a:pt x="336" y="37"/>
                    <a:pt x="36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49"/>
            <p:cNvSpPr/>
            <p:nvPr/>
          </p:nvSpPr>
          <p:spPr>
            <a:xfrm>
              <a:off x="6011100" y="6000263"/>
              <a:ext cx="228017" cy="164103"/>
            </a:xfrm>
            <a:custGeom>
              <a:rect b="b" l="l" r="r" t="t"/>
              <a:pathLst>
                <a:path extrusionOk="0" h="258" w="362">
                  <a:moveTo>
                    <a:pt x="321" y="129"/>
                  </a:moveTo>
                  <a:cubicBezTo>
                    <a:pt x="321" y="81"/>
                    <a:pt x="336" y="36"/>
                    <a:pt x="362" y="0"/>
                  </a:cubicBezTo>
                  <a:cubicBezTo>
                    <a:pt x="220" y="70"/>
                    <a:pt x="142" y="70"/>
                    <a:pt x="0" y="0"/>
                  </a:cubicBezTo>
                  <a:cubicBezTo>
                    <a:pt x="26" y="36"/>
                    <a:pt x="41" y="81"/>
                    <a:pt x="41" y="129"/>
                  </a:cubicBezTo>
                  <a:cubicBezTo>
                    <a:pt x="41" y="177"/>
                    <a:pt x="26" y="221"/>
                    <a:pt x="0" y="258"/>
                  </a:cubicBezTo>
                  <a:cubicBezTo>
                    <a:pt x="142" y="188"/>
                    <a:pt x="220" y="188"/>
                    <a:pt x="362" y="258"/>
                  </a:cubicBezTo>
                  <a:cubicBezTo>
                    <a:pt x="336" y="221"/>
                    <a:pt x="321" y="177"/>
                    <a:pt x="321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49"/>
            <p:cNvSpPr/>
            <p:nvPr/>
          </p:nvSpPr>
          <p:spPr>
            <a:xfrm>
              <a:off x="5814051" y="5734318"/>
              <a:ext cx="162411" cy="230995"/>
            </a:xfrm>
            <a:custGeom>
              <a:rect b="b" l="l" r="r" t="t"/>
              <a:pathLst>
                <a:path extrusionOk="0" h="363" w="258">
                  <a:moveTo>
                    <a:pt x="0" y="363"/>
                  </a:moveTo>
                  <a:cubicBezTo>
                    <a:pt x="36" y="337"/>
                    <a:pt x="81" y="322"/>
                    <a:pt x="129" y="322"/>
                  </a:cubicBezTo>
                  <a:cubicBezTo>
                    <a:pt x="177" y="322"/>
                    <a:pt x="221" y="337"/>
                    <a:pt x="258" y="363"/>
                  </a:cubicBezTo>
                  <a:cubicBezTo>
                    <a:pt x="188" y="221"/>
                    <a:pt x="188" y="142"/>
                    <a:pt x="258" y="0"/>
                  </a:cubicBezTo>
                  <a:cubicBezTo>
                    <a:pt x="221" y="26"/>
                    <a:pt x="177" y="41"/>
                    <a:pt x="129" y="41"/>
                  </a:cubicBezTo>
                  <a:cubicBezTo>
                    <a:pt x="81" y="41"/>
                    <a:pt x="36" y="26"/>
                    <a:pt x="0" y="0"/>
                  </a:cubicBezTo>
                  <a:cubicBezTo>
                    <a:pt x="70" y="142"/>
                    <a:pt x="70" y="221"/>
                    <a:pt x="0" y="3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49"/>
            <p:cNvSpPr/>
            <p:nvPr/>
          </p:nvSpPr>
          <p:spPr>
            <a:xfrm>
              <a:off x="6273756" y="5735013"/>
              <a:ext cx="162411" cy="230300"/>
            </a:xfrm>
            <a:custGeom>
              <a:rect b="b" l="l" r="r" t="t"/>
              <a:pathLst>
                <a:path extrusionOk="0" h="362" w="258">
                  <a:moveTo>
                    <a:pt x="258" y="0"/>
                  </a:moveTo>
                  <a:cubicBezTo>
                    <a:pt x="222" y="25"/>
                    <a:pt x="177" y="40"/>
                    <a:pt x="129" y="40"/>
                  </a:cubicBezTo>
                  <a:cubicBezTo>
                    <a:pt x="81" y="40"/>
                    <a:pt x="37" y="25"/>
                    <a:pt x="0" y="0"/>
                  </a:cubicBezTo>
                  <a:cubicBezTo>
                    <a:pt x="70" y="142"/>
                    <a:pt x="70" y="220"/>
                    <a:pt x="0" y="362"/>
                  </a:cubicBezTo>
                  <a:cubicBezTo>
                    <a:pt x="37" y="336"/>
                    <a:pt x="81" y="321"/>
                    <a:pt x="129" y="321"/>
                  </a:cubicBezTo>
                  <a:cubicBezTo>
                    <a:pt x="177" y="321"/>
                    <a:pt x="222" y="336"/>
                    <a:pt x="258" y="362"/>
                  </a:cubicBezTo>
                  <a:cubicBezTo>
                    <a:pt x="188" y="220"/>
                    <a:pt x="188" y="142"/>
                    <a:pt x="25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6" name="Google Shape;1316;p49"/>
          <p:cNvGrpSpPr/>
          <p:nvPr/>
        </p:nvGrpSpPr>
        <p:grpSpPr>
          <a:xfrm>
            <a:off x="5157420" y="3693981"/>
            <a:ext cx="445651" cy="400824"/>
            <a:chOff x="7050768" y="5526199"/>
            <a:chExt cx="719953" cy="647534"/>
          </a:xfrm>
        </p:grpSpPr>
        <p:sp>
          <p:nvSpPr>
            <p:cNvPr id="1317" name="Google Shape;1317;p49"/>
            <p:cNvSpPr/>
            <p:nvPr/>
          </p:nvSpPr>
          <p:spPr>
            <a:xfrm>
              <a:off x="7465241" y="5526199"/>
              <a:ext cx="168000" cy="1689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8" name="Google Shape;1318;p49"/>
            <p:cNvSpPr/>
            <p:nvPr/>
          </p:nvSpPr>
          <p:spPr>
            <a:xfrm>
              <a:off x="7189726" y="5526199"/>
              <a:ext cx="168000" cy="168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9" name="Google Shape;1319;p49"/>
            <p:cNvSpPr/>
            <p:nvPr/>
          </p:nvSpPr>
          <p:spPr>
            <a:xfrm>
              <a:off x="7465241" y="6004833"/>
              <a:ext cx="168000" cy="1689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0" name="Google Shape;1320;p49"/>
            <p:cNvSpPr/>
            <p:nvPr/>
          </p:nvSpPr>
          <p:spPr>
            <a:xfrm>
              <a:off x="7602721" y="5765701"/>
              <a:ext cx="168000" cy="168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1" name="Google Shape;1321;p49"/>
            <p:cNvSpPr/>
            <p:nvPr/>
          </p:nvSpPr>
          <p:spPr>
            <a:xfrm>
              <a:off x="7050768" y="5765701"/>
              <a:ext cx="168600" cy="1683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49"/>
            <p:cNvSpPr/>
            <p:nvPr/>
          </p:nvSpPr>
          <p:spPr>
            <a:xfrm>
              <a:off x="7189726" y="6004833"/>
              <a:ext cx="168000" cy="1689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49"/>
            <p:cNvSpPr/>
            <p:nvPr/>
          </p:nvSpPr>
          <p:spPr>
            <a:xfrm>
              <a:off x="7134476" y="5655289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305" y="101"/>
                  </a:moveTo>
                  <a:cubicBezTo>
                    <a:pt x="231" y="101"/>
                    <a:pt x="166" y="61"/>
                    <a:pt x="132" y="0"/>
                  </a:cubicBezTo>
                  <a:cubicBezTo>
                    <a:pt x="140" y="114"/>
                    <a:pt x="103" y="178"/>
                    <a:pt x="0" y="227"/>
                  </a:cubicBezTo>
                  <a:cubicBezTo>
                    <a:pt x="1" y="227"/>
                    <a:pt x="1" y="227"/>
                    <a:pt x="1" y="227"/>
                  </a:cubicBezTo>
                  <a:cubicBezTo>
                    <a:pt x="75" y="227"/>
                    <a:pt x="140" y="268"/>
                    <a:pt x="174" y="328"/>
                  </a:cubicBezTo>
                  <a:cubicBezTo>
                    <a:pt x="166" y="214"/>
                    <a:pt x="203" y="151"/>
                    <a:pt x="306" y="101"/>
                  </a:cubicBezTo>
                  <a:cubicBezTo>
                    <a:pt x="306" y="101"/>
                    <a:pt x="305" y="101"/>
                    <a:pt x="305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4" name="Google Shape;1324;p49"/>
            <p:cNvSpPr/>
            <p:nvPr/>
          </p:nvSpPr>
          <p:spPr>
            <a:xfrm>
              <a:off x="7351783" y="5564482"/>
              <a:ext cx="119371" cy="92287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5"/>
                    <a:pt x="95" y="65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8"/>
                    <a:pt x="167" y="138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5" name="Google Shape;1325;p49"/>
            <p:cNvSpPr/>
            <p:nvPr/>
          </p:nvSpPr>
          <p:spPr>
            <a:xfrm>
              <a:off x="7548579" y="5894792"/>
              <a:ext cx="138958" cy="149249"/>
            </a:xfrm>
            <a:custGeom>
              <a:rect b="b" l="l" r="r" t="t"/>
              <a:pathLst>
                <a:path extrusionOk="0" h="327" w="305">
                  <a:moveTo>
                    <a:pt x="304" y="101"/>
                  </a:moveTo>
                  <a:cubicBezTo>
                    <a:pt x="230" y="101"/>
                    <a:pt x="165" y="60"/>
                    <a:pt x="131" y="0"/>
                  </a:cubicBezTo>
                  <a:cubicBezTo>
                    <a:pt x="139" y="114"/>
                    <a:pt x="103" y="177"/>
                    <a:pt x="0" y="227"/>
                  </a:cubicBezTo>
                  <a:cubicBezTo>
                    <a:pt x="1" y="227"/>
                    <a:pt x="1" y="227"/>
                    <a:pt x="2" y="227"/>
                  </a:cubicBezTo>
                  <a:cubicBezTo>
                    <a:pt x="76" y="227"/>
                    <a:pt x="140" y="267"/>
                    <a:pt x="175" y="327"/>
                  </a:cubicBezTo>
                  <a:cubicBezTo>
                    <a:pt x="166" y="214"/>
                    <a:pt x="203" y="151"/>
                    <a:pt x="305" y="101"/>
                  </a:cubicBezTo>
                  <a:cubicBezTo>
                    <a:pt x="305" y="101"/>
                    <a:pt x="304" y="101"/>
                    <a:pt x="30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49"/>
            <p:cNvSpPr/>
            <p:nvPr/>
          </p:nvSpPr>
          <p:spPr>
            <a:xfrm>
              <a:off x="7548579" y="5655844"/>
              <a:ext cx="138958" cy="149065"/>
            </a:xfrm>
            <a:custGeom>
              <a:rect b="b" l="l" r="r" t="t"/>
              <a:pathLst>
                <a:path extrusionOk="0" h="327" w="305">
                  <a:moveTo>
                    <a:pt x="131" y="327"/>
                  </a:moveTo>
                  <a:cubicBezTo>
                    <a:pt x="165" y="267"/>
                    <a:pt x="230" y="226"/>
                    <a:pt x="304" y="226"/>
                  </a:cubicBezTo>
                  <a:cubicBezTo>
                    <a:pt x="304" y="226"/>
                    <a:pt x="305" y="226"/>
                    <a:pt x="305" y="226"/>
                  </a:cubicBezTo>
                  <a:cubicBezTo>
                    <a:pt x="203" y="176"/>
                    <a:pt x="166" y="113"/>
                    <a:pt x="175" y="0"/>
                  </a:cubicBezTo>
                  <a:cubicBezTo>
                    <a:pt x="140" y="60"/>
                    <a:pt x="76" y="100"/>
                    <a:pt x="2" y="100"/>
                  </a:cubicBezTo>
                  <a:cubicBezTo>
                    <a:pt x="1" y="100"/>
                    <a:pt x="1" y="100"/>
                    <a:pt x="0" y="100"/>
                  </a:cubicBezTo>
                  <a:cubicBezTo>
                    <a:pt x="103" y="150"/>
                    <a:pt x="139" y="213"/>
                    <a:pt x="131" y="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49"/>
            <p:cNvSpPr/>
            <p:nvPr/>
          </p:nvSpPr>
          <p:spPr>
            <a:xfrm>
              <a:off x="7134476" y="5894792"/>
              <a:ext cx="139512" cy="149620"/>
            </a:xfrm>
            <a:custGeom>
              <a:rect b="b" l="l" r="r" t="t"/>
              <a:pathLst>
                <a:path extrusionOk="0" h="328" w="306">
                  <a:moveTo>
                    <a:pt x="132" y="328"/>
                  </a:moveTo>
                  <a:cubicBezTo>
                    <a:pt x="166" y="267"/>
                    <a:pt x="231" y="227"/>
                    <a:pt x="305" y="227"/>
                  </a:cubicBezTo>
                  <a:cubicBezTo>
                    <a:pt x="305" y="227"/>
                    <a:pt x="306" y="227"/>
                    <a:pt x="306" y="227"/>
                  </a:cubicBezTo>
                  <a:cubicBezTo>
                    <a:pt x="203" y="177"/>
                    <a:pt x="166" y="114"/>
                    <a:pt x="174" y="0"/>
                  </a:cubicBezTo>
                  <a:cubicBezTo>
                    <a:pt x="140" y="60"/>
                    <a:pt x="75" y="101"/>
                    <a:pt x="1" y="101"/>
                  </a:cubicBezTo>
                  <a:cubicBezTo>
                    <a:pt x="1" y="101"/>
                    <a:pt x="1" y="101"/>
                    <a:pt x="0" y="101"/>
                  </a:cubicBezTo>
                  <a:cubicBezTo>
                    <a:pt x="103" y="150"/>
                    <a:pt x="140" y="214"/>
                    <a:pt x="132" y="3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49"/>
            <p:cNvSpPr/>
            <p:nvPr/>
          </p:nvSpPr>
          <p:spPr>
            <a:xfrm>
              <a:off x="7351783" y="6043117"/>
              <a:ext cx="119371" cy="92102"/>
            </a:xfrm>
            <a:custGeom>
              <a:rect b="b" l="l" r="r" t="t"/>
              <a:pathLst>
                <a:path extrusionOk="0" h="202" w="262">
                  <a:moveTo>
                    <a:pt x="234" y="101"/>
                  </a:moveTo>
                  <a:cubicBezTo>
                    <a:pt x="234" y="64"/>
                    <a:pt x="245" y="30"/>
                    <a:pt x="262" y="0"/>
                  </a:cubicBezTo>
                  <a:cubicBezTo>
                    <a:pt x="167" y="64"/>
                    <a:pt x="95" y="64"/>
                    <a:pt x="0" y="0"/>
                  </a:cubicBezTo>
                  <a:cubicBezTo>
                    <a:pt x="17" y="30"/>
                    <a:pt x="28" y="64"/>
                    <a:pt x="28" y="101"/>
                  </a:cubicBezTo>
                  <a:cubicBezTo>
                    <a:pt x="28" y="138"/>
                    <a:pt x="17" y="172"/>
                    <a:pt x="0" y="202"/>
                  </a:cubicBezTo>
                  <a:cubicBezTo>
                    <a:pt x="95" y="137"/>
                    <a:pt x="167" y="137"/>
                    <a:pt x="262" y="202"/>
                  </a:cubicBezTo>
                  <a:cubicBezTo>
                    <a:pt x="245" y="172"/>
                    <a:pt x="234" y="138"/>
                    <a:pt x="234" y="1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9" name="Google Shape;1329;p49"/>
          <p:cNvGrpSpPr/>
          <p:nvPr/>
        </p:nvGrpSpPr>
        <p:grpSpPr>
          <a:xfrm>
            <a:off x="6751936" y="3694051"/>
            <a:ext cx="445681" cy="400651"/>
            <a:chOff x="9626723" y="5526313"/>
            <a:chExt cx="720002" cy="647256"/>
          </a:xfrm>
        </p:grpSpPr>
        <p:sp>
          <p:nvSpPr>
            <p:cNvPr id="1330" name="Google Shape;1330;p49"/>
            <p:cNvSpPr/>
            <p:nvPr/>
          </p:nvSpPr>
          <p:spPr>
            <a:xfrm>
              <a:off x="10040990" y="5526313"/>
              <a:ext cx="168000" cy="168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49"/>
            <p:cNvSpPr/>
            <p:nvPr/>
          </p:nvSpPr>
          <p:spPr>
            <a:xfrm>
              <a:off x="9765139" y="5526313"/>
              <a:ext cx="168300" cy="168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49"/>
            <p:cNvSpPr/>
            <p:nvPr/>
          </p:nvSpPr>
          <p:spPr>
            <a:xfrm>
              <a:off x="10040990" y="6005269"/>
              <a:ext cx="168000" cy="1683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49"/>
            <p:cNvSpPr/>
            <p:nvPr/>
          </p:nvSpPr>
          <p:spPr>
            <a:xfrm>
              <a:off x="10178425" y="5765496"/>
              <a:ext cx="168300" cy="1689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49"/>
            <p:cNvSpPr/>
            <p:nvPr/>
          </p:nvSpPr>
          <p:spPr>
            <a:xfrm>
              <a:off x="9626723" y="5765496"/>
              <a:ext cx="168000" cy="1689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49"/>
            <p:cNvSpPr/>
            <p:nvPr/>
          </p:nvSpPr>
          <p:spPr>
            <a:xfrm>
              <a:off x="9765139" y="6005269"/>
              <a:ext cx="168300" cy="1683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49"/>
            <p:cNvSpPr/>
            <p:nvPr/>
          </p:nvSpPr>
          <p:spPr>
            <a:xfrm>
              <a:off x="10198227" y="5672808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0" y="0"/>
                  </a:moveTo>
                  <a:cubicBezTo>
                    <a:pt x="20" y="23"/>
                    <a:pt x="38" y="49"/>
                    <a:pt x="54" y="77"/>
                  </a:cubicBezTo>
                  <a:cubicBezTo>
                    <a:pt x="70" y="105"/>
                    <a:pt x="83" y="134"/>
                    <a:pt x="94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49"/>
            <p:cNvSpPr/>
            <p:nvPr/>
          </p:nvSpPr>
          <p:spPr>
            <a:xfrm>
              <a:off x="10197835" y="594458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95" y="0"/>
                  </a:moveTo>
                  <a:cubicBezTo>
                    <a:pt x="84" y="29"/>
                    <a:pt x="71" y="58"/>
                    <a:pt x="55" y="85"/>
                  </a:cubicBezTo>
                  <a:cubicBezTo>
                    <a:pt x="39" y="113"/>
                    <a:pt x="20" y="139"/>
                    <a:pt x="0" y="163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49"/>
            <p:cNvSpPr/>
            <p:nvPr/>
          </p:nvSpPr>
          <p:spPr>
            <a:xfrm>
              <a:off x="9938649" y="6122111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189" y="0"/>
                  </a:moveTo>
                  <a:cubicBezTo>
                    <a:pt x="158" y="5"/>
                    <a:pt x="127" y="8"/>
                    <a:pt x="95" y="8"/>
                  </a:cubicBezTo>
                  <a:cubicBezTo>
                    <a:pt x="63" y="8"/>
                    <a:pt x="31" y="5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49"/>
            <p:cNvSpPr/>
            <p:nvPr/>
          </p:nvSpPr>
          <p:spPr>
            <a:xfrm>
              <a:off x="9728084" y="5944196"/>
              <a:ext cx="47838" cy="83066"/>
            </a:xfrm>
            <a:custGeom>
              <a:rect b="b" l="l" r="r" t="t"/>
              <a:pathLst>
                <a:path extrusionOk="0" h="163" w="94">
                  <a:moveTo>
                    <a:pt x="94" y="163"/>
                  </a:moveTo>
                  <a:cubicBezTo>
                    <a:pt x="74" y="140"/>
                    <a:pt x="56" y="114"/>
                    <a:pt x="40" y="86"/>
                  </a:cubicBezTo>
                  <a:cubicBezTo>
                    <a:pt x="24" y="58"/>
                    <a:pt x="11" y="30"/>
                    <a:pt x="0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49"/>
            <p:cNvSpPr/>
            <p:nvPr/>
          </p:nvSpPr>
          <p:spPr>
            <a:xfrm>
              <a:off x="9728084" y="5672219"/>
              <a:ext cx="48230" cy="83066"/>
            </a:xfrm>
            <a:custGeom>
              <a:rect b="b" l="l" r="r" t="t"/>
              <a:pathLst>
                <a:path extrusionOk="0" h="163" w="95">
                  <a:moveTo>
                    <a:pt x="0" y="163"/>
                  </a:moveTo>
                  <a:cubicBezTo>
                    <a:pt x="11" y="134"/>
                    <a:pt x="24" y="106"/>
                    <a:pt x="40" y="78"/>
                  </a:cubicBezTo>
                  <a:cubicBezTo>
                    <a:pt x="56" y="50"/>
                    <a:pt x="75" y="24"/>
                    <a:pt x="95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49"/>
            <p:cNvSpPr/>
            <p:nvPr/>
          </p:nvSpPr>
          <p:spPr>
            <a:xfrm>
              <a:off x="9939237" y="5573835"/>
              <a:ext cx="96263" cy="4124"/>
            </a:xfrm>
            <a:custGeom>
              <a:rect b="b" l="l" r="r" t="t"/>
              <a:pathLst>
                <a:path extrusionOk="0" h="8" w="189">
                  <a:moveTo>
                    <a:pt x="0" y="8"/>
                  </a:moveTo>
                  <a:cubicBezTo>
                    <a:pt x="31" y="3"/>
                    <a:pt x="62" y="0"/>
                    <a:pt x="94" y="0"/>
                  </a:cubicBezTo>
                  <a:cubicBezTo>
                    <a:pt x="126" y="0"/>
                    <a:pt x="158" y="3"/>
                    <a:pt x="189" y="8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2" name="Google Shape;1342;p49"/>
          <p:cNvGrpSpPr/>
          <p:nvPr/>
        </p:nvGrpSpPr>
        <p:grpSpPr>
          <a:xfrm>
            <a:off x="7549176" y="3671488"/>
            <a:ext cx="445582" cy="445743"/>
            <a:chOff x="10914672" y="5489861"/>
            <a:chExt cx="719842" cy="720102"/>
          </a:xfrm>
        </p:grpSpPr>
        <p:sp>
          <p:nvSpPr>
            <p:cNvPr id="1343" name="Google Shape;1343;p49"/>
            <p:cNvSpPr/>
            <p:nvPr/>
          </p:nvSpPr>
          <p:spPr>
            <a:xfrm>
              <a:off x="11420014" y="5489861"/>
              <a:ext cx="214500" cy="215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49"/>
            <p:cNvSpPr/>
            <p:nvPr/>
          </p:nvSpPr>
          <p:spPr>
            <a:xfrm>
              <a:off x="11420014" y="5994863"/>
              <a:ext cx="214500" cy="215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49"/>
            <p:cNvSpPr/>
            <p:nvPr/>
          </p:nvSpPr>
          <p:spPr>
            <a:xfrm>
              <a:off x="10914672" y="5489861"/>
              <a:ext cx="214500" cy="215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49"/>
            <p:cNvSpPr/>
            <p:nvPr/>
          </p:nvSpPr>
          <p:spPr>
            <a:xfrm>
              <a:off x="10914672" y="5994863"/>
              <a:ext cx="214500" cy="2151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49"/>
            <p:cNvSpPr/>
            <p:nvPr/>
          </p:nvSpPr>
          <p:spPr>
            <a:xfrm>
              <a:off x="11595623" y="5710038"/>
              <a:ext cx="28649" cy="276082"/>
            </a:xfrm>
            <a:custGeom>
              <a:rect b="b" l="l" r="r" t="t"/>
              <a:pathLst>
                <a:path extrusionOk="0" h="376" w="39">
                  <a:moveTo>
                    <a:pt x="0" y="0"/>
                  </a:moveTo>
                  <a:cubicBezTo>
                    <a:pt x="25" y="59"/>
                    <a:pt x="39" y="123"/>
                    <a:pt x="39" y="190"/>
                  </a:cubicBezTo>
                  <a:cubicBezTo>
                    <a:pt x="39" y="256"/>
                    <a:pt x="26" y="319"/>
                    <a:pt x="2" y="376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49"/>
            <p:cNvSpPr/>
            <p:nvPr/>
          </p:nvSpPr>
          <p:spPr>
            <a:xfrm>
              <a:off x="11138826" y="6170527"/>
              <a:ext cx="275351" cy="29145"/>
            </a:xfrm>
            <a:custGeom>
              <a:rect b="b" l="l" r="r" t="t"/>
              <a:pathLst>
                <a:path extrusionOk="0" h="40" w="375">
                  <a:moveTo>
                    <a:pt x="375" y="0"/>
                  </a:moveTo>
                  <a:cubicBezTo>
                    <a:pt x="317" y="26"/>
                    <a:pt x="253" y="40"/>
                    <a:pt x="185" y="40"/>
                  </a:cubicBezTo>
                  <a:cubicBezTo>
                    <a:pt x="119" y="40"/>
                    <a:pt x="57" y="26"/>
                    <a:pt x="0" y="2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49"/>
            <p:cNvSpPr/>
            <p:nvPr/>
          </p:nvSpPr>
          <p:spPr>
            <a:xfrm>
              <a:off x="10925018" y="5713747"/>
              <a:ext cx="28649" cy="275287"/>
            </a:xfrm>
            <a:custGeom>
              <a:rect b="b" l="l" r="r" t="t"/>
              <a:pathLst>
                <a:path extrusionOk="0" h="375" w="39">
                  <a:moveTo>
                    <a:pt x="39" y="375"/>
                  </a:moveTo>
                  <a:cubicBezTo>
                    <a:pt x="14" y="317"/>
                    <a:pt x="0" y="253"/>
                    <a:pt x="0" y="185"/>
                  </a:cubicBezTo>
                  <a:cubicBezTo>
                    <a:pt x="0" y="120"/>
                    <a:pt x="13" y="57"/>
                    <a:pt x="37" y="0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49"/>
            <p:cNvSpPr/>
            <p:nvPr/>
          </p:nvSpPr>
          <p:spPr>
            <a:xfrm>
              <a:off x="11135112" y="5499930"/>
              <a:ext cx="275351" cy="28880"/>
            </a:xfrm>
            <a:custGeom>
              <a:rect b="b" l="l" r="r" t="t"/>
              <a:pathLst>
                <a:path extrusionOk="0" h="39" w="375">
                  <a:moveTo>
                    <a:pt x="375" y="37"/>
                  </a:moveTo>
                  <a:cubicBezTo>
                    <a:pt x="318" y="13"/>
                    <a:pt x="256" y="0"/>
                    <a:pt x="190" y="0"/>
                  </a:cubicBezTo>
                  <a:cubicBezTo>
                    <a:pt x="122" y="0"/>
                    <a:pt x="58" y="14"/>
                    <a:pt x="0" y="39"/>
                  </a:cubicBez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miter lim="524288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49"/>
            <p:cNvSpPr/>
            <p:nvPr/>
          </p:nvSpPr>
          <p:spPr>
            <a:xfrm>
              <a:off x="11578115" y="5950881"/>
              <a:ext cx="52789" cy="38948"/>
            </a:xfrm>
            <a:custGeom>
              <a:rect b="b" l="l" r="r" t="t"/>
              <a:pathLst>
                <a:path extrusionOk="0" h="147" w="199">
                  <a:moveTo>
                    <a:pt x="0" y="0"/>
                  </a:moveTo>
                  <a:lnTo>
                    <a:pt x="64" y="147"/>
                  </a:lnTo>
                  <a:lnTo>
                    <a:pt x="199" y="83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49"/>
            <p:cNvSpPr/>
            <p:nvPr/>
          </p:nvSpPr>
          <p:spPr>
            <a:xfrm>
              <a:off x="11135112" y="6152776"/>
              <a:ext cx="38199" cy="52991"/>
            </a:xfrm>
            <a:custGeom>
              <a:rect b="b" l="l" r="r" t="t"/>
              <a:pathLst>
                <a:path extrusionOk="0" h="200" w="144">
                  <a:moveTo>
                    <a:pt x="144" y="0"/>
                  </a:moveTo>
                  <a:lnTo>
                    <a:pt x="0" y="67"/>
                  </a:lnTo>
                  <a:lnTo>
                    <a:pt x="64" y="20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3" name="Google Shape;1353;p49"/>
            <p:cNvSpPr/>
            <p:nvPr/>
          </p:nvSpPr>
          <p:spPr>
            <a:xfrm>
              <a:off x="10918386" y="5710038"/>
              <a:ext cx="53054" cy="38154"/>
            </a:xfrm>
            <a:custGeom>
              <a:rect b="b" l="l" r="r" t="t"/>
              <a:pathLst>
                <a:path extrusionOk="0" h="144" w="200">
                  <a:moveTo>
                    <a:pt x="200" y="144"/>
                  </a:moveTo>
                  <a:lnTo>
                    <a:pt x="136" y="0"/>
                  </a:lnTo>
                  <a:lnTo>
                    <a:pt x="0" y="64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4" name="Google Shape;1354;p49"/>
            <p:cNvSpPr/>
            <p:nvPr/>
          </p:nvSpPr>
          <p:spPr>
            <a:xfrm>
              <a:off x="11375979" y="5493571"/>
              <a:ext cx="38199" cy="52726"/>
            </a:xfrm>
            <a:custGeom>
              <a:rect b="b" l="l" r="r" t="t"/>
              <a:pathLst>
                <a:path extrusionOk="0" h="199" w="144">
                  <a:moveTo>
                    <a:pt x="0" y="199"/>
                  </a:moveTo>
                  <a:lnTo>
                    <a:pt x="144" y="135"/>
                  </a:lnTo>
                  <a:lnTo>
                    <a:pt x="81" y="0"/>
                  </a:lnTo>
                </a:path>
              </a:pathLst>
            </a:custGeom>
            <a:noFill/>
            <a:ln cap="rnd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55" name="Google Shape;1355;p49"/>
          <p:cNvGrpSpPr/>
          <p:nvPr/>
        </p:nvGrpSpPr>
        <p:grpSpPr>
          <a:xfrm>
            <a:off x="5954636" y="3681752"/>
            <a:ext cx="445821" cy="425246"/>
            <a:chOff x="8338678" y="5506443"/>
            <a:chExt cx="720227" cy="686988"/>
          </a:xfrm>
        </p:grpSpPr>
        <p:sp>
          <p:nvSpPr>
            <p:cNvPr id="1356" name="Google Shape;1356;p49"/>
            <p:cNvSpPr/>
            <p:nvPr/>
          </p:nvSpPr>
          <p:spPr>
            <a:xfrm>
              <a:off x="8706181" y="5506443"/>
              <a:ext cx="230803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5" y="432"/>
                    <a:pt x="193" y="432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7" name="Google Shape;1357;p49"/>
            <p:cNvSpPr/>
            <p:nvPr/>
          </p:nvSpPr>
          <p:spPr>
            <a:xfrm>
              <a:off x="8460817" y="5506443"/>
              <a:ext cx="230586" cy="263259"/>
            </a:xfrm>
            <a:custGeom>
              <a:rect b="b" l="l" r="r" t="t"/>
              <a:pathLst>
                <a:path extrusionOk="0" h="432" w="378">
                  <a:moveTo>
                    <a:pt x="378" y="119"/>
                  </a:moveTo>
                  <a:cubicBezTo>
                    <a:pt x="378" y="111"/>
                    <a:pt x="374" y="105"/>
                    <a:pt x="368" y="101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3" y="0"/>
                    <a:pt x="185" y="0"/>
                    <a:pt x="179" y="4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4"/>
                  </a:cubicBezTo>
                  <a:cubicBezTo>
                    <a:pt x="1" y="321"/>
                    <a:pt x="5" y="327"/>
                    <a:pt x="11" y="331"/>
                  </a:cubicBezTo>
                  <a:cubicBezTo>
                    <a:pt x="179" y="428"/>
                    <a:pt x="179" y="428"/>
                    <a:pt x="179" y="428"/>
                  </a:cubicBezTo>
                  <a:cubicBezTo>
                    <a:pt x="185" y="432"/>
                    <a:pt x="193" y="432"/>
                    <a:pt x="200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4" y="327"/>
                    <a:pt x="378" y="321"/>
                    <a:pt x="378" y="314"/>
                  </a:cubicBezTo>
                  <a:cubicBezTo>
                    <a:pt x="378" y="313"/>
                    <a:pt x="378" y="313"/>
                    <a:pt x="378" y="313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9"/>
                    <a:pt x="378" y="119"/>
                    <a:pt x="378" y="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8" name="Google Shape;1358;p49"/>
            <p:cNvSpPr/>
            <p:nvPr/>
          </p:nvSpPr>
          <p:spPr>
            <a:xfrm>
              <a:off x="8338678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9" name="Google Shape;1359;p49"/>
            <p:cNvSpPr/>
            <p:nvPr/>
          </p:nvSpPr>
          <p:spPr>
            <a:xfrm>
              <a:off x="8828754" y="5718525"/>
              <a:ext cx="230151" cy="262608"/>
            </a:xfrm>
            <a:custGeom>
              <a:rect b="b" l="l" r="r" t="t"/>
              <a:pathLst>
                <a:path extrusionOk="0" h="431" w="377">
                  <a:moveTo>
                    <a:pt x="377" y="119"/>
                  </a:moveTo>
                  <a:cubicBezTo>
                    <a:pt x="377" y="111"/>
                    <a:pt x="373" y="105"/>
                    <a:pt x="367" y="101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3" y="0"/>
                    <a:pt x="185" y="0"/>
                    <a:pt x="178" y="4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" y="104"/>
                    <a:pt x="0" y="111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0" y="321"/>
                    <a:pt x="4" y="327"/>
                    <a:pt x="10" y="331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84" y="431"/>
                    <a:pt x="192" y="431"/>
                    <a:pt x="199" y="428"/>
                  </a:cubicBezTo>
                  <a:cubicBezTo>
                    <a:pt x="367" y="331"/>
                    <a:pt x="367" y="331"/>
                    <a:pt x="367" y="331"/>
                  </a:cubicBezTo>
                  <a:cubicBezTo>
                    <a:pt x="373" y="327"/>
                    <a:pt x="377" y="321"/>
                    <a:pt x="377" y="313"/>
                  </a:cubicBezTo>
                  <a:cubicBezTo>
                    <a:pt x="377" y="313"/>
                    <a:pt x="377" y="313"/>
                    <a:pt x="377" y="313"/>
                  </a:cubicBezTo>
                  <a:cubicBezTo>
                    <a:pt x="377" y="119"/>
                    <a:pt x="377" y="119"/>
                    <a:pt x="377" y="119"/>
                  </a:cubicBezTo>
                  <a:cubicBezTo>
                    <a:pt x="377" y="119"/>
                    <a:pt x="377" y="119"/>
                    <a:pt x="377" y="1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0" name="Google Shape;1360;p49"/>
            <p:cNvSpPr/>
            <p:nvPr/>
          </p:nvSpPr>
          <p:spPr>
            <a:xfrm>
              <a:off x="8706181" y="5930607"/>
              <a:ext cx="230803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7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0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0" y="320"/>
                    <a:pt x="4" y="327"/>
                    <a:pt x="11" y="330"/>
                  </a:cubicBezTo>
                  <a:cubicBezTo>
                    <a:pt x="178" y="427"/>
                    <a:pt x="178" y="427"/>
                    <a:pt x="178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7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1" name="Google Shape;1361;p49"/>
            <p:cNvSpPr/>
            <p:nvPr/>
          </p:nvSpPr>
          <p:spPr>
            <a:xfrm>
              <a:off x="8460817" y="5930607"/>
              <a:ext cx="230586" cy="262825"/>
            </a:xfrm>
            <a:custGeom>
              <a:rect b="b" l="l" r="r" t="t"/>
              <a:pathLst>
                <a:path extrusionOk="0" h="431" w="378">
                  <a:moveTo>
                    <a:pt x="378" y="118"/>
                  </a:moveTo>
                  <a:cubicBezTo>
                    <a:pt x="378" y="111"/>
                    <a:pt x="374" y="104"/>
                    <a:pt x="367" y="100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193" y="0"/>
                    <a:pt x="185" y="0"/>
                    <a:pt x="179" y="3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4" y="104"/>
                    <a:pt x="1" y="111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0" y="312"/>
                    <a:pt x="0" y="312"/>
                    <a:pt x="0" y="313"/>
                  </a:cubicBezTo>
                  <a:cubicBezTo>
                    <a:pt x="1" y="320"/>
                    <a:pt x="4" y="327"/>
                    <a:pt x="11" y="330"/>
                  </a:cubicBezTo>
                  <a:cubicBezTo>
                    <a:pt x="179" y="427"/>
                    <a:pt x="179" y="427"/>
                    <a:pt x="179" y="427"/>
                  </a:cubicBezTo>
                  <a:cubicBezTo>
                    <a:pt x="185" y="431"/>
                    <a:pt x="193" y="431"/>
                    <a:pt x="199" y="427"/>
                  </a:cubicBezTo>
                  <a:cubicBezTo>
                    <a:pt x="367" y="330"/>
                    <a:pt x="367" y="330"/>
                    <a:pt x="367" y="330"/>
                  </a:cubicBezTo>
                  <a:cubicBezTo>
                    <a:pt x="374" y="327"/>
                    <a:pt x="378" y="320"/>
                    <a:pt x="378" y="313"/>
                  </a:cubicBezTo>
                  <a:cubicBezTo>
                    <a:pt x="378" y="313"/>
                    <a:pt x="378" y="312"/>
                    <a:pt x="378" y="312"/>
                  </a:cubicBezTo>
                  <a:cubicBezTo>
                    <a:pt x="378" y="119"/>
                    <a:pt x="378" y="119"/>
                    <a:pt x="378" y="119"/>
                  </a:cubicBezTo>
                  <a:cubicBezTo>
                    <a:pt x="378" y="118"/>
                    <a:pt x="378" y="118"/>
                    <a:pt x="378" y="1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2" name="Google Shape;1362;p49"/>
          <p:cNvGrpSpPr/>
          <p:nvPr/>
        </p:nvGrpSpPr>
        <p:grpSpPr>
          <a:xfrm>
            <a:off x="2676293" y="3736342"/>
            <a:ext cx="1336824" cy="316035"/>
            <a:chOff x="3042485" y="5594633"/>
            <a:chExt cx="2159652" cy="510557"/>
          </a:xfrm>
        </p:grpSpPr>
        <p:sp>
          <p:nvSpPr>
            <p:cNvPr id="1363" name="Google Shape;1363;p49"/>
            <p:cNvSpPr/>
            <p:nvPr/>
          </p:nvSpPr>
          <p:spPr>
            <a:xfrm>
              <a:off x="3042485" y="5869690"/>
              <a:ext cx="235200" cy="235500"/>
            </a:xfrm>
            <a:prstGeom prst="ellipse">
              <a:avLst/>
            </a:pr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4" name="Google Shape;1364;p49"/>
            <p:cNvSpPr/>
            <p:nvPr/>
          </p:nvSpPr>
          <p:spPr>
            <a:xfrm>
              <a:off x="3317231" y="5594633"/>
              <a:ext cx="235200" cy="235500"/>
            </a:xfrm>
            <a:prstGeom prst="ellipse">
              <a:avLst/>
            </a:pr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5" name="Google Shape;1365;p49"/>
            <p:cNvSpPr/>
            <p:nvPr/>
          </p:nvSpPr>
          <p:spPr>
            <a:xfrm>
              <a:off x="3591976" y="5869690"/>
              <a:ext cx="236100" cy="235500"/>
            </a:xfrm>
            <a:prstGeom prst="ellipse">
              <a:avLst/>
            </a:pr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6" name="Google Shape;1366;p49"/>
            <p:cNvSpPr/>
            <p:nvPr/>
          </p:nvSpPr>
          <p:spPr>
            <a:xfrm>
              <a:off x="3866722" y="5594633"/>
              <a:ext cx="236100" cy="235500"/>
            </a:xfrm>
            <a:prstGeom prst="ellipse">
              <a:avLst/>
            </a:pr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7" name="Google Shape;1367;p49"/>
            <p:cNvSpPr/>
            <p:nvPr/>
          </p:nvSpPr>
          <p:spPr>
            <a:xfrm>
              <a:off x="4141467" y="5869690"/>
              <a:ext cx="236100" cy="235500"/>
            </a:xfrm>
            <a:prstGeom prst="ellipse">
              <a:avLst/>
            </a:pr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8" name="Google Shape;1368;p49"/>
            <p:cNvSpPr/>
            <p:nvPr/>
          </p:nvSpPr>
          <p:spPr>
            <a:xfrm>
              <a:off x="4417146" y="5594633"/>
              <a:ext cx="235200" cy="2355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9" name="Google Shape;1369;p49"/>
            <p:cNvSpPr/>
            <p:nvPr/>
          </p:nvSpPr>
          <p:spPr>
            <a:xfrm>
              <a:off x="4691892" y="5869690"/>
              <a:ext cx="235500" cy="235500"/>
            </a:xfrm>
            <a:prstGeom prst="ellipse">
              <a:avLst/>
            </a:pr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0" name="Google Shape;1370;p49"/>
            <p:cNvSpPr/>
            <p:nvPr/>
          </p:nvSpPr>
          <p:spPr>
            <a:xfrm>
              <a:off x="4966637" y="5594633"/>
              <a:ext cx="235500" cy="235500"/>
            </a:xfrm>
            <a:prstGeom prst="ellipse">
              <a:avLst/>
            </a:pr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1" name="Google Shape;1371;p49"/>
            <p:cNvSpPr/>
            <p:nvPr/>
          </p:nvSpPr>
          <p:spPr>
            <a:xfrm>
              <a:off x="3210195" y="5762654"/>
              <a:ext cx="174555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5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2" name="Google Shape;1372;p49"/>
            <p:cNvSpPr/>
            <p:nvPr/>
          </p:nvSpPr>
          <p:spPr>
            <a:xfrm>
              <a:off x="3485252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5" y="143"/>
                    <a:pt x="128" y="217"/>
                  </a:cubicBezTo>
                  <a:cubicBezTo>
                    <a:pt x="145" y="176"/>
                    <a:pt x="177" y="144"/>
                    <a:pt x="217" y="128"/>
                  </a:cubicBezTo>
                  <a:cubicBezTo>
                    <a:pt x="143" y="114"/>
                    <a:pt x="103" y="74"/>
                    <a:pt x="90" y="0"/>
                  </a:cubicBezTo>
                  <a:cubicBezTo>
                    <a:pt x="73" y="40"/>
                    <a:pt x="41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3" name="Google Shape;1373;p49"/>
            <p:cNvSpPr/>
            <p:nvPr/>
          </p:nvSpPr>
          <p:spPr>
            <a:xfrm>
              <a:off x="3760620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4" name="Google Shape;1374;p49"/>
            <p:cNvSpPr/>
            <p:nvPr/>
          </p:nvSpPr>
          <p:spPr>
            <a:xfrm>
              <a:off x="4035365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0" y="89"/>
                  </a:moveTo>
                  <a:cubicBezTo>
                    <a:pt x="74" y="102"/>
                    <a:pt x="114" y="143"/>
                    <a:pt x="127" y="217"/>
                  </a:cubicBezTo>
                  <a:cubicBezTo>
                    <a:pt x="144" y="176"/>
                    <a:pt x="176" y="144"/>
                    <a:pt x="216" y="128"/>
                  </a:cubicBezTo>
                  <a:cubicBezTo>
                    <a:pt x="142" y="114"/>
                    <a:pt x="102" y="74"/>
                    <a:pt x="89" y="0"/>
                  </a:cubicBezTo>
                  <a:cubicBezTo>
                    <a:pt x="72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5" name="Google Shape;1375;p49"/>
            <p:cNvSpPr/>
            <p:nvPr/>
          </p:nvSpPr>
          <p:spPr>
            <a:xfrm>
              <a:off x="4310111" y="5762654"/>
              <a:ext cx="173622" cy="174555"/>
            </a:xfrm>
            <a:custGeom>
              <a:rect b="b" l="l" r="r" t="t"/>
              <a:pathLst>
                <a:path extrusionOk="0" h="217" w="216">
                  <a:moveTo>
                    <a:pt x="127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0" y="144"/>
                    <a:pt x="72" y="176"/>
                    <a:pt x="89" y="217"/>
                  </a:cubicBezTo>
                  <a:cubicBezTo>
                    <a:pt x="102" y="143"/>
                    <a:pt x="142" y="102"/>
                    <a:pt x="216" y="89"/>
                  </a:cubicBezTo>
                  <a:cubicBezTo>
                    <a:pt x="176" y="73"/>
                    <a:pt x="144" y="40"/>
                    <a:pt x="12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6" name="Google Shape;1376;p49"/>
            <p:cNvSpPr/>
            <p:nvPr/>
          </p:nvSpPr>
          <p:spPr>
            <a:xfrm>
              <a:off x="4585167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0" y="89"/>
                  </a:moveTo>
                  <a:cubicBezTo>
                    <a:pt x="74" y="102"/>
                    <a:pt x="114" y="143"/>
                    <a:pt x="128" y="217"/>
                  </a:cubicBezTo>
                  <a:cubicBezTo>
                    <a:pt x="144" y="176"/>
                    <a:pt x="176" y="144"/>
                    <a:pt x="217" y="128"/>
                  </a:cubicBezTo>
                  <a:cubicBezTo>
                    <a:pt x="143" y="114"/>
                    <a:pt x="102" y="74"/>
                    <a:pt x="89" y="0"/>
                  </a:cubicBezTo>
                  <a:cubicBezTo>
                    <a:pt x="73" y="40"/>
                    <a:pt x="40" y="73"/>
                    <a:pt x="0" y="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7" name="Google Shape;1377;p49"/>
            <p:cNvSpPr/>
            <p:nvPr/>
          </p:nvSpPr>
          <p:spPr>
            <a:xfrm>
              <a:off x="4859913" y="5762654"/>
              <a:ext cx="174244" cy="174555"/>
            </a:xfrm>
            <a:custGeom>
              <a:rect b="b" l="l" r="r" t="t"/>
              <a:pathLst>
                <a:path extrusionOk="0" h="217" w="217">
                  <a:moveTo>
                    <a:pt x="128" y="0"/>
                  </a:moveTo>
                  <a:cubicBezTo>
                    <a:pt x="114" y="74"/>
                    <a:pt x="74" y="114"/>
                    <a:pt x="0" y="128"/>
                  </a:cubicBezTo>
                  <a:cubicBezTo>
                    <a:pt x="41" y="144"/>
                    <a:pt x="73" y="176"/>
                    <a:pt x="89" y="217"/>
                  </a:cubicBezTo>
                  <a:cubicBezTo>
                    <a:pt x="103" y="143"/>
                    <a:pt x="143" y="102"/>
                    <a:pt x="217" y="89"/>
                  </a:cubicBezTo>
                  <a:cubicBezTo>
                    <a:pt x="177" y="73"/>
                    <a:pt x="144" y="40"/>
                    <a:pt x="1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8" name="Google Shape;1378;p49"/>
          <p:cNvGrpSpPr/>
          <p:nvPr/>
        </p:nvGrpSpPr>
        <p:grpSpPr>
          <a:xfrm>
            <a:off x="1879183" y="4379878"/>
            <a:ext cx="445738" cy="442950"/>
            <a:chOff x="1442627" y="5710929"/>
            <a:chExt cx="594318" cy="590600"/>
          </a:xfrm>
        </p:grpSpPr>
        <p:sp>
          <p:nvSpPr>
            <p:cNvPr id="1379" name="Google Shape;1379;p49"/>
            <p:cNvSpPr/>
            <p:nvPr/>
          </p:nvSpPr>
          <p:spPr>
            <a:xfrm>
              <a:off x="1442627" y="5710929"/>
              <a:ext cx="594318" cy="405222"/>
            </a:xfrm>
            <a:custGeom>
              <a:rect b="b" l="l" r="r" t="t"/>
              <a:pathLst>
                <a:path extrusionOk="0" h="500" w="734">
                  <a:moveTo>
                    <a:pt x="699" y="500"/>
                  </a:moveTo>
                  <a:cubicBezTo>
                    <a:pt x="0" y="500"/>
                    <a:pt x="0" y="500"/>
                    <a:pt x="0" y="50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15"/>
                    <a:pt x="15" y="0"/>
                    <a:pt x="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18" y="0"/>
                    <a:pt x="734" y="15"/>
                    <a:pt x="734" y="35"/>
                  </a:cubicBezTo>
                  <a:cubicBezTo>
                    <a:pt x="734" y="465"/>
                    <a:pt x="734" y="465"/>
                    <a:pt x="734" y="465"/>
                  </a:cubicBezTo>
                  <a:cubicBezTo>
                    <a:pt x="734" y="484"/>
                    <a:pt x="718" y="500"/>
                    <a:pt x="699" y="50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0" name="Google Shape;1380;p49"/>
            <p:cNvSpPr/>
            <p:nvPr/>
          </p:nvSpPr>
          <p:spPr>
            <a:xfrm>
              <a:off x="1442627" y="6116151"/>
              <a:ext cx="349820" cy="97191"/>
            </a:xfrm>
            <a:custGeom>
              <a:rect b="b" l="l" r="r" t="t"/>
              <a:pathLst>
                <a:path extrusionOk="0" h="313" w="1126">
                  <a:moveTo>
                    <a:pt x="1126" y="313"/>
                  </a:moveTo>
                  <a:lnTo>
                    <a:pt x="0" y="0"/>
                  </a:lnTo>
                  <a:lnTo>
                    <a:pt x="1126" y="0"/>
                  </a:lnTo>
                  <a:lnTo>
                    <a:pt x="1126" y="313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1" name="Google Shape;1381;p49"/>
            <p:cNvSpPr/>
            <p:nvPr/>
          </p:nvSpPr>
          <p:spPr>
            <a:xfrm>
              <a:off x="1573731" y="6152482"/>
              <a:ext cx="218715" cy="60861"/>
            </a:xfrm>
            <a:custGeom>
              <a:rect b="b" l="l" r="r" t="t"/>
              <a:pathLst>
                <a:path extrusionOk="0" h="196" w="704">
                  <a:moveTo>
                    <a:pt x="0" y="196"/>
                  </a:moveTo>
                  <a:lnTo>
                    <a:pt x="704" y="196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2" name="Google Shape;1382;p49"/>
            <p:cNvSpPr/>
            <p:nvPr/>
          </p:nvSpPr>
          <p:spPr>
            <a:xfrm>
              <a:off x="1573731" y="6213343"/>
              <a:ext cx="109358" cy="88186"/>
            </a:xfrm>
            <a:custGeom>
              <a:rect b="b" l="l" r="r" t="t"/>
              <a:pathLst>
                <a:path extrusionOk="0" h="284" w="352">
                  <a:moveTo>
                    <a:pt x="352" y="284"/>
                  </a:moveTo>
                  <a:lnTo>
                    <a:pt x="0" y="0"/>
                  </a:lnTo>
                  <a:lnTo>
                    <a:pt x="352" y="0"/>
                  </a:lnTo>
                  <a:lnTo>
                    <a:pt x="352" y="284"/>
                  </a:lnTo>
                </a:path>
              </a:pathLst>
            </a:custGeom>
            <a:solidFill>
              <a:srgbClr val="99999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83" name="Google Shape;1383;p49"/>
          <p:cNvGrpSpPr/>
          <p:nvPr/>
        </p:nvGrpSpPr>
        <p:grpSpPr>
          <a:xfrm>
            <a:off x="6788033" y="4378458"/>
            <a:ext cx="373053" cy="445791"/>
            <a:chOff x="8095060" y="5664590"/>
            <a:chExt cx="497404" cy="594389"/>
          </a:xfrm>
        </p:grpSpPr>
        <p:grpSp>
          <p:nvGrpSpPr>
            <p:cNvPr id="1384" name="Google Shape;1384;p49"/>
            <p:cNvGrpSpPr/>
            <p:nvPr/>
          </p:nvGrpSpPr>
          <p:grpSpPr>
            <a:xfrm>
              <a:off x="8095060" y="5969027"/>
              <a:ext cx="497404" cy="289951"/>
              <a:chOff x="8095060" y="5969027"/>
              <a:chExt cx="497404" cy="289951"/>
            </a:xfrm>
          </p:grpSpPr>
          <p:sp>
            <p:nvSpPr>
              <p:cNvPr id="1385" name="Google Shape;1385;p49"/>
              <p:cNvSpPr/>
              <p:nvPr/>
            </p:nvSpPr>
            <p:spPr>
              <a:xfrm>
                <a:off x="8095060" y="5969027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6"/>
                    </a:lnTo>
                    <a:lnTo>
                      <a:pt x="1170" y="1166"/>
                    </a:lnTo>
                    <a:lnTo>
                      <a:pt x="1754" y="876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4A7D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6" name="Google Shape;1386;p49"/>
              <p:cNvSpPr/>
              <p:nvPr/>
            </p:nvSpPr>
            <p:spPr>
              <a:xfrm>
                <a:off x="8095060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7"/>
                    </a:lnTo>
                    <a:lnTo>
                      <a:pt x="1170" y="781"/>
                    </a:lnTo>
                    <a:lnTo>
                      <a:pt x="1170" y="58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E7CC3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7" name="Google Shape;1387;p49"/>
              <p:cNvSpPr/>
              <p:nvPr/>
            </p:nvSpPr>
            <p:spPr>
              <a:xfrm>
                <a:off x="8343763" y="6092592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2"/>
                    </a:lnTo>
                    <a:lnTo>
                      <a:pt x="0" y="781"/>
                    </a:lnTo>
                    <a:lnTo>
                      <a:pt x="1170" y="197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74EA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88" name="Google Shape;1388;p49"/>
            <p:cNvGrpSpPr/>
            <p:nvPr/>
          </p:nvGrpSpPr>
          <p:grpSpPr>
            <a:xfrm>
              <a:off x="8095060" y="5867832"/>
              <a:ext cx="497404" cy="289312"/>
              <a:chOff x="8095060" y="5867832"/>
              <a:chExt cx="497404" cy="289312"/>
            </a:xfrm>
          </p:grpSpPr>
          <p:sp>
            <p:nvSpPr>
              <p:cNvPr id="1389" name="Google Shape;1389;p49"/>
              <p:cNvSpPr/>
              <p:nvPr/>
            </p:nvSpPr>
            <p:spPr>
              <a:xfrm>
                <a:off x="8095060" y="5867832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1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1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A4C2F4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0" name="Google Shape;1390;p49"/>
              <p:cNvSpPr/>
              <p:nvPr/>
            </p:nvSpPr>
            <p:spPr>
              <a:xfrm>
                <a:off x="8095060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0" y="0"/>
                    </a:moveTo>
                    <a:lnTo>
                      <a:pt x="0" y="199"/>
                    </a:lnTo>
                    <a:lnTo>
                      <a:pt x="1170" y="781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D9EEB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1" name="Google Shape;1391;p49"/>
              <p:cNvSpPr/>
              <p:nvPr/>
            </p:nvSpPr>
            <p:spPr>
              <a:xfrm>
                <a:off x="8343763" y="5990758"/>
                <a:ext cx="248701" cy="166386"/>
              </a:xfrm>
              <a:custGeom>
                <a:rect b="b" l="l" r="r" t="t"/>
                <a:pathLst>
                  <a:path extrusionOk="0" h="781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1"/>
                    </a:lnTo>
                    <a:lnTo>
                      <a:pt x="1170" y="199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2" name="Google Shape;1392;p49"/>
            <p:cNvGrpSpPr/>
            <p:nvPr/>
          </p:nvGrpSpPr>
          <p:grpSpPr>
            <a:xfrm>
              <a:off x="8095060" y="5765998"/>
              <a:ext cx="497404" cy="289312"/>
              <a:chOff x="8095060" y="5765998"/>
              <a:chExt cx="497404" cy="289312"/>
            </a:xfrm>
          </p:grpSpPr>
          <p:sp>
            <p:nvSpPr>
              <p:cNvPr id="1393" name="Google Shape;1393;p49"/>
              <p:cNvSpPr/>
              <p:nvPr/>
            </p:nvSpPr>
            <p:spPr>
              <a:xfrm>
                <a:off x="8095060" y="5765998"/>
                <a:ext cx="497402" cy="248195"/>
              </a:xfrm>
              <a:custGeom>
                <a:rect b="b" l="l" r="r" t="t"/>
                <a:pathLst>
                  <a:path extrusionOk="0" h="1165" w="2340">
                    <a:moveTo>
                      <a:pt x="1754" y="292"/>
                    </a:moveTo>
                    <a:lnTo>
                      <a:pt x="1170" y="0"/>
                    </a:lnTo>
                    <a:lnTo>
                      <a:pt x="587" y="292"/>
                    </a:lnTo>
                    <a:lnTo>
                      <a:pt x="0" y="584"/>
                    </a:lnTo>
                    <a:lnTo>
                      <a:pt x="587" y="873"/>
                    </a:lnTo>
                    <a:lnTo>
                      <a:pt x="1170" y="1165"/>
                    </a:lnTo>
                    <a:lnTo>
                      <a:pt x="1754" y="873"/>
                    </a:lnTo>
                    <a:lnTo>
                      <a:pt x="2340" y="584"/>
                    </a:lnTo>
                    <a:lnTo>
                      <a:pt x="1754" y="292"/>
                    </a:lnTo>
                    <a:close/>
                  </a:path>
                </a:pathLst>
              </a:custGeom>
              <a:solidFill>
                <a:srgbClr val="B6D7A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4" name="Google Shape;1394;p49"/>
              <p:cNvSpPr/>
              <p:nvPr/>
            </p:nvSpPr>
            <p:spPr>
              <a:xfrm>
                <a:off x="8095060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78"/>
                    </a:lnTo>
                    <a:lnTo>
                      <a:pt x="1170" y="5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3C47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5" name="Google Shape;1395;p49"/>
              <p:cNvSpPr/>
              <p:nvPr/>
            </p:nvSpPr>
            <p:spPr>
              <a:xfrm>
                <a:off x="8343763" y="5889563"/>
                <a:ext cx="248701" cy="165747"/>
              </a:xfrm>
              <a:custGeom>
                <a:rect b="b" l="l" r="r" t="t"/>
                <a:pathLst>
                  <a:path extrusionOk="0" h="778" w="1170">
                    <a:moveTo>
                      <a:pt x="1170" y="0"/>
                    </a:moveTo>
                    <a:lnTo>
                      <a:pt x="0" y="581"/>
                    </a:lnTo>
                    <a:lnTo>
                      <a:pt x="0" y="778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96" name="Google Shape;1396;p49"/>
            <p:cNvGrpSpPr/>
            <p:nvPr/>
          </p:nvGrpSpPr>
          <p:grpSpPr>
            <a:xfrm>
              <a:off x="8095060" y="5664590"/>
              <a:ext cx="497404" cy="290164"/>
              <a:chOff x="8095060" y="5664590"/>
              <a:chExt cx="497404" cy="290164"/>
            </a:xfrm>
          </p:grpSpPr>
          <p:sp>
            <p:nvSpPr>
              <p:cNvPr id="1397" name="Google Shape;1397;p49"/>
              <p:cNvSpPr/>
              <p:nvPr/>
            </p:nvSpPr>
            <p:spPr>
              <a:xfrm>
                <a:off x="8095060" y="5664590"/>
                <a:ext cx="497402" cy="248408"/>
              </a:xfrm>
              <a:custGeom>
                <a:rect b="b" l="l" r="r" t="t"/>
                <a:pathLst>
                  <a:path extrusionOk="0" h="1166" w="2340">
                    <a:moveTo>
                      <a:pt x="1754" y="290"/>
                    </a:moveTo>
                    <a:lnTo>
                      <a:pt x="1170" y="0"/>
                    </a:lnTo>
                    <a:lnTo>
                      <a:pt x="587" y="290"/>
                    </a:lnTo>
                    <a:lnTo>
                      <a:pt x="0" y="582"/>
                    </a:lnTo>
                    <a:lnTo>
                      <a:pt x="587" y="874"/>
                    </a:lnTo>
                    <a:lnTo>
                      <a:pt x="1170" y="1166"/>
                    </a:lnTo>
                    <a:lnTo>
                      <a:pt x="1754" y="874"/>
                    </a:lnTo>
                    <a:lnTo>
                      <a:pt x="2340" y="582"/>
                    </a:lnTo>
                    <a:lnTo>
                      <a:pt x="1754" y="290"/>
                    </a:lnTo>
                    <a:close/>
                  </a:path>
                </a:pathLst>
              </a:custGeom>
              <a:solidFill>
                <a:srgbClr val="FFE599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8" name="Google Shape;1398;p49"/>
              <p:cNvSpPr/>
              <p:nvPr/>
            </p:nvSpPr>
            <p:spPr>
              <a:xfrm>
                <a:off x="8095060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0" y="0"/>
                    </a:moveTo>
                    <a:lnTo>
                      <a:pt x="0" y="196"/>
                    </a:lnTo>
                    <a:lnTo>
                      <a:pt x="1170" y="780"/>
                    </a:lnTo>
                    <a:lnTo>
                      <a:pt x="1170" y="5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6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9" name="Google Shape;1399;p49"/>
              <p:cNvSpPr/>
              <p:nvPr/>
            </p:nvSpPr>
            <p:spPr>
              <a:xfrm>
                <a:off x="8343763" y="5788580"/>
                <a:ext cx="248701" cy="166173"/>
              </a:xfrm>
              <a:custGeom>
                <a:rect b="b" l="l" r="r" t="t"/>
                <a:pathLst>
                  <a:path extrusionOk="0" h="780" w="1170">
                    <a:moveTo>
                      <a:pt x="1170" y="0"/>
                    </a:moveTo>
                    <a:lnTo>
                      <a:pt x="0" y="584"/>
                    </a:lnTo>
                    <a:lnTo>
                      <a:pt x="0" y="780"/>
                    </a:lnTo>
                    <a:lnTo>
                      <a:pt x="1170" y="196"/>
                    </a:lnTo>
                    <a:lnTo>
                      <a:pt x="1170" y="0"/>
                    </a:ln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00" name="Google Shape;1400;p49"/>
          <p:cNvGrpSpPr/>
          <p:nvPr/>
        </p:nvGrpSpPr>
        <p:grpSpPr>
          <a:xfrm>
            <a:off x="2870825" y="4378486"/>
            <a:ext cx="557162" cy="445734"/>
            <a:chOff x="4607809" y="5664627"/>
            <a:chExt cx="742883" cy="594312"/>
          </a:xfrm>
        </p:grpSpPr>
        <p:sp>
          <p:nvSpPr>
            <p:cNvPr id="1401" name="Google Shape;1401;p49"/>
            <p:cNvSpPr/>
            <p:nvPr/>
          </p:nvSpPr>
          <p:spPr>
            <a:xfrm>
              <a:off x="4607809" y="5824234"/>
              <a:ext cx="185166" cy="401151"/>
            </a:xfrm>
            <a:custGeom>
              <a:rect b="b" l="l" r="r" t="t"/>
              <a:pathLst>
                <a:path extrusionOk="0" h="2355" w="1083">
                  <a:moveTo>
                    <a:pt x="542" y="0"/>
                  </a:moveTo>
                  <a:lnTo>
                    <a:pt x="269" y="133"/>
                  </a:lnTo>
                  <a:lnTo>
                    <a:pt x="0" y="270"/>
                  </a:lnTo>
                  <a:lnTo>
                    <a:pt x="0" y="2355"/>
                  </a:lnTo>
                  <a:lnTo>
                    <a:pt x="1083" y="2355"/>
                  </a:lnTo>
                  <a:lnTo>
                    <a:pt x="1083" y="270"/>
                  </a:lnTo>
                  <a:lnTo>
                    <a:pt x="814" y="13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2" name="Google Shape;1402;p49"/>
            <p:cNvSpPr/>
            <p:nvPr/>
          </p:nvSpPr>
          <p:spPr>
            <a:xfrm>
              <a:off x="4792974" y="5771259"/>
              <a:ext cx="185850" cy="454126"/>
            </a:xfrm>
            <a:custGeom>
              <a:rect b="b" l="l" r="r" t="t"/>
              <a:pathLst>
                <a:path extrusionOk="0" h="2666" w="1087">
                  <a:moveTo>
                    <a:pt x="545" y="0"/>
                  </a:moveTo>
                  <a:lnTo>
                    <a:pt x="273" y="133"/>
                  </a:lnTo>
                  <a:lnTo>
                    <a:pt x="0" y="266"/>
                  </a:lnTo>
                  <a:lnTo>
                    <a:pt x="0" y="2666"/>
                  </a:lnTo>
                  <a:lnTo>
                    <a:pt x="1087" y="2666"/>
                  </a:lnTo>
                  <a:lnTo>
                    <a:pt x="1087" y="266"/>
                  </a:lnTo>
                  <a:lnTo>
                    <a:pt x="814" y="133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3" name="Google Shape;1403;p49"/>
            <p:cNvSpPr/>
            <p:nvPr/>
          </p:nvSpPr>
          <p:spPr>
            <a:xfrm>
              <a:off x="4978822" y="5717602"/>
              <a:ext cx="185679" cy="507784"/>
            </a:xfrm>
            <a:custGeom>
              <a:rect b="b" l="l" r="r" t="t"/>
              <a:pathLst>
                <a:path extrusionOk="0" h="2981" w="1086">
                  <a:moveTo>
                    <a:pt x="541" y="0"/>
                  </a:moveTo>
                  <a:lnTo>
                    <a:pt x="272" y="137"/>
                  </a:lnTo>
                  <a:lnTo>
                    <a:pt x="0" y="270"/>
                  </a:lnTo>
                  <a:lnTo>
                    <a:pt x="0" y="2981"/>
                  </a:lnTo>
                  <a:lnTo>
                    <a:pt x="1086" y="2981"/>
                  </a:lnTo>
                  <a:lnTo>
                    <a:pt x="1086" y="270"/>
                  </a:lnTo>
                  <a:lnTo>
                    <a:pt x="814" y="137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4" name="Google Shape;1404;p49"/>
            <p:cNvSpPr/>
            <p:nvPr/>
          </p:nvSpPr>
          <p:spPr>
            <a:xfrm>
              <a:off x="5164499" y="5664627"/>
              <a:ext cx="185166" cy="560759"/>
            </a:xfrm>
            <a:custGeom>
              <a:rect b="b" l="l" r="r" t="t"/>
              <a:pathLst>
                <a:path extrusionOk="0" h="3292" w="1083">
                  <a:moveTo>
                    <a:pt x="269" y="133"/>
                  </a:moveTo>
                  <a:lnTo>
                    <a:pt x="0" y="267"/>
                  </a:lnTo>
                  <a:lnTo>
                    <a:pt x="0" y="3292"/>
                  </a:lnTo>
                  <a:lnTo>
                    <a:pt x="1083" y="3292"/>
                  </a:lnTo>
                  <a:lnTo>
                    <a:pt x="1083" y="267"/>
                  </a:lnTo>
                  <a:lnTo>
                    <a:pt x="814" y="133"/>
                  </a:lnTo>
                  <a:lnTo>
                    <a:pt x="542" y="0"/>
                  </a:lnTo>
                  <a:lnTo>
                    <a:pt x="269" y="133"/>
                  </a:ln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5" name="Google Shape;1405;p49"/>
            <p:cNvSpPr/>
            <p:nvPr/>
          </p:nvSpPr>
          <p:spPr>
            <a:xfrm>
              <a:off x="4607809" y="6225382"/>
              <a:ext cx="237484" cy="33556"/>
            </a:xfrm>
            <a:custGeom>
              <a:rect b="b" l="l" r="r" t="t"/>
              <a:pathLst>
                <a:path extrusionOk="0" h="197" w="1389">
                  <a:moveTo>
                    <a:pt x="0" y="0"/>
                  </a:moveTo>
                  <a:lnTo>
                    <a:pt x="608" y="197"/>
                  </a:lnTo>
                  <a:lnTo>
                    <a:pt x="1389" y="197"/>
                  </a:lnTo>
                  <a:lnTo>
                    <a:pt x="10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6" name="Google Shape;1406;p49"/>
            <p:cNvSpPr/>
            <p:nvPr/>
          </p:nvSpPr>
          <p:spPr>
            <a:xfrm>
              <a:off x="4792974" y="6225382"/>
              <a:ext cx="185850" cy="33556"/>
            </a:xfrm>
            <a:custGeom>
              <a:rect b="b" l="l" r="r" t="t"/>
              <a:pathLst>
                <a:path extrusionOk="0" h="197" w="1087">
                  <a:moveTo>
                    <a:pt x="1087" y="0"/>
                  </a:moveTo>
                  <a:lnTo>
                    <a:pt x="1087" y="197"/>
                  </a:lnTo>
                  <a:lnTo>
                    <a:pt x="306" y="197"/>
                  </a:lnTo>
                  <a:lnTo>
                    <a:pt x="0" y="0"/>
                  </a:lnTo>
                  <a:lnTo>
                    <a:pt x="1087" y="0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7" name="Google Shape;1407;p49"/>
            <p:cNvSpPr/>
            <p:nvPr/>
          </p:nvSpPr>
          <p:spPr>
            <a:xfrm>
              <a:off x="5112694" y="6225382"/>
              <a:ext cx="237997" cy="33556"/>
            </a:xfrm>
            <a:custGeom>
              <a:rect b="b" l="l" r="r" t="t"/>
              <a:pathLst>
                <a:path extrusionOk="0" h="197" w="1392">
                  <a:moveTo>
                    <a:pt x="1392" y="0"/>
                  </a:moveTo>
                  <a:lnTo>
                    <a:pt x="781" y="197"/>
                  </a:lnTo>
                  <a:lnTo>
                    <a:pt x="0" y="197"/>
                  </a:lnTo>
                  <a:lnTo>
                    <a:pt x="306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8" name="Google Shape;1408;p49"/>
            <p:cNvSpPr/>
            <p:nvPr/>
          </p:nvSpPr>
          <p:spPr>
            <a:xfrm>
              <a:off x="4978822" y="6225382"/>
              <a:ext cx="186192" cy="33556"/>
            </a:xfrm>
            <a:custGeom>
              <a:rect b="b" l="l" r="r" t="t"/>
              <a:pathLst>
                <a:path extrusionOk="0" h="197" w="1089">
                  <a:moveTo>
                    <a:pt x="0" y="0"/>
                  </a:moveTo>
                  <a:lnTo>
                    <a:pt x="0" y="197"/>
                  </a:lnTo>
                  <a:lnTo>
                    <a:pt x="783" y="197"/>
                  </a:lnTo>
                  <a:lnTo>
                    <a:pt x="10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09" name="Google Shape;1409;p49"/>
          <p:cNvGrpSpPr/>
          <p:nvPr/>
        </p:nvGrpSpPr>
        <p:grpSpPr>
          <a:xfrm>
            <a:off x="3973890" y="4378543"/>
            <a:ext cx="1079865" cy="445620"/>
            <a:chOff x="2571250" y="5664711"/>
            <a:chExt cx="1439820" cy="594160"/>
          </a:xfrm>
        </p:grpSpPr>
        <p:sp>
          <p:nvSpPr>
            <p:cNvPr id="1410" name="Google Shape;1410;p49"/>
            <p:cNvSpPr/>
            <p:nvPr/>
          </p:nvSpPr>
          <p:spPr>
            <a:xfrm>
              <a:off x="275148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E6913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1" name="Google Shape;1411;p49"/>
            <p:cNvSpPr/>
            <p:nvPr/>
          </p:nvSpPr>
          <p:spPr>
            <a:xfrm>
              <a:off x="2765747" y="5713810"/>
              <a:ext cx="150600" cy="151500"/>
            </a:xfrm>
            <a:prstGeom prst="ellipse">
              <a:avLst/>
            </a:pr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2" name="Google Shape;1412;p49"/>
            <p:cNvSpPr/>
            <p:nvPr/>
          </p:nvSpPr>
          <p:spPr>
            <a:xfrm>
              <a:off x="2930895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3" name="Google Shape;1413;p49"/>
            <p:cNvSpPr/>
            <p:nvPr/>
          </p:nvSpPr>
          <p:spPr>
            <a:xfrm>
              <a:off x="2945363" y="5746957"/>
              <a:ext cx="151200" cy="151800"/>
            </a:xfrm>
            <a:prstGeom prst="ellipse">
              <a:avLst/>
            </a:pr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4" name="Google Shape;1414;p49"/>
            <p:cNvSpPr/>
            <p:nvPr/>
          </p:nvSpPr>
          <p:spPr>
            <a:xfrm>
              <a:off x="3111130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5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6AA84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5" name="Google Shape;1415;p49"/>
            <p:cNvSpPr/>
            <p:nvPr/>
          </p:nvSpPr>
          <p:spPr>
            <a:xfrm>
              <a:off x="3125392" y="5770782"/>
              <a:ext cx="151200" cy="151800"/>
            </a:xfrm>
            <a:prstGeom prst="ellipse">
              <a:avLst/>
            </a:pr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6" name="Google Shape;1416;p49"/>
            <p:cNvSpPr/>
            <p:nvPr/>
          </p:nvSpPr>
          <p:spPr>
            <a:xfrm>
              <a:off x="3291159" y="5756280"/>
              <a:ext cx="180030" cy="453078"/>
            </a:xfrm>
            <a:custGeom>
              <a:rect b="b" l="l" r="r" t="t"/>
              <a:pathLst>
                <a:path extrusionOk="0" h="722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22"/>
                    <a:pt x="0" y="722"/>
                    <a:pt x="0" y="722"/>
                  </a:cubicBezTo>
                  <a:cubicBezTo>
                    <a:pt x="288" y="722"/>
                    <a:pt x="288" y="722"/>
                    <a:pt x="288" y="722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45818E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7" name="Google Shape;1417;p49"/>
            <p:cNvSpPr/>
            <p:nvPr/>
          </p:nvSpPr>
          <p:spPr>
            <a:xfrm>
              <a:off x="3305628" y="5770782"/>
              <a:ext cx="151200" cy="151800"/>
            </a:xfrm>
            <a:prstGeom prst="ellipse">
              <a:avLst/>
            </a:pr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8" name="Google Shape;1418;p49"/>
            <p:cNvSpPr/>
            <p:nvPr/>
          </p:nvSpPr>
          <p:spPr>
            <a:xfrm>
              <a:off x="3471189" y="5732455"/>
              <a:ext cx="180236" cy="476902"/>
            </a:xfrm>
            <a:custGeom>
              <a:rect b="b" l="l" r="r" t="t"/>
              <a:pathLst>
                <a:path extrusionOk="0" h="760" w="288">
                  <a:moveTo>
                    <a:pt x="144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760"/>
                    <a:pt x="0" y="760"/>
                    <a:pt x="0" y="760"/>
                  </a:cubicBezTo>
                  <a:cubicBezTo>
                    <a:pt x="288" y="760"/>
                    <a:pt x="288" y="760"/>
                    <a:pt x="288" y="760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5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3C78D8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9" name="Google Shape;1419;p49"/>
            <p:cNvSpPr/>
            <p:nvPr/>
          </p:nvSpPr>
          <p:spPr>
            <a:xfrm>
              <a:off x="3485657" y="5746957"/>
              <a:ext cx="151200" cy="151800"/>
            </a:xfrm>
            <a:prstGeom prst="ellipse">
              <a:avLst/>
            </a:pr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0" name="Google Shape;1420;p49"/>
            <p:cNvSpPr/>
            <p:nvPr/>
          </p:nvSpPr>
          <p:spPr>
            <a:xfrm>
              <a:off x="3651425" y="5699308"/>
              <a:ext cx="179409" cy="510050"/>
            </a:xfrm>
            <a:custGeom>
              <a:rect b="b" l="l" r="r" t="t"/>
              <a:pathLst>
                <a:path extrusionOk="0" h="813" w="287">
                  <a:moveTo>
                    <a:pt x="143" y="0"/>
                  </a:moveTo>
                  <a:cubicBezTo>
                    <a:pt x="64" y="0"/>
                    <a:pt x="0" y="65"/>
                    <a:pt x="0" y="144"/>
                  </a:cubicBezTo>
                  <a:cubicBezTo>
                    <a:pt x="0" y="813"/>
                    <a:pt x="0" y="813"/>
                    <a:pt x="0" y="813"/>
                  </a:cubicBezTo>
                  <a:cubicBezTo>
                    <a:pt x="287" y="813"/>
                    <a:pt x="287" y="813"/>
                    <a:pt x="287" y="813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7" y="65"/>
                    <a:pt x="223" y="0"/>
                    <a:pt x="143" y="0"/>
                  </a:cubicBezTo>
                  <a:close/>
                </a:path>
              </a:pathLst>
            </a:custGeom>
            <a:solidFill>
              <a:srgbClr val="674EA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1" name="Google Shape;1421;p49"/>
            <p:cNvSpPr/>
            <p:nvPr/>
          </p:nvSpPr>
          <p:spPr>
            <a:xfrm>
              <a:off x="3665893" y="5713810"/>
              <a:ext cx="150600" cy="151500"/>
            </a:xfrm>
            <a:prstGeom prst="ellipse">
              <a:avLst/>
            </a:pr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2" name="Google Shape;1422;p49"/>
            <p:cNvSpPr/>
            <p:nvPr/>
          </p:nvSpPr>
          <p:spPr>
            <a:xfrm>
              <a:off x="3830834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4" y="0"/>
                    <a:pt x="144" y="0"/>
                  </a:cubicBezTo>
                  <a:close/>
                </a:path>
              </a:pathLst>
            </a:custGeom>
            <a:solidFill>
              <a:srgbClr val="A64D79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3" name="Google Shape;1423;p49"/>
            <p:cNvSpPr/>
            <p:nvPr/>
          </p:nvSpPr>
          <p:spPr>
            <a:xfrm>
              <a:off x="3845302" y="5679213"/>
              <a:ext cx="151200" cy="151800"/>
            </a:xfrm>
            <a:prstGeom prst="ellipse">
              <a:avLst/>
            </a:pr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4" name="Google Shape;1424;p49"/>
            <p:cNvSpPr/>
            <p:nvPr/>
          </p:nvSpPr>
          <p:spPr>
            <a:xfrm>
              <a:off x="2571250" y="5664711"/>
              <a:ext cx="180236" cy="544646"/>
            </a:xfrm>
            <a:custGeom>
              <a:rect b="b" l="l" r="r" t="t"/>
              <a:pathLst>
                <a:path extrusionOk="0" h="868" w="288">
                  <a:moveTo>
                    <a:pt x="144" y="0"/>
                  </a:moveTo>
                  <a:cubicBezTo>
                    <a:pt x="64" y="0"/>
                    <a:pt x="0" y="64"/>
                    <a:pt x="0" y="144"/>
                  </a:cubicBezTo>
                  <a:cubicBezTo>
                    <a:pt x="0" y="868"/>
                    <a:pt x="0" y="868"/>
                    <a:pt x="0" y="868"/>
                  </a:cubicBezTo>
                  <a:cubicBezTo>
                    <a:pt x="288" y="868"/>
                    <a:pt x="288" y="868"/>
                    <a:pt x="288" y="868"/>
                  </a:cubicBezTo>
                  <a:cubicBezTo>
                    <a:pt x="288" y="144"/>
                    <a:pt x="288" y="144"/>
                    <a:pt x="288" y="144"/>
                  </a:cubicBezTo>
                  <a:cubicBezTo>
                    <a:pt x="288" y="64"/>
                    <a:pt x="223" y="0"/>
                    <a:pt x="144" y="0"/>
                  </a:cubicBezTo>
                  <a:close/>
                </a:path>
              </a:pathLst>
            </a:custGeom>
            <a:solidFill>
              <a:srgbClr val="CC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5" name="Google Shape;1425;p49"/>
            <p:cNvSpPr/>
            <p:nvPr/>
          </p:nvSpPr>
          <p:spPr>
            <a:xfrm>
              <a:off x="2585718" y="5679213"/>
              <a:ext cx="151200" cy="1518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sz="140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6" name="Google Shape;1426;p49"/>
            <p:cNvSpPr/>
            <p:nvPr/>
          </p:nvSpPr>
          <p:spPr>
            <a:xfrm>
              <a:off x="2571250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1767" y="239"/>
                  </a:moveTo>
                  <a:lnTo>
                    <a:pt x="1198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767" y="239"/>
                  </a:lnTo>
                  <a:close/>
                </a:path>
              </a:pathLst>
            </a:custGeom>
            <a:solidFill>
              <a:srgbClr val="990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7" name="Google Shape;1427;p49"/>
            <p:cNvSpPr/>
            <p:nvPr/>
          </p:nvSpPr>
          <p:spPr>
            <a:xfrm>
              <a:off x="2751485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1467" y="239"/>
                  </a:moveTo>
                  <a:lnTo>
                    <a:pt x="895" y="239"/>
                  </a:lnTo>
                  <a:lnTo>
                    <a:pt x="0" y="0"/>
                  </a:lnTo>
                  <a:lnTo>
                    <a:pt x="868" y="0"/>
                  </a:lnTo>
                  <a:lnTo>
                    <a:pt x="1467" y="239"/>
                  </a:lnTo>
                  <a:close/>
                </a:path>
              </a:pathLst>
            </a:custGeom>
            <a:solidFill>
              <a:srgbClr val="B45F0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8" name="Google Shape;1428;p49"/>
            <p:cNvSpPr/>
            <p:nvPr/>
          </p:nvSpPr>
          <p:spPr>
            <a:xfrm>
              <a:off x="2930895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1171" y="239"/>
                  </a:moveTo>
                  <a:lnTo>
                    <a:pt x="599" y="239"/>
                  </a:lnTo>
                  <a:lnTo>
                    <a:pt x="0" y="0"/>
                  </a:lnTo>
                  <a:lnTo>
                    <a:pt x="872" y="0"/>
                  </a:lnTo>
                  <a:lnTo>
                    <a:pt x="1171" y="239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9" name="Google Shape;1429;p49"/>
            <p:cNvSpPr/>
            <p:nvPr/>
          </p:nvSpPr>
          <p:spPr>
            <a:xfrm>
              <a:off x="3111130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871" y="239"/>
                  </a:moveTo>
                  <a:lnTo>
                    <a:pt x="299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871" y="239"/>
                  </a:lnTo>
                  <a:close/>
                </a:path>
              </a:pathLst>
            </a:custGeom>
            <a:solidFill>
              <a:srgbClr val="38761D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0" name="Google Shape;1430;p49"/>
            <p:cNvSpPr/>
            <p:nvPr/>
          </p:nvSpPr>
          <p:spPr>
            <a:xfrm>
              <a:off x="3291159" y="6209358"/>
              <a:ext cx="180029" cy="49514"/>
            </a:xfrm>
            <a:custGeom>
              <a:rect b="b" l="l" r="r" t="t"/>
              <a:pathLst>
                <a:path extrusionOk="0" h="239" w="871">
                  <a:moveTo>
                    <a:pt x="572" y="239"/>
                  </a:moveTo>
                  <a:lnTo>
                    <a:pt x="0" y="239"/>
                  </a:lnTo>
                  <a:lnTo>
                    <a:pt x="0" y="0"/>
                  </a:lnTo>
                  <a:lnTo>
                    <a:pt x="8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34F5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1" name="Google Shape;1431;p49"/>
            <p:cNvSpPr/>
            <p:nvPr/>
          </p:nvSpPr>
          <p:spPr>
            <a:xfrm>
              <a:off x="3409388" y="6209358"/>
              <a:ext cx="242037" cy="49514"/>
            </a:xfrm>
            <a:custGeom>
              <a:rect b="b" l="l" r="r" t="t"/>
              <a:pathLst>
                <a:path extrusionOk="0" h="239" w="1171">
                  <a:moveTo>
                    <a:pt x="572" y="239"/>
                  </a:moveTo>
                  <a:lnTo>
                    <a:pt x="0" y="239"/>
                  </a:lnTo>
                  <a:lnTo>
                    <a:pt x="299" y="0"/>
                  </a:lnTo>
                  <a:lnTo>
                    <a:pt x="1171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1155CC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2" name="Google Shape;1432;p49"/>
            <p:cNvSpPr/>
            <p:nvPr/>
          </p:nvSpPr>
          <p:spPr>
            <a:xfrm>
              <a:off x="3527616" y="6209358"/>
              <a:ext cx="303218" cy="49514"/>
            </a:xfrm>
            <a:custGeom>
              <a:rect b="b" l="l" r="r" t="t"/>
              <a:pathLst>
                <a:path extrusionOk="0" h="239" w="1467">
                  <a:moveTo>
                    <a:pt x="572" y="239"/>
                  </a:moveTo>
                  <a:lnTo>
                    <a:pt x="0" y="239"/>
                  </a:lnTo>
                  <a:lnTo>
                    <a:pt x="599" y="0"/>
                  </a:lnTo>
                  <a:lnTo>
                    <a:pt x="14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351C75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3" name="Google Shape;1433;p49"/>
            <p:cNvSpPr/>
            <p:nvPr/>
          </p:nvSpPr>
          <p:spPr>
            <a:xfrm>
              <a:off x="3645844" y="6209358"/>
              <a:ext cx="365226" cy="49514"/>
            </a:xfrm>
            <a:custGeom>
              <a:rect b="b" l="l" r="r" t="t"/>
              <a:pathLst>
                <a:path extrusionOk="0" h="239" w="1767">
                  <a:moveTo>
                    <a:pt x="572" y="239"/>
                  </a:moveTo>
                  <a:lnTo>
                    <a:pt x="0" y="239"/>
                  </a:lnTo>
                  <a:lnTo>
                    <a:pt x="895" y="0"/>
                  </a:lnTo>
                  <a:lnTo>
                    <a:pt x="1767" y="0"/>
                  </a:lnTo>
                  <a:lnTo>
                    <a:pt x="572" y="239"/>
                  </a:lnTo>
                  <a:close/>
                </a:path>
              </a:pathLst>
            </a:custGeom>
            <a:solidFill>
              <a:srgbClr val="741B47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34" name="Google Shape;1434;p49"/>
          <p:cNvGrpSpPr/>
          <p:nvPr/>
        </p:nvGrpSpPr>
        <p:grpSpPr>
          <a:xfrm>
            <a:off x="5599659" y="4378335"/>
            <a:ext cx="642470" cy="446036"/>
            <a:chOff x="6332670" y="5663946"/>
            <a:chExt cx="856627" cy="594715"/>
          </a:xfrm>
        </p:grpSpPr>
        <p:grpSp>
          <p:nvGrpSpPr>
            <p:cNvPr id="1435" name="Google Shape;1435;p49"/>
            <p:cNvGrpSpPr/>
            <p:nvPr/>
          </p:nvGrpSpPr>
          <p:grpSpPr>
            <a:xfrm>
              <a:off x="6392364" y="5663946"/>
              <a:ext cx="796933" cy="185801"/>
              <a:chOff x="3321050" y="1066800"/>
              <a:chExt cx="6505573" cy="1508125"/>
            </a:xfrm>
          </p:grpSpPr>
          <p:sp>
            <p:nvSpPr>
              <p:cNvPr id="1436" name="Google Shape;1436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6AA84F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7" name="Google Shape;1437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38761D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38" name="Google Shape;1438;p49"/>
            <p:cNvGrpSpPr/>
            <p:nvPr/>
          </p:nvGrpSpPr>
          <p:grpSpPr>
            <a:xfrm flipH="1">
              <a:off x="6332670" y="5868403"/>
              <a:ext cx="796933" cy="185801"/>
              <a:chOff x="3321050" y="1066800"/>
              <a:chExt cx="6505573" cy="1508125"/>
            </a:xfrm>
          </p:grpSpPr>
          <p:sp>
            <p:nvSpPr>
              <p:cNvPr id="1439" name="Google Shape;1439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45818E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0" name="Google Shape;1440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34F5C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41" name="Google Shape;1441;p49"/>
            <p:cNvGrpSpPr/>
            <p:nvPr/>
          </p:nvGrpSpPr>
          <p:grpSpPr>
            <a:xfrm>
              <a:off x="6392364" y="6072860"/>
              <a:ext cx="796933" cy="185801"/>
              <a:chOff x="3321050" y="1066800"/>
              <a:chExt cx="6505573" cy="1508125"/>
            </a:xfrm>
          </p:grpSpPr>
          <p:sp>
            <p:nvSpPr>
              <p:cNvPr id="1442" name="Google Shape;1442;p49"/>
              <p:cNvSpPr/>
              <p:nvPr/>
            </p:nvSpPr>
            <p:spPr>
              <a:xfrm>
                <a:off x="3321050" y="1066800"/>
                <a:ext cx="6505573" cy="1508125"/>
              </a:xfrm>
              <a:custGeom>
                <a:rect b="b" l="l" r="r" t="t"/>
                <a:pathLst>
                  <a:path extrusionOk="0" h="384" w="1658">
                    <a:moveTo>
                      <a:pt x="1553" y="384"/>
                    </a:moveTo>
                    <a:cubicBezTo>
                      <a:pt x="1556" y="384"/>
                      <a:pt x="1560" y="382"/>
                      <a:pt x="1561" y="379"/>
                    </a:cubicBezTo>
                    <a:cubicBezTo>
                      <a:pt x="1657" y="196"/>
                      <a:pt x="1657" y="196"/>
                      <a:pt x="1657" y="196"/>
                    </a:cubicBezTo>
                    <a:cubicBezTo>
                      <a:pt x="1658" y="194"/>
                      <a:pt x="1658" y="190"/>
                      <a:pt x="1657" y="187"/>
                    </a:cubicBezTo>
                    <a:cubicBezTo>
                      <a:pt x="1561" y="5"/>
                      <a:pt x="1561" y="5"/>
                      <a:pt x="1561" y="5"/>
                    </a:cubicBezTo>
                    <a:cubicBezTo>
                      <a:pt x="1560" y="2"/>
                      <a:pt x="1556" y="0"/>
                      <a:pt x="155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7"/>
                      <a:pt x="3" y="14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94" y="187"/>
                      <a:pt x="94" y="187"/>
                      <a:pt x="94" y="187"/>
                    </a:cubicBezTo>
                    <a:cubicBezTo>
                      <a:pt x="196" y="384"/>
                      <a:pt x="196" y="384"/>
                      <a:pt x="196" y="384"/>
                    </a:cubicBezTo>
                    <a:lnTo>
                      <a:pt x="1553" y="384"/>
                    </a:lnTo>
                    <a:close/>
                  </a:path>
                </a:pathLst>
              </a:custGeom>
              <a:solidFill>
                <a:srgbClr val="3C78D8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3" name="Google Shape;1443;p49"/>
              <p:cNvSpPr/>
              <p:nvPr/>
            </p:nvSpPr>
            <p:spPr>
              <a:xfrm>
                <a:off x="3321050" y="1801812"/>
                <a:ext cx="769937" cy="773112"/>
              </a:xfrm>
              <a:custGeom>
                <a:rect b="b" l="l" r="r" t="t"/>
                <a:pathLst>
                  <a:path extrusionOk="0" h="197" w="196">
                    <a:moveTo>
                      <a:pt x="94" y="9"/>
                    </a:moveTo>
                    <a:cubicBezTo>
                      <a:pt x="3" y="183"/>
                      <a:pt x="3" y="183"/>
                      <a:pt x="3" y="183"/>
                    </a:cubicBezTo>
                    <a:cubicBezTo>
                      <a:pt x="0" y="189"/>
                      <a:pt x="5" y="197"/>
                      <a:pt x="12" y="197"/>
                    </a:cubicBezTo>
                    <a:cubicBezTo>
                      <a:pt x="196" y="197"/>
                      <a:pt x="196" y="197"/>
                      <a:pt x="196" y="197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5" y="3"/>
                      <a:pt x="95" y="7"/>
                      <a:pt x="94" y="9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Calibri"/>
                  <a:buNone/>
                </a:pPr>
                <a:r>
                  <a:t/>
                </a:r>
                <a:endParaRPr b="0" i="0" sz="1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44" name="Google Shape;1444;p49"/>
          <p:cNvSpPr txBox="1"/>
          <p:nvPr>
            <p:ph idx="4294967295" type="title"/>
          </p:nvPr>
        </p:nvSpPr>
        <p:spPr>
          <a:xfrm>
            <a:off x="855300" y="249075"/>
            <a:ext cx="7433400" cy="39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Diagrams and infographics</a:t>
            </a:r>
            <a:endParaRPr sz="2000"/>
          </a:p>
        </p:txBody>
      </p:sp>
      <p:sp>
        <p:nvSpPr>
          <p:cNvPr id="1445" name="Google Shape;1445;p4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49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50"/>
          <p:cNvSpPr txBox="1"/>
          <p:nvPr/>
        </p:nvSpPr>
        <p:spPr>
          <a:xfrm>
            <a:off x="731900" y="914275"/>
            <a:ext cx="6676800" cy="13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You can also use any emoji as an icon!</a:t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And of course it resizes without losing quality.</a:t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34343"/>
                </a:solidFill>
                <a:latin typeface="Raleway Light"/>
                <a:ea typeface="Raleway Light"/>
                <a:cs typeface="Raleway Light"/>
                <a:sym typeface="Raleway Light"/>
              </a:rPr>
              <a:t>How? Follow Google instructions https://twitter.com/googledocs/status/730087240156643328</a:t>
            </a:r>
            <a:endParaRPr>
              <a:solidFill>
                <a:srgbClr val="434343"/>
              </a:solidFill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1451" name="Google Shape;1451;p50"/>
          <p:cNvSpPr txBox="1"/>
          <p:nvPr/>
        </p:nvSpPr>
        <p:spPr>
          <a:xfrm>
            <a:off x="731900" y="23742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FFB600"/>
                </a:solidFill>
                <a:latin typeface="Raleway Light"/>
                <a:ea typeface="Raleway Light"/>
                <a:cs typeface="Raleway Light"/>
                <a:sym typeface="Raleway Light"/>
              </a:rPr>
              <a:t>✋👆👉👍👤👦👧👨👩👪💃🏃💑❤😂😉😋😒😭👶😸🐟🍒🍔💣📌📖🔨🎃🎈🎨🏈🏰🌏🔌🔑</a:t>
            </a:r>
            <a:r>
              <a:rPr lang="en" sz="2400">
                <a:solidFill>
                  <a:srgbClr val="FFB600"/>
                </a:solidFill>
                <a:highlight>
                  <a:srgbClr val="434343"/>
                </a:highlight>
                <a:latin typeface="Raleway Light"/>
                <a:ea typeface="Raleway Light"/>
                <a:cs typeface="Raleway Light"/>
                <a:sym typeface="Raleway Light"/>
              </a:rPr>
              <a:t> and many more...</a:t>
            </a:r>
            <a:endParaRPr sz="2400">
              <a:solidFill>
                <a:srgbClr val="FFB600"/>
              </a:solidFill>
              <a:highlight>
                <a:srgbClr val="434343"/>
              </a:highlight>
              <a:latin typeface="Raleway Light"/>
              <a:ea typeface="Raleway Light"/>
              <a:cs typeface="Raleway Light"/>
              <a:sym typeface="Raleway Light"/>
            </a:endParaRPr>
          </a:p>
        </p:txBody>
      </p:sp>
      <p:sp>
        <p:nvSpPr>
          <p:cNvPr id="1452" name="Google Shape;1452;p5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1456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7" name="Google Shape;1457;p51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26425" y="1451225"/>
            <a:ext cx="2291150" cy="550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8" name="Google Shape;1458;p51"/>
          <p:cNvSpPr txBox="1"/>
          <p:nvPr/>
        </p:nvSpPr>
        <p:spPr>
          <a:xfrm>
            <a:off x="1106100" y="2209500"/>
            <a:ext cx="6931800" cy="2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434343"/>
                </a:solidFill>
                <a:latin typeface="Montserrat"/>
                <a:ea typeface="Montserrat"/>
                <a:cs typeface="Montserrat"/>
                <a:sym typeface="Montserrat"/>
              </a:rPr>
              <a:t>Free templates for all your presentation needs</a:t>
            </a:r>
            <a:endParaRPr b="1" sz="1800">
              <a:solidFill>
                <a:srgbClr val="43434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459" name="Google Shape;1459;p51"/>
          <p:cNvGrpSpPr/>
          <p:nvPr/>
        </p:nvGrpSpPr>
        <p:grpSpPr>
          <a:xfrm>
            <a:off x="690575" y="3290132"/>
            <a:ext cx="7762851" cy="892418"/>
            <a:chOff x="801125" y="3213932"/>
            <a:chExt cx="7762851" cy="892418"/>
          </a:xfrm>
        </p:grpSpPr>
        <p:grpSp>
          <p:nvGrpSpPr>
            <p:cNvPr id="1460" name="Google Shape;1460;p51"/>
            <p:cNvGrpSpPr/>
            <p:nvPr/>
          </p:nvGrpSpPr>
          <p:grpSpPr>
            <a:xfrm>
              <a:off x="4845759" y="3213932"/>
              <a:ext cx="1695900" cy="892418"/>
              <a:chOff x="4845759" y="3213932"/>
              <a:chExt cx="1695900" cy="892418"/>
            </a:xfrm>
          </p:grpSpPr>
          <p:sp>
            <p:nvSpPr>
              <p:cNvPr id="1461" name="Google Shape;1461;p51"/>
              <p:cNvSpPr txBox="1"/>
              <p:nvPr/>
            </p:nvSpPr>
            <p:spPr>
              <a:xfrm>
                <a:off x="4845759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Ready to use, professional and customizable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62" name="Google Shape;1462;p51"/>
              <p:cNvSpPr/>
              <p:nvPr/>
            </p:nvSpPr>
            <p:spPr>
              <a:xfrm>
                <a:off x="5603395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4679" y="0"/>
                    </a:moveTo>
                    <a:lnTo>
                      <a:pt x="4567" y="19"/>
                    </a:lnTo>
                    <a:lnTo>
                      <a:pt x="4474" y="37"/>
                    </a:lnTo>
                    <a:lnTo>
                      <a:pt x="4381" y="93"/>
                    </a:lnTo>
                    <a:lnTo>
                      <a:pt x="4288" y="168"/>
                    </a:lnTo>
                    <a:lnTo>
                      <a:pt x="3747" y="690"/>
                    </a:lnTo>
                    <a:lnTo>
                      <a:pt x="3729" y="746"/>
                    </a:lnTo>
                    <a:lnTo>
                      <a:pt x="3710" y="802"/>
                    </a:lnTo>
                    <a:lnTo>
                      <a:pt x="3729" y="857"/>
                    </a:lnTo>
                    <a:lnTo>
                      <a:pt x="3747" y="895"/>
                    </a:lnTo>
                    <a:lnTo>
                      <a:pt x="5033" y="2181"/>
                    </a:lnTo>
                    <a:lnTo>
                      <a:pt x="5089" y="2218"/>
                    </a:lnTo>
                    <a:lnTo>
                      <a:pt x="5182" y="2218"/>
                    </a:lnTo>
                    <a:lnTo>
                      <a:pt x="5238" y="2181"/>
                    </a:lnTo>
                    <a:lnTo>
                      <a:pt x="5779" y="1640"/>
                    </a:lnTo>
                    <a:lnTo>
                      <a:pt x="5835" y="1566"/>
                    </a:lnTo>
                    <a:lnTo>
                      <a:pt x="5891" y="1473"/>
                    </a:lnTo>
                    <a:lnTo>
                      <a:pt x="5928" y="1361"/>
                    </a:lnTo>
                    <a:lnTo>
                      <a:pt x="5928" y="1249"/>
                    </a:lnTo>
                    <a:lnTo>
                      <a:pt x="5928" y="1156"/>
                    </a:lnTo>
                    <a:lnTo>
                      <a:pt x="5891" y="1044"/>
                    </a:lnTo>
                    <a:lnTo>
                      <a:pt x="5835" y="951"/>
                    </a:lnTo>
                    <a:lnTo>
                      <a:pt x="5779" y="857"/>
                    </a:lnTo>
                    <a:lnTo>
                      <a:pt x="5071" y="168"/>
                    </a:lnTo>
                    <a:lnTo>
                      <a:pt x="4977" y="93"/>
                    </a:lnTo>
                    <a:lnTo>
                      <a:pt x="4884" y="37"/>
                    </a:lnTo>
                    <a:lnTo>
                      <a:pt x="4791" y="19"/>
                    </a:lnTo>
                    <a:lnTo>
                      <a:pt x="4679" y="0"/>
                    </a:lnTo>
                    <a:close/>
                    <a:moveTo>
                      <a:pt x="3393" y="1883"/>
                    </a:moveTo>
                    <a:lnTo>
                      <a:pt x="3449" y="1920"/>
                    </a:lnTo>
                    <a:lnTo>
                      <a:pt x="3486" y="1976"/>
                    </a:lnTo>
                    <a:lnTo>
                      <a:pt x="3505" y="2050"/>
                    </a:lnTo>
                    <a:lnTo>
                      <a:pt x="3486" y="2106"/>
                    </a:lnTo>
                    <a:lnTo>
                      <a:pt x="3449" y="2162"/>
                    </a:lnTo>
                    <a:lnTo>
                      <a:pt x="1660" y="3952"/>
                    </a:lnTo>
                    <a:lnTo>
                      <a:pt x="1604" y="3970"/>
                    </a:lnTo>
                    <a:lnTo>
                      <a:pt x="1548" y="3989"/>
                    </a:lnTo>
                    <a:lnTo>
                      <a:pt x="1492" y="3970"/>
                    </a:lnTo>
                    <a:lnTo>
                      <a:pt x="1436" y="3952"/>
                    </a:lnTo>
                    <a:lnTo>
                      <a:pt x="1399" y="3896"/>
                    </a:lnTo>
                    <a:lnTo>
                      <a:pt x="1380" y="3821"/>
                    </a:lnTo>
                    <a:lnTo>
                      <a:pt x="1399" y="3765"/>
                    </a:lnTo>
                    <a:lnTo>
                      <a:pt x="1436" y="3709"/>
                    </a:lnTo>
                    <a:lnTo>
                      <a:pt x="3225" y="1920"/>
                    </a:lnTo>
                    <a:lnTo>
                      <a:pt x="3281" y="1883"/>
                    </a:lnTo>
                    <a:close/>
                    <a:moveTo>
                      <a:pt x="1007" y="4362"/>
                    </a:moveTo>
                    <a:lnTo>
                      <a:pt x="1007" y="4921"/>
                    </a:lnTo>
                    <a:lnTo>
                      <a:pt x="1566" y="4921"/>
                    </a:lnTo>
                    <a:lnTo>
                      <a:pt x="1566" y="5331"/>
                    </a:lnTo>
                    <a:lnTo>
                      <a:pt x="821" y="5462"/>
                    </a:lnTo>
                    <a:lnTo>
                      <a:pt x="467" y="5107"/>
                    </a:lnTo>
                    <a:lnTo>
                      <a:pt x="597" y="4362"/>
                    </a:lnTo>
                    <a:close/>
                    <a:moveTo>
                      <a:pt x="3337" y="1118"/>
                    </a:moveTo>
                    <a:lnTo>
                      <a:pt x="3300" y="1156"/>
                    </a:lnTo>
                    <a:lnTo>
                      <a:pt x="243" y="4213"/>
                    </a:lnTo>
                    <a:lnTo>
                      <a:pt x="1" y="5611"/>
                    </a:lnTo>
                    <a:lnTo>
                      <a:pt x="1" y="5685"/>
                    </a:lnTo>
                    <a:lnTo>
                      <a:pt x="1" y="5741"/>
                    </a:lnTo>
                    <a:lnTo>
                      <a:pt x="38" y="5816"/>
                    </a:lnTo>
                    <a:lnTo>
                      <a:pt x="75" y="5853"/>
                    </a:lnTo>
                    <a:lnTo>
                      <a:pt x="131" y="5890"/>
                    </a:lnTo>
                    <a:lnTo>
                      <a:pt x="187" y="5928"/>
                    </a:lnTo>
                    <a:lnTo>
                      <a:pt x="243" y="5946"/>
                    </a:lnTo>
                    <a:lnTo>
                      <a:pt x="317" y="5928"/>
                    </a:lnTo>
                    <a:lnTo>
                      <a:pt x="1734" y="5685"/>
                    </a:lnTo>
                    <a:lnTo>
                      <a:pt x="4772" y="2647"/>
                    </a:lnTo>
                    <a:lnTo>
                      <a:pt x="4810" y="2591"/>
                    </a:lnTo>
                    <a:lnTo>
                      <a:pt x="4810" y="2535"/>
                    </a:lnTo>
                    <a:lnTo>
                      <a:pt x="4810" y="2498"/>
                    </a:lnTo>
                    <a:lnTo>
                      <a:pt x="4772" y="2442"/>
                    </a:lnTo>
                    <a:lnTo>
                      <a:pt x="3486" y="1156"/>
                    </a:lnTo>
                    <a:lnTo>
                      <a:pt x="3449" y="1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463" name="Google Shape;1463;p51"/>
            <p:cNvGrpSpPr/>
            <p:nvPr/>
          </p:nvGrpSpPr>
          <p:grpSpPr>
            <a:xfrm>
              <a:off x="2823442" y="3214222"/>
              <a:ext cx="1695900" cy="892128"/>
              <a:chOff x="2823442" y="3214222"/>
              <a:chExt cx="1695900" cy="892128"/>
            </a:xfrm>
          </p:grpSpPr>
          <p:sp>
            <p:nvSpPr>
              <p:cNvPr id="1464" name="Google Shape;1464;p51"/>
              <p:cNvSpPr txBox="1"/>
              <p:nvPr/>
            </p:nvSpPr>
            <p:spPr>
              <a:xfrm>
                <a:off x="2823442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100% free for personal or commercial use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65" name="Google Shape;1465;p51"/>
              <p:cNvSpPr/>
              <p:nvPr/>
            </p:nvSpPr>
            <p:spPr>
              <a:xfrm>
                <a:off x="3569730" y="3214222"/>
                <a:ext cx="203323" cy="180597"/>
              </a:xfrm>
              <a:custGeom>
                <a:rect b="b" l="l" r="r" t="t"/>
                <a:pathLst>
                  <a:path extrusionOk="0" h="5928" w="6674">
                    <a:moveTo>
                      <a:pt x="2443" y="0"/>
                    </a:moveTo>
                    <a:lnTo>
                      <a:pt x="2275" y="37"/>
                    </a:lnTo>
                    <a:lnTo>
                      <a:pt x="2126" y="93"/>
                    </a:lnTo>
                    <a:lnTo>
                      <a:pt x="1995" y="187"/>
                    </a:lnTo>
                    <a:lnTo>
                      <a:pt x="1846" y="336"/>
                    </a:lnTo>
                    <a:lnTo>
                      <a:pt x="1753" y="503"/>
                    </a:lnTo>
                    <a:lnTo>
                      <a:pt x="1697" y="690"/>
                    </a:lnTo>
                    <a:lnTo>
                      <a:pt x="1660" y="876"/>
                    </a:lnTo>
                    <a:lnTo>
                      <a:pt x="1678" y="1063"/>
                    </a:lnTo>
                    <a:lnTo>
                      <a:pt x="1716" y="1249"/>
                    </a:lnTo>
                    <a:lnTo>
                      <a:pt x="1809" y="1417"/>
                    </a:lnTo>
                    <a:lnTo>
                      <a:pt x="1921" y="1566"/>
                    </a:lnTo>
                    <a:lnTo>
                      <a:pt x="3188" y="2889"/>
                    </a:lnTo>
                    <a:lnTo>
                      <a:pt x="3263" y="2945"/>
                    </a:lnTo>
                    <a:lnTo>
                      <a:pt x="3337" y="2964"/>
                    </a:lnTo>
                    <a:lnTo>
                      <a:pt x="3412" y="2945"/>
                    </a:lnTo>
                    <a:lnTo>
                      <a:pt x="3487" y="2889"/>
                    </a:lnTo>
                    <a:lnTo>
                      <a:pt x="4754" y="1566"/>
                    </a:lnTo>
                    <a:lnTo>
                      <a:pt x="4866" y="1417"/>
                    </a:lnTo>
                    <a:lnTo>
                      <a:pt x="4940" y="1249"/>
                    </a:lnTo>
                    <a:lnTo>
                      <a:pt x="4996" y="1063"/>
                    </a:lnTo>
                    <a:lnTo>
                      <a:pt x="5015" y="876"/>
                    </a:lnTo>
                    <a:lnTo>
                      <a:pt x="4978" y="690"/>
                    </a:lnTo>
                    <a:lnTo>
                      <a:pt x="4922" y="503"/>
                    </a:lnTo>
                    <a:lnTo>
                      <a:pt x="4810" y="336"/>
                    </a:lnTo>
                    <a:lnTo>
                      <a:pt x="4679" y="187"/>
                    </a:lnTo>
                    <a:lnTo>
                      <a:pt x="4549" y="93"/>
                    </a:lnTo>
                    <a:lnTo>
                      <a:pt x="4381" y="37"/>
                    </a:lnTo>
                    <a:lnTo>
                      <a:pt x="4232" y="0"/>
                    </a:lnTo>
                    <a:lnTo>
                      <a:pt x="4064" y="0"/>
                    </a:lnTo>
                    <a:lnTo>
                      <a:pt x="3897" y="19"/>
                    </a:lnTo>
                    <a:lnTo>
                      <a:pt x="3747" y="75"/>
                    </a:lnTo>
                    <a:lnTo>
                      <a:pt x="3598" y="168"/>
                    </a:lnTo>
                    <a:lnTo>
                      <a:pt x="3468" y="280"/>
                    </a:lnTo>
                    <a:lnTo>
                      <a:pt x="3337" y="429"/>
                    </a:lnTo>
                    <a:lnTo>
                      <a:pt x="3207" y="280"/>
                    </a:lnTo>
                    <a:lnTo>
                      <a:pt x="3076" y="168"/>
                    </a:lnTo>
                    <a:lnTo>
                      <a:pt x="2927" y="75"/>
                    </a:lnTo>
                    <a:lnTo>
                      <a:pt x="2778" y="19"/>
                    </a:lnTo>
                    <a:lnTo>
                      <a:pt x="2610" y="0"/>
                    </a:lnTo>
                    <a:close/>
                    <a:moveTo>
                      <a:pt x="2219" y="3691"/>
                    </a:moveTo>
                    <a:lnTo>
                      <a:pt x="1995" y="3728"/>
                    </a:lnTo>
                    <a:lnTo>
                      <a:pt x="1772" y="3784"/>
                    </a:lnTo>
                    <a:lnTo>
                      <a:pt x="1548" y="3877"/>
                    </a:lnTo>
                    <a:lnTo>
                      <a:pt x="1362" y="4008"/>
                    </a:lnTo>
                    <a:lnTo>
                      <a:pt x="821" y="4436"/>
                    </a:lnTo>
                    <a:lnTo>
                      <a:pt x="187" y="4436"/>
                    </a:lnTo>
                    <a:lnTo>
                      <a:pt x="113" y="4455"/>
                    </a:lnTo>
                    <a:lnTo>
                      <a:pt x="57" y="4492"/>
                    </a:lnTo>
                    <a:lnTo>
                      <a:pt x="1" y="4548"/>
                    </a:lnTo>
                    <a:lnTo>
                      <a:pt x="1" y="4623"/>
                    </a:lnTo>
                    <a:lnTo>
                      <a:pt x="1" y="5741"/>
                    </a:lnTo>
                    <a:lnTo>
                      <a:pt x="1" y="5816"/>
                    </a:lnTo>
                    <a:lnTo>
                      <a:pt x="57" y="5872"/>
                    </a:lnTo>
                    <a:lnTo>
                      <a:pt x="113" y="5909"/>
                    </a:lnTo>
                    <a:lnTo>
                      <a:pt x="187" y="5928"/>
                    </a:lnTo>
                    <a:lnTo>
                      <a:pt x="4325" y="5928"/>
                    </a:lnTo>
                    <a:lnTo>
                      <a:pt x="4437" y="5909"/>
                    </a:lnTo>
                    <a:lnTo>
                      <a:pt x="4568" y="5890"/>
                    </a:lnTo>
                    <a:lnTo>
                      <a:pt x="4679" y="5834"/>
                    </a:lnTo>
                    <a:lnTo>
                      <a:pt x="4791" y="5760"/>
                    </a:lnTo>
                    <a:lnTo>
                      <a:pt x="6543" y="4362"/>
                    </a:lnTo>
                    <a:lnTo>
                      <a:pt x="6599" y="4306"/>
                    </a:lnTo>
                    <a:lnTo>
                      <a:pt x="6637" y="4231"/>
                    </a:lnTo>
                    <a:lnTo>
                      <a:pt x="6674" y="4157"/>
                    </a:lnTo>
                    <a:lnTo>
                      <a:pt x="6674" y="4082"/>
                    </a:lnTo>
                    <a:lnTo>
                      <a:pt x="6674" y="4008"/>
                    </a:lnTo>
                    <a:lnTo>
                      <a:pt x="6655" y="3933"/>
                    </a:lnTo>
                    <a:lnTo>
                      <a:pt x="6618" y="3859"/>
                    </a:lnTo>
                    <a:lnTo>
                      <a:pt x="6543" y="3784"/>
                    </a:lnTo>
                    <a:lnTo>
                      <a:pt x="6506" y="3747"/>
                    </a:lnTo>
                    <a:lnTo>
                      <a:pt x="6432" y="3728"/>
                    </a:lnTo>
                    <a:lnTo>
                      <a:pt x="6376" y="3709"/>
                    </a:lnTo>
                    <a:lnTo>
                      <a:pt x="6301" y="3709"/>
                    </a:lnTo>
                    <a:lnTo>
                      <a:pt x="6171" y="3728"/>
                    </a:lnTo>
                    <a:lnTo>
                      <a:pt x="6115" y="3747"/>
                    </a:lnTo>
                    <a:lnTo>
                      <a:pt x="6059" y="3784"/>
                    </a:lnTo>
                    <a:lnTo>
                      <a:pt x="4978" y="4641"/>
                    </a:lnTo>
                    <a:lnTo>
                      <a:pt x="4885" y="4716"/>
                    </a:lnTo>
                    <a:lnTo>
                      <a:pt x="4773" y="4772"/>
                    </a:lnTo>
                    <a:lnTo>
                      <a:pt x="4642" y="4809"/>
                    </a:lnTo>
                    <a:lnTo>
                      <a:pt x="3095" y="4809"/>
                    </a:lnTo>
                    <a:lnTo>
                      <a:pt x="3039" y="4772"/>
                    </a:lnTo>
                    <a:lnTo>
                      <a:pt x="2983" y="4716"/>
                    </a:lnTo>
                    <a:lnTo>
                      <a:pt x="2965" y="4660"/>
                    </a:lnTo>
                    <a:lnTo>
                      <a:pt x="2965" y="4586"/>
                    </a:lnTo>
                    <a:lnTo>
                      <a:pt x="3002" y="4511"/>
                    </a:lnTo>
                    <a:lnTo>
                      <a:pt x="3076" y="4455"/>
                    </a:lnTo>
                    <a:lnTo>
                      <a:pt x="3151" y="4436"/>
                    </a:lnTo>
                    <a:lnTo>
                      <a:pt x="4120" y="4436"/>
                    </a:lnTo>
                    <a:lnTo>
                      <a:pt x="4195" y="4418"/>
                    </a:lnTo>
                    <a:lnTo>
                      <a:pt x="4307" y="4362"/>
                    </a:lnTo>
                    <a:lnTo>
                      <a:pt x="4363" y="4306"/>
                    </a:lnTo>
                    <a:lnTo>
                      <a:pt x="4400" y="4250"/>
                    </a:lnTo>
                    <a:lnTo>
                      <a:pt x="4419" y="4194"/>
                    </a:lnTo>
                    <a:lnTo>
                      <a:pt x="4437" y="4138"/>
                    </a:lnTo>
                    <a:lnTo>
                      <a:pt x="4456" y="4045"/>
                    </a:lnTo>
                    <a:lnTo>
                      <a:pt x="4437" y="3970"/>
                    </a:lnTo>
                    <a:lnTo>
                      <a:pt x="4400" y="3896"/>
                    </a:lnTo>
                    <a:lnTo>
                      <a:pt x="4363" y="3821"/>
                    </a:lnTo>
                    <a:lnTo>
                      <a:pt x="4307" y="3784"/>
                    </a:lnTo>
                    <a:lnTo>
                      <a:pt x="4232" y="3728"/>
                    </a:lnTo>
                    <a:lnTo>
                      <a:pt x="4158" y="3709"/>
                    </a:lnTo>
                    <a:lnTo>
                      <a:pt x="4083" y="36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466" name="Google Shape;1466;p51"/>
            <p:cNvGrpSpPr/>
            <p:nvPr/>
          </p:nvGrpSpPr>
          <p:grpSpPr>
            <a:xfrm>
              <a:off x="6868076" y="3213932"/>
              <a:ext cx="1695900" cy="892418"/>
              <a:chOff x="6868076" y="3213932"/>
              <a:chExt cx="1695900" cy="892418"/>
            </a:xfrm>
          </p:grpSpPr>
          <p:sp>
            <p:nvSpPr>
              <p:cNvPr id="1467" name="Google Shape;1467;p51"/>
              <p:cNvSpPr txBox="1"/>
              <p:nvPr/>
            </p:nvSpPr>
            <p:spPr>
              <a:xfrm>
                <a:off x="6868076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Blow your audience away with attractive visuals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68" name="Google Shape;1468;p51"/>
              <p:cNvSpPr/>
              <p:nvPr/>
            </p:nvSpPr>
            <p:spPr>
              <a:xfrm>
                <a:off x="7625712" y="3213932"/>
                <a:ext cx="180627" cy="181175"/>
              </a:xfrm>
              <a:custGeom>
                <a:rect b="b" l="l" r="r" t="t"/>
                <a:pathLst>
                  <a:path extrusionOk="0" h="5947" w="5929">
                    <a:moveTo>
                      <a:pt x="784" y="4940"/>
                    </a:moveTo>
                    <a:lnTo>
                      <a:pt x="839" y="4958"/>
                    </a:lnTo>
                    <a:lnTo>
                      <a:pt x="933" y="5014"/>
                    </a:lnTo>
                    <a:lnTo>
                      <a:pt x="989" y="5107"/>
                    </a:lnTo>
                    <a:lnTo>
                      <a:pt x="1007" y="5145"/>
                    </a:lnTo>
                    <a:lnTo>
                      <a:pt x="1007" y="5201"/>
                    </a:lnTo>
                    <a:lnTo>
                      <a:pt x="1007" y="5257"/>
                    </a:lnTo>
                    <a:lnTo>
                      <a:pt x="989" y="5313"/>
                    </a:lnTo>
                    <a:lnTo>
                      <a:pt x="933" y="5406"/>
                    </a:lnTo>
                    <a:lnTo>
                      <a:pt x="839" y="5462"/>
                    </a:lnTo>
                    <a:lnTo>
                      <a:pt x="784" y="5480"/>
                    </a:lnTo>
                    <a:lnTo>
                      <a:pt x="672" y="5480"/>
                    </a:lnTo>
                    <a:lnTo>
                      <a:pt x="634" y="5462"/>
                    </a:lnTo>
                    <a:lnTo>
                      <a:pt x="541" y="5406"/>
                    </a:lnTo>
                    <a:lnTo>
                      <a:pt x="485" y="5313"/>
                    </a:lnTo>
                    <a:lnTo>
                      <a:pt x="467" y="5257"/>
                    </a:lnTo>
                    <a:lnTo>
                      <a:pt x="448" y="5201"/>
                    </a:lnTo>
                    <a:lnTo>
                      <a:pt x="467" y="5145"/>
                    </a:lnTo>
                    <a:lnTo>
                      <a:pt x="485" y="5107"/>
                    </a:lnTo>
                    <a:lnTo>
                      <a:pt x="541" y="5014"/>
                    </a:lnTo>
                    <a:lnTo>
                      <a:pt x="634" y="4958"/>
                    </a:lnTo>
                    <a:lnTo>
                      <a:pt x="672" y="4940"/>
                    </a:lnTo>
                    <a:close/>
                    <a:moveTo>
                      <a:pt x="206" y="2610"/>
                    </a:moveTo>
                    <a:lnTo>
                      <a:pt x="168" y="2628"/>
                    </a:lnTo>
                    <a:lnTo>
                      <a:pt x="75" y="2684"/>
                    </a:lnTo>
                    <a:lnTo>
                      <a:pt x="19" y="2777"/>
                    </a:lnTo>
                    <a:lnTo>
                      <a:pt x="1" y="2833"/>
                    </a:lnTo>
                    <a:lnTo>
                      <a:pt x="1" y="2889"/>
                    </a:lnTo>
                    <a:lnTo>
                      <a:pt x="1" y="5667"/>
                    </a:lnTo>
                    <a:lnTo>
                      <a:pt x="1" y="5723"/>
                    </a:lnTo>
                    <a:lnTo>
                      <a:pt x="19" y="5779"/>
                    </a:lnTo>
                    <a:lnTo>
                      <a:pt x="75" y="5872"/>
                    </a:lnTo>
                    <a:lnTo>
                      <a:pt x="168" y="5928"/>
                    </a:lnTo>
                    <a:lnTo>
                      <a:pt x="206" y="5946"/>
                    </a:lnTo>
                    <a:lnTo>
                      <a:pt x="1250" y="5946"/>
                    </a:lnTo>
                    <a:lnTo>
                      <a:pt x="1305" y="5928"/>
                    </a:lnTo>
                    <a:lnTo>
                      <a:pt x="1399" y="5872"/>
                    </a:lnTo>
                    <a:lnTo>
                      <a:pt x="1455" y="5779"/>
                    </a:lnTo>
                    <a:lnTo>
                      <a:pt x="1473" y="5723"/>
                    </a:lnTo>
                    <a:lnTo>
                      <a:pt x="1473" y="5667"/>
                    </a:lnTo>
                    <a:lnTo>
                      <a:pt x="1473" y="2889"/>
                    </a:lnTo>
                    <a:lnTo>
                      <a:pt x="1473" y="2833"/>
                    </a:lnTo>
                    <a:lnTo>
                      <a:pt x="1455" y="2777"/>
                    </a:lnTo>
                    <a:lnTo>
                      <a:pt x="1399" y="2684"/>
                    </a:lnTo>
                    <a:lnTo>
                      <a:pt x="1305" y="2628"/>
                    </a:lnTo>
                    <a:lnTo>
                      <a:pt x="1250" y="2610"/>
                    </a:lnTo>
                    <a:close/>
                    <a:moveTo>
                      <a:pt x="3617" y="0"/>
                    </a:moveTo>
                    <a:lnTo>
                      <a:pt x="3524" y="19"/>
                    </a:lnTo>
                    <a:lnTo>
                      <a:pt x="3468" y="75"/>
                    </a:lnTo>
                    <a:lnTo>
                      <a:pt x="3393" y="168"/>
                    </a:lnTo>
                    <a:lnTo>
                      <a:pt x="3337" y="261"/>
                    </a:lnTo>
                    <a:lnTo>
                      <a:pt x="3263" y="485"/>
                    </a:lnTo>
                    <a:lnTo>
                      <a:pt x="3225" y="671"/>
                    </a:lnTo>
                    <a:lnTo>
                      <a:pt x="3169" y="858"/>
                    </a:lnTo>
                    <a:lnTo>
                      <a:pt x="3114" y="1044"/>
                    </a:lnTo>
                    <a:lnTo>
                      <a:pt x="3039" y="1212"/>
                    </a:lnTo>
                    <a:lnTo>
                      <a:pt x="2983" y="1286"/>
                    </a:lnTo>
                    <a:lnTo>
                      <a:pt x="2927" y="1361"/>
                    </a:lnTo>
                    <a:lnTo>
                      <a:pt x="2797" y="1510"/>
                    </a:lnTo>
                    <a:lnTo>
                      <a:pt x="2666" y="1659"/>
                    </a:lnTo>
                    <a:lnTo>
                      <a:pt x="2442" y="1995"/>
                    </a:lnTo>
                    <a:lnTo>
                      <a:pt x="2200" y="2330"/>
                    </a:lnTo>
                    <a:lnTo>
                      <a:pt x="2051" y="2498"/>
                    </a:lnTo>
                    <a:lnTo>
                      <a:pt x="1883" y="2666"/>
                    </a:lnTo>
                    <a:lnTo>
                      <a:pt x="1865" y="2722"/>
                    </a:lnTo>
                    <a:lnTo>
                      <a:pt x="1846" y="2777"/>
                    </a:lnTo>
                    <a:lnTo>
                      <a:pt x="1846" y="5257"/>
                    </a:lnTo>
                    <a:lnTo>
                      <a:pt x="1865" y="5313"/>
                    </a:lnTo>
                    <a:lnTo>
                      <a:pt x="1883" y="5350"/>
                    </a:lnTo>
                    <a:lnTo>
                      <a:pt x="1939" y="5387"/>
                    </a:lnTo>
                    <a:lnTo>
                      <a:pt x="1995" y="5387"/>
                    </a:lnTo>
                    <a:lnTo>
                      <a:pt x="2126" y="5406"/>
                    </a:lnTo>
                    <a:lnTo>
                      <a:pt x="2293" y="5462"/>
                    </a:lnTo>
                    <a:lnTo>
                      <a:pt x="2592" y="5573"/>
                    </a:lnTo>
                    <a:lnTo>
                      <a:pt x="2890" y="5704"/>
                    </a:lnTo>
                    <a:lnTo>
                      <a:pt x="3225" y="5816"/>
                    </a:lnTo>
                    <a:lnTo>
                      <a:pt x="3393" y="5872"/>
                    </a:lnTo>
                    <a:lnTo>
                      <a:pt x="3580" y="5909"/>
                    </a:lnTo>
                    <a:lnTo>
                      <a:pt x="3785" y="5946"/>
                    </a:lnTo>
                    <a:lnTo>
                      <a:pt x="4400" y="5946"/>
                    </a:lnTo>
                    <a:lnTo>
                      <a:pt x="4586" y="5928"/>
                    </a:lnTo>
                    <a:lnTo>
                      <a:pt x="4772" y="5909"/>
                    </a:lnTo>
                    <a:lnTo>
                      <a:pt x="4940" y="5853"/>
                    </a:lnTo>
                    <a:lnTo>
                      <a:pt x="5108" y="5797"/>
                    </a:lnTo>
                    <a:lnTo>
                      <a:pt x="5238" y="5723"/>
                    </a:lnTo>
                    <a:lnTo>
                      <a:pt x="5332" y="5611"/>
                    </a:lnTo>
                    <a:lnTo>
                      <a:pt x="5388" y="5499"/>
                    </a:lnTo>
                    <a:lnTo>
                      <a:pt x="5425" y="5368"/>
                    </a:lnTo>
                    <a:lnTo>
                      <a:pt x="5425" y="5238"/>
                    </a:lnTo>
                    <a:lnTo>
                      <a:pt x="5406" y="5089"/>
                    </a:lnTo>
                    <a:lnTo>
                      <a:pt x="5481" y="4996"/>
                    </a:lnTo>
                    <a:lnTo>
                      <a:pt x="5537" y="4902"/>
                    </a:lnTo>
                    <a:lnTo>
                      <a:pt x="5574" y="4809"/>
                    </a:lnTo>
                    <a:lnTo>
                      <a:pt x="5611" y="4697"/>
                    </a:lnTo>
                    <a:lnTo>
                      <a:pt x="5630" y="4567"/>
                    </a:lnTo>
                    <a:lnTo>
                      <a:pt x="5630" y="4455"/>
                    </a:lnTo>
                    <a:lnTo>
                      <a:pt x="5630" y="4325"/>
                    </a:lnTo>
                    <a:lnTo>
                      <a:pt x="5593" y="4213"/>
                    </a:lnTo>
                    <a:lnTo>
                      <a:pt x="5667" y="4101"/>
                    </a:lnTo>
                    <a:lnTo>
                      <a:pt x="5723" y="3989"/>
                    </a:lnTo>
                    <a:lnTo>
                      <a:pt x="5742" y="3877"/>
                    </a:lnTo>
                    <a:lnTo>
                      <a:pt x="5779" y="3747"/>
                    </a:lnTo>
                    <a:lnTo>
                      <a:pt x="5779" y="3635"/>
                    </a:lnTo>
                    <a:lnTo>
                      <a:pt x="5760" y="3523"/>
                    </a:lnTo>
                    <a:lnTo>
                      <a:pt x="5742" y="3393"/>
                    </a:lnTo>
                    <a:lnTo>
                      <a:pt x="5704" y="3299"/>
                    </a:lnTo>
                    <a:lnTo>
                      <a:pt x="5798" y="3169"/>
                    </a:lnTo>
                    <a:lnTo>
                      <a:pt x="5872" y="3038"/>
                    </a:lnTo>
                    <a:lnTo>
                      <a:pt x="5909" y="2889"/>
                    </a:lnTo>
                    <a:lnTo>
                      <a:pt x="5928" y="2722"/>
                    </a:lnTo>
                    <a:lnTo>
                      <a:pt x="5909" y="2591"/>
                    </a:lnTo>
                    <a:lnTo>
                      <a:pt x="5872" y="2461"/>
                    </a:lnTo>
                    <a:lnTo>
                      <a:pt x="5816" y="2349"/>
                    </a:lnTo>
                    <a:lnTo>
                      <a:pt x="5723" y="2256"/>
                    </a:lnTo>
                    <a:lnTo>
                      <a:pt x="5630" y="2162"/>
                    </a:lnTo>
                    <a:lnTo>
                      <a:pt x="5518" y="2106"/>
                    </a:lnTo>
                    <a:lnTo>
                      <a:pt x="5388" y="2069"/>
                    </a:lnTo>
                    <a:lnTo>
                      <a:pt x="5238" y="2051"/>
                    </a:lnTo>
                    <a:lnTo>
                      <a:pt x="4064" y="2051"/>
                    </a:lnTo>
                    <a:lnTo>
                      <a:pt x="4101" y="1920"/>
                    </a:lnTo>
                    <a:lnTo>
                      <a:pt x="4157" y="1808"/>
                    </a:lnTo>
                    <a:lnTo>
                      <a:pt x="4288" y="1566"/>
                    </a:lnTo>
                    <a:lnTo>
                      <a:pt x="4344" y="1435"/>
                    </a:lnTo>
                    <a:lnTo>
                      <a:pt x="4400" y="1286"/>
                    </a:lnTo>
                    <a:lnTo>
                      <a:pt x="4437" y="1119"/>
                    </a:lnTo>
                    <a:lnTo>
                      <a:pt x="4456" y="951"/>
                    </a:lnTo>
                    <a:lnTo>
                      <a:pt x="4437" y="802"/>
                    </a:lnTo>
                    <a:lnTo>
                      <a:pt x="4418" y="671"/>
                    </a:lnTo>
                    <a:lnTo>
                      <a:pt x="4400" y="541"/>
                    </a:lnTo>
                    <a:lnTo>
                      <a:pt x="4362" y="447"/>
                    </a:lnTo>
                    <a:lnTo>
                      <a:pt x="4306" y="354"/>
                    </a:lnTo>
                    <a:lnTo>
                      <a:pt x="4251" y="280"/>
                    </a:lnTo>
                    <a:lnTo>
                      <a:pt x="4195" y="205"/>
                    </a:lnTo>
                    <a:lnTo>
                      <a:pt x="4139" y="168"/>
                    </a:lnTo>
                    <a:lnTo>
                      <a:pt x="3990" y="75"/>
                    </a:lnTo>
                    <a:lnTo>
                      <a:pt x="3859" y="37"/>
                    </a:lnTo>
                    <a:lnTo>
                      <a:pt x="3729" y="19"/>
                    </a:lnTo>
                    <a:lnTo>
                      <a:pt x="361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  <p:grpSp>
          <p:nvGrpSpPr>
            <p:cNvPr id="1469" name="Google Shape;1469;p51"/>
            <p:cNvGrpSpPr/>
            <p:nvPr/>
          </p:nvGrpSpPr>
          <p:grpSpPr>
            <a:xfrm>
              <a:off x="801125" y="3214206"/>
              <a:ext cx="1695900" cy="892144"/>
              <a:chOff x="801125" y="3214206"/>
              <a:chExt cx="1695900" cy="892144"/>
            </a:xfrm>
          </p:grpSpPr>
          <p:sp>
            <p:nvSpPr>
              <p:cNvPr id="1470" name="Google Shape;1470;p51"/>
              <p:cNvSpPr txBox="1"/>
              <p:nvPr/>
            </p:nvSpPr>
            <p:spPr>
              <a:xfrm>
                <a:off x="801125" y="3469450"/>
                <a:ext cx="1695900" cy="636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200">
                    <a:solidFill>
                      <a:srgbClr val="434343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For PowerPoint and Google Slides</a:t>
                </a:r>
                <a:endParaRPr sz="1200">
                  <a:solidFill>
                    <a:srgbClr val="434343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1471" name="Google Shape;1471;p51"/>
              <p:cNvSpPr/>
              <p:nvPr/>
            </p:nvSpPr>
            <p:spPr>
              <a:xfrm>
                <a:off x="1535764" y="3214206"/>
                <a:ext cx="226629" cy="180627"/>
              </a:xfrm>
              <a:custGeom>
                <a:rect b="b" l="l" r="r" t="t"/>
                <a:pathLst>
                  <a:path extrusionOk="0" h="5929" w="7439">
                    <a:moveTo>
                      <a:pt x="5947" y="728"/>
                    </a:moveTo>
                    <a:lnTo>
                      <a:pt x="5947" y="3710"/>
                    </a:lnTo>
                    <a:lnTo>
                      <a:pt x="1492" y="3710"/>
                    </a:lnTo>
                    <a:lnTo>
                      <a:pt x="1492" y="728"/>
                    </a:lnTo>
                    <a:close/>
                    <a:moveTo>
                      <a:pt x="1194" y="1"/>
                    </a:moveTo>
                    <a:lnTo>
                      <a:pt x="1101" y="38"/>
                    </a:lnTo>
                    <a:lnTo>
                      <a:pt x="989" y="94"/>
                    </a:lnTo>
                    <a:lnTo>
                      <a:pt x="914" y="150"/>
                    </a:lnTo>
                    <a:lnTo>
                      <a:pt x="840" y="243"/>
                    </a:lnTo>
                    <a:lnTo>
                      <a:pt x="802" y="336"/>
                    </a:lnTo>
                    <a:lnTo>
                      <a:pt x="765" y="430"/>
                    </a:lnTo>
                    <a:lnTo>
                      <a:pt x="746" y="542"/>
                    </a:lnTo>
                    <a:lnTo>
                      <a:pt x="746" y="4437"/>
                    </a:lnTo>
                    <a:lnTo>
                      <a:pt x="6693" y="4437"/>
                    </a:lnTo>
                    <a:lnTo>
                      <a:pt x="6693" y="542"/>
                    </a:lnTo>
                    <a:lnTo>
                      <a:pt x="6674" y="430"/>
                    </a:lnTo>
                    <a:lnTo>
                      <a:pt x="6655" y="336"/>
                    </a:lnTo>
                    <a:lnTo>
                      <a:pt x="6599" y="243"/>
                    </a:lnTo>
                    <a:lnTo>
                      <a:pt x="6525" y="150"/>
                    </a:lnTo>
                    <a:lnTo>
                      <a:pt x="6450" y="94"/>
                    </a:lnTo>
                    <a:lnTo>
                      <a:pt x="6357" y="38"/>
                    </a:lnTo>
                    <a:lnTo>
                      <a:pt x="6245" y="1"/>
                    </a:lnTo>
                    <a:close/>
                    <a:moveTo>
                      <a:pt x="187" y="4810"/>
                    </a:moveTo>
                    <a:lnTo>
                      <a:pt x="131" y="4829"/>
                    </a:lnTo>
                    <a:lnTo>
                      <a:pt x="57" y="4866"/>
                    </a:lnTo>
                    <a:lnTo>
                      <a:pt x="20" y="4941"/>
                    </a:lnTo>
                    <a:lnTo>
                      <a:pt x="1" y="4996"/>
                    </a:lnTo>
                    <a:lnTo>
                      <a:pt x="1" y="5183"/>
                    </a:lnTo>
                    <a:lnTo>
                      <a:pt x="20" y="5332"/>
                    </a:lnTo>
                    <a:lnTo>
                      <a:pt x="75" y="5481"/>
                    </a:lnTo>
                    <a:lnTo>
                      <a:pt x="131" y="5612"/>
                    </a:lnTo>
                    <a:lnTo>
                      <a:pt x="225" y="5705"/>
                    </a:lnTo>
                    <a:lnTo>
                      <a:pt x="336" y="5798"/>
                    </a:lnTo>
                    <a:lnTo>
                      <a:pt x="467" y="5873"/>
                    </a:lnTo>
                    <a:lnTo>
                      <a:pt x="597" y="5910"/>
                    </a:lnTo>
                    <a:lnTo>
                      <a:pt x="746" y="5928"/>
                    </a:lnTo>
                    <a:lnTo>
                      <a:pt x="6693" y="5928"/>
                    </a:lnTo>
                    <a:lnTo>
                      <a:pt x="6842" y="5910"/>
                    </a:lnTo>
                    <a:lnTo>
                      <a:pt x="6972" y="5873"/>
                    </a:lnTo>
                    <a:lnTo>
                      <a:pt x="7103" y="5798"/>
                    </a:lnTo>
                    <a:lnTo>
                      <a:pt x="7214" y="5705"/>
                    </a:lnTo>
                    <a:lnTo>
                      <a:pt x="7308" y="5612"/>
                    </a:lnTo>
                    <a:lnTo>
                      <a:pt x="7382" y="5481"/>
                    </a:lnTo>
                    <a:lnTo>
                      <a:pt x="7420" y="5332"/>
                    </a:lnTo>
                    <a:lnTo>
                      <a:pt x="7438" y="5183"/>
                    </a:lnTo>
                    <a:lnTo>
                      <a:pt x="7438" y="4996"/>
                    </a:lnTo>
                    <a:lnTo>
                      <a:pt x="7420" y="4941"/>
                    </a:lnTo>
                    <a:lnTo>
                      <a:pt x="7382" y="4866"/>
                    </a:lnTo>
                    <a:lnTo>
                      <a:pt x="7326" y="4829"/>
                    </a:lnTo>
                    <a:lnTo>
                      <a:pt x="7252" y="4810"/>
                    </a:lnTo>
                    <a:lnTo>
                      <a:pt x="4437" y="4810"/>
                    </a:lnTo>
                    <a:lnTo>
                      <a:pt x="4419" y="4903"/>
                    </a:lnTo>
                    <a:lnTo>
                      <a:pt x="4400" y="4978"/>
                    </a:lnTo>
                    <a:lnTo>
                      <a:pt x="4363" y="5034"/>
                    </a:lnTo>
                    <a:lnTo>
                      <a:pt x="4325" y="5090"/>
                    </a:lnTo>
                    <a:lnTo>
                      <a:pt x="4269" y="5127"/>
                    </a:lnTo>
                    <a:lnTo>
                      <a:pt x="4195" y="5164"/>
                    </a:lnTo>
                    <a:lnTo>
                      <a:pt x="4139" y="5183"/>
                    </a:lnTo>
                    <a:lnTo>
                      <a:pt x="3263" y="5183"/>
                    </a:lnTo>
                    <a:lnTo>
                      <a:pt x="3207" y="5146"/>
                    </a:lnTo>
                    <a:lnTo>
                      <a:pt x="3132" y="5108"/>
                    </a:lnTo>
                    <a:lnTo>
                      <a:pt x="3076" y="5071"/>
                    </a:lnTo>
                    <a:lnTo>
                      <a:pt x="3039" y="5015"/>
                    </a:lnTo>
                    <a:lnTo>
                      <a:pt x="3002" y="4941"/>
                    </a:lnTo>
                    <a:lnTo>
                      <a:pt x="2983" y="4885"/>
                    </a:lnTo>
                    <a:lnTo>
                      <a:pt x="2965" y="48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>
                  <a:solidFill>
                    <a:srgbClr val="434343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6"/>
          <p:cNvSpPr txBox="1"/>
          <p:nvPr>
            <p:ph type="ctrTitle"/>
          </p:nvPr>
        </p:nvSpPr>
        <p:spPr>
          <a:xfrm>
            <a:off x="685800" y="2726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Transition headline</a:t>
            </a:r>
            <a:endParaRPr/>
          </a:p>
        </p:txBody>
      </p:sp>
      <p:sp>
        <p:nvSpPr>
          <p:cNvPr id="93" name="Google Shape;93;p16"/>
          <p:cNvSpPr txBox="1"/>
          <p:nvPr>
            <p:ph idx="1" type="subTitle"/>
          </p:nvPr>
        </p:nvSpPr>
        <p:spPr>
          <a:xfrm>
            <a:off x="685800" y="38306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Let’s start with the first set of slides</a:t>
            </a:r>
            <a:endParaRPr/>
          </a:p>
        </p:txBody>
      </p:sp>
      <p:sp>
        <p:nvSpPr>
          <p:cNvPr id="94" name="Google Shape;94;p16"/>
          <p:cNvSpPr txBox="1"/>
          <p:nvPr/>
        </p:nvSpPr>
        <p:spPr>
          <a:xfrm>
            <a:off x="7811325" y="0"/>
            <a:ext cx="960900" cy="13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dk1"/>
                </a:solidFill>
                <a:latin typeface="Raleway ExtraBold"/>
                <a:ea typeface="Raleway ExtraBold"/>
                <a:cs typeface="Raleway ExtraBold"/>
                <a:sym typeface="Raleway ExtraBold"/>
              </a:rPr>
              <a:t>1</a:t>
            </a:r>
            <a:endParaRPr sz="9600">
              <a:solidFill>
                <a:schemeClr val="dk1"/>
              </a:solidFill>
              <a:latin typeface="Raleway ExtraBold"/>
              <a:ea typeface="Raleway ExtraBold"/>
              <a:cs typeface="Raleway ExtraBold"/>
              <a:sym typeface="Raleway Extra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idx="1" type="body"/>
          </p:nvPr>
        </p:nvSpPr>
        <p:spPr>
          <a:xfrm>
            <a:off x="1757200" y="2161800"/>
            <a:ext cx="56298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Quotations are commonly printed as a means of inspiration and to invoke philosophical thoughts from the reader.</a:t>
            </a:r>
            <a:endParaRPr/>
          </a:p>
        </p:txBody>
      </p:sp>
      <p:sp>
        <p:nvSpPr>
          <p:cNvPr id="100" name="Google Shape;100;p17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is a </a:t>
            </a:r>
            <a:r>
              <a:rPr lang="en">
                <a:solidFill>
                  <a:schemeClr val="accent1"/>
                </a:solidFill>
              </a:rPr>
              <a:t>slide</a:t>
            </a:r>
            <a:r>
              <a:rPr lang="en"/>
              <a:t> title</a:t>
            </a:r>
            <a:endParaRPr/>
          </a:p>
        </p:txBody>
      </p:sp>
      <p:sp>
        <p:nvSpPr>
          <p:cNvPr id="106" name="Google Shape;106;p18"/>
          <p:cNvSpPr txBox="1"/>
          <p:nvPr>
            <p:ph idx="1" type="body"/>
          </p:nvPr>
        </p:nvSpPr>
        <p:spPr>
          <a:xfrm>
            <a:off x="922000" y="1885951"/>
            <a:ext cx="6866100" cy="236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Here you have a list of items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And some text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But remember not to overload your slides with content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Your audience will listen to you or read the content, but won’t do both. </a:t>
            </a:r>
            <a:endParaRPr/>
          </a:p>
        </p:txBody>
      </p:sp>
      <p:sp>
        <p:nvSpPr>
          <p:cNvPr id="107" name="Google Shape;107;p18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8" name="Google Shape;108;p18"/>
          <p:cNvGrpSpPr/>
          <p:nvPr/>
        </p:nvGrpSpPr>
        <p:grpSpPr>
          <a:xfrm>
            <a:off x="8119638" y="225980"/>
            <a:ext cx="539546" cy="879605"/>
            <a:chOff x="6730350" y="2315900"/>
            <a:chExt cx="257700" cy="420100"/>
          </a:xfrm>
        </p:grpSpPr>
        <p:sp>
          <p:nvSpPr>
            <p:cNvPr id="109" name="Google Shape;109;p18"/>
            <p:cNvSpPr/>
            <p:nvPr/>
          </p:nvSpPr>
          <p:spPr>
            <a:xfrm>
              <a:off x="6807900" y="26712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" name="Google Shape;110;p18"/>
            <p:cNvSpPr/>
            <p:nvPr/>
          </p:nvSpPr>
          <p:spPr>
            <a:xfrm>
              <a:off x="6807900" y="2636450"/>
              <a:ext cx="102600" cy="22625"/>
            </a:xfrm>
            <a:custGeom>
              <a:rect b="b" l="l" r="r" t="t"/>
              <a:pathLst>
                <a:path extrusionOk="0" h="905" w="4104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18"/>
            <p:cNvSpPr/>
            <p:nvPr/>
          </p:nvSpPr>
          <p:spPr>
            <a:xfrm>
              <a:off x="6807900" y="2706075"/>
              <a:ext cx="102600" cy="29925"/>
            </a:xfrm>
            <a:custGeom>
              <a:rect b="b" l="l" r="r" t="t"/>
              <a:pathLst>
                <a:path extrusionOk="0" h="1197" w="4104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18"/>
            <p:cNvSpPr/>
            <p:nvPr/>
          </p:nvSpPr>
          <p:spPr>
            <a:xfrm>
              <a:off x="6811575" y="2463675"/>
              <a:ext cx="95275" cy="160600"/>
            </a:xfrm>
            <a:custGeom>
              <a:rect b="b" l="l" r="r" t="t"/>
              <a:pathLst>
                <a:path extrusionOk="0" h="6424" w="3811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" name="Google Shape;113;p18"/>
            <p:cNvSpPr/>
            <p:nvPr/>
          </p:nvSpPr>
          <p:spPr>
            <a:xfrm>
              <a:off x="6730350" y="2315900"/>
              <a:ext cx="257700" cy="308375"/>
            </a:xfrm>
            <a:custGeom>
              <a:rect b="b" l="l" r="r" t="t"/>
              <a:pathLst>
                <a:path extrusionOk="0" h="12335" w="10308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9"/>
          <p:cNvSpPr txBox="1"/>
          <p:nvPr>
            <p:ph idx="4294967295" type="ctrTitle"/>
          </p:nvPr>
        </p:nvSpPr>
        <p:spPr>
          <a:xfrm>
            <a:off x="685800" y="2269150"/>
            <a:ext cx="4977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accent1"/>
                </a:solidFill>
              </a:rPr>
              <a:t>Big concept</a:t>
            </a:r>
            <a:endParaRPr sz="7200">
              <a:solidFill>
                <a:schemeClr val="accent1"/>
              </a:solidFill>
            </a:endParaRPr>
          </a:p>
        </p:txBody>
      </p:sp>
      <p:sp>
        <p:nvSpPr>
          <p:cNvPr id="119" name="Google Shape;119;p19"/>
          <p:cNvSpPr txBox="1"/>
          <p:nvPr>
            <p:ph idx="4294967295" type="subTitle"/>
          </p:nvPr>
        </p:nvSpPr>
        <p:spPr>
          <a:xfrm>
            <a:off x="685800" y="3411555"/>
            <a:ext cx="49776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Bring the attention of your audience over a key concept using icons or illustrations</a:t>
            </a:r>
            <a:endParaRPr/>
          </a:p>
        </p:txBody>
      </p:sp>
      <p:sp>
        <p:nvSpPr>
          <p:cNvPr id="120" name="Google Shape;120;p19"/>
          <p:cNvSpPr/>
          <p:nvPr/>
        </p:nvSpPr>
        <p:spPr>
          <a:xfrm>
            <a:off x="7334564" y="2384367"/>
            <a:ext cx="299775" cy="286236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1" name="Google Shape;121;p19"/>
          <p:cNvGrpSpPr/>
          <p:nvPr/>
        </p:nvGrpSpPr>
        <p:grpSpPr>
          <a:xfrm>
            <a:off x="6962708" y="777025"/>
            <a:ext cx="1284369" cy="1284693"/>
            <a:chOff x="6654650" y="3665275"/>
            <a:chExt cx="409100" cy="409125"/>
          </a:xfrm>
        </p:grpSpPr>
        <p:sp>
          <p:nvSpPr>
            <p:cNvPr id="122" name="Google Shape;122;p19"/>
            <p:cNvSpPr/>
            <p:nvPr/>
          </p:nvSpPr>
          <p:spPr>
            <a:xfrm>
              <a:off x="6808525" y="3819150"/>
              <a:ext cx="211875" cy="211900"/>
            </a:xfrm>
            <a:custGeom>
              <a:rect b="b" l="l" r="r" t="t"/>
              <a:pathLst>
                <a:path extrusionOk="0" h="8476" w="8475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3" name="Google Shape;123;p19"/>
            <p:cNvSpPr/>
            <p:nvPr/>
          </p:nvSpPr>
          <p:spPr>
            <a:xfrm>
              <a:off x="6654650" y="3665275"/>
              <a:ext cx="409100" cy="409125"/>
            </a:xfrm>
            <a:custGeom>
              <a:rect b="b" l="l" r="r" t="t"/>
              <a:pathLst>
                <a:path extrusionOk="0" h="16365" w="16364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4" name="Google Shape;124;p19"/>
          <p:cNvGrpSpPr/>
          <p:nvPr/>
        </p:nvGrpSpPr>
        <p:grpSpPr>
          <a:xfrm rot="290934">
            <a:off x="5826714" y="2216476"/>
            <a:ext cx="848543" cy="848624"/>
            <a:chOff x="570875" y="4322250"/>
            <a:chExt cx="443300" cy="443325"/>
          </a:xfrm>
        </p:grpSpPr>
        <p:sp>
          <p:nvSpPr>
            <p:cNvPr id="125" name="Google Shape;125;p19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" name="Google Shape;126;p19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19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19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9" name="Google Shape;129;p19"/>
          <p:cNvSpPr/>
          <p:nvPr/>
        </p:nvSpPr>
        <p:spPr>
          <a:xfrm rot="2466717">
            <a:off x="5819909" y="1025895"/>
            <a:ext cx="416526" cy="397713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9"/>
          <p:cNvSpPr/>
          <p:nvPr/>
        </p:nvSpPr>
        <p:spPr>
          <a:xfrm rot="-1609245">
            <a:off x="6429073" y="1276138"/>
            <a:ext cx="299725" cy="286203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19"/>
          <p:cNvSpPr/>
          <p:nvPr/>
        </p:nvSpPr>
        <p:spPr>
          <a:xfrm rot="2926063">
            <a:off x="8246537" y="1502870"/>
            <a:ext cx="224479" cy="214340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19"/>
          <p:cNvSpPr/>
          <p:nvPr/>
        </p:nvSpPr>
        <p:spPr>
          <a:xfrm rot="-1609158">
            <a:off x="8202241" y="284727"/>
            <a:ext cx="202232" cy="193098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9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0"/>
          <p:cNvSpPr txBox="1"/>
          <p:nvPr>
            <p:ph idx="1" type="body"/>
          </p:nvPr>
        </p:nvSpPr>
        <p:spPr>
          <a:xfrm>
            <a:off x="922000" y="2837400"/>
            <a:ext cx="3543300" cy="158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600"/>
              <a:t>White</a:t>
            </a:r>
            <a:endParaRPr b="1" sz="16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/>
              <a:t>Is the color of milk and fresh snow, the color produced by the combination of all the colors of the visible spectrum.</a:t>
            </a:r>
            <a:endParaRPr sz="1600"/>
          </a:p>
        </p:txBody>
      </p:sp>
      <p:sp>
        <p:nvSpPr>
          <p:cNvPr id="139" name="Google Shape;139;p20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 can also </a:t>
            </a:r>
            <a:r>
              <a:rPr lang="en">
                <a:solidFill>
                  <a:schemeClr val="accent1"/>
                </a:solidFill>
              </a:rPr>
              <a:t>split</a:t>
            </a:r>
            <a:r>
              <a:rPr lang="en"/>
              <a:t> your content</a:t>
            </a:r>
            <a:endParaRPr/>
          </a:p>
        </p:txBody>
      </p:sp>
      <p:sp>
        <p:nvSpPr>
          <p:cNvPr id="140" name="Google Shape;140;p20"/>
          <p:cNvSpPr txBox="1"/>
          <p:nvPr>
            <p:ph idx="2" type="body"/>
          </p:nvPr>
        </p:nvSpPr>
        <p:spPr>
          <a:xfrm>
            <a:off x="4678678" y="2837400"/>
            <a:ext cx="3543300" cy="158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1600"/>
              <a:t>Black</a:t>
            </a:r>
            <a:endParaRPr b="1" sz="16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600"/>
              <a:t>Is the color of ebony and of outer space. It has been the symbolic color of elegance, solemnity and authority.</a:t>
            </a:r>
            <a:endParaRPr sz="1600"/>
          </a:p>
        </p:txBody>
      </p:sp>
      <p:sp>
        <p:nvSpPr>
          <p:cNvPr id="141" name="Google Shape;141;p20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2" name="Google Shape;142;p20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 txBox="1"/>
          <p:nvPr>
            <p:ph type="title"/>
          </p:nvPr>
        </p:nvSpPr>
        <p:spPr>
          <a:xfrm>
            <a:off x="922000" y="891775"/>
            <a:ext cx="68661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</a:t>
            </a:r>
            <a:r>
              <a:rPr lang="en">
                <a:solidFill>
                  <a:schemeClr val="accent1"/>
                </a:solidFill>
              </a:rPr>
              <a:t>two</a:t>
            </a:r>
            <a:r>
              <a:rPr lang="en"/>
              <a:t> or </a:t>
            </a:r>
            <a:r>
              <a:rPr lang="en">
                <a:solidFill>
                  <a:schemeClr val="accent1"/>
                </a:solidFill>
              </a:rPr>
              <a:t>three</a:t>
            </a:r>
            <a:r>
              <a:rPr lang="en"/>
              <a:t> columns</a:t>
            </a:r>
            <a:endParaRPr/>
          </a:p>
        </p:txBody>
      </p:sp>
      <p:sp>
        <p:nvSpPr>
          <p:cNvPr id="148" name="Google Shape;148;p21"/>
          <p:cNvSpPr txBox="1"/>
          <p:nvPr>
            <p:ph idx="1" type="body"/>
          </p:nvPr>
        </p:nvSpPr>
        <p:spPr>
          <a:xfrm>
            <a:off x="922000" y="2803500"/>
            <a:ext cx="2332200" cy="20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Yellow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149" name="Google Shape;149;p21"/>
          <p:cNvSpPr txBox="1"/>
          <p:nvPr>
            <p:ph idx="2" type="body"/>
          </p:nvPr>
        </p:nvSpPr>
        <p:spPr>
          <a:xfrm>
            <a:off x="3373776" y="2803500"/>
            <a:ext cx="2332200" cy="20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Blue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150" name="Google Shape;150;p21"/>
          <p:cNvSpPr txBox="1"/>
          <p:nvPr>
            <p:ph idx="3" type="body"/>
          </p:nvPr>
        </p:nvSpPr>
        <p:spPr>
          <a:xfrm>
            <a:off x="5825552" y="2803500"/>
            <a:ext cx="2332200" cy="20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Red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Is the color of blood, and because of this it has historically been associated with sacrifice, danger and courage.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1"/>
          <p:cNvSpPr txBox="1"/>
          <p:nvPr>
            <p:ph idx="12" type="sldNum"/>
          </p:nvPr>
        </p:nvSpPr>
        <p:spPr>
          <a:xfrm>
            <a:off x="8604400" y="4590300"/>
            <a:ext cx="539700" cy="55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" name="Google Shape;152;p21"/>
          <p:cNvSpPr/>
          <p:nvPr/>
        </p:nvSpPr>
        <p:spPr>
          <a:xfrm>
            <a:off x="8055177" y="292676"/>
            <a:ext cx="796167" cy="796157"/>
          </a:xfrm>
          <a:custGeom>
            <a:rect b="b" l="l" r="r" t="t"/>
            <a:pathLst>
              <a:path extrusionOk="0" h="16071" w="16072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livia template">
  <a:themeElements>
    <a:clrScheme name="Custom 347">
      <a:dk1>
        <a:srgbClr val="434343"/>
      </a:dk1>
      <a:lt1>
        <a:srgbClr val="FFFFFF"/>
      </a:lt1>
      <a:dk2>
        <a:srgbClr val="666666"/>
      </a:dk2>
      <a:lt2>
        <a:srgbClr val="ECE9E6"/>
      </a:lt2>
      <a:accent1>
        <a:srgbClr val="FFB600"/>
      </a:accent1>
      <a:accent2>
        <a:srgbClr val="FF8400"/>
      </a:accent2>
      <a:accent3>
        <a:srgbClr val="FA5E5E"/>
      </a:accent3>
      <a:accent4>
        <a:srgbClr val="E42A87"/>
      </a:accent4>
      <a:accent5>
        <a:srgbClr val="B143C7"/>
      </a:accent5>
      <a:accent6>
        <a:srgbClr val="7241B4"/>
      </a:accent6>
      <a:hlink>
        <a:srgbClr val="434343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